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A3AE7431-7BA1-9519-BCE7-A922E5001CD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36875" y="0"/>
            <a:ext cx="6318250" cy="6858000"/>
            <a:chOff x="1850" y="0"/>
            <a:chExt cx="3980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BC3E90AD-0590-0126-BD51-6011E6DA0F2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50" y="0"/>
              <a:ext cx="398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0329898E-0EC7-750F-8523-AC4FF30D1DE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5" y="5"/>
              <a:ext cx="3961" cy="3984"/>
              <a:chOff x="1855" y="5"/>
              <a:chExt cx="3961" cy="3984"/>
            </a:xfrm>
          </p:grpSpPr>
          <p:sp>
            <p:nvSpPr>
              <p:cNvPr id="569" name="Freeform 5">
                <a:extLst>
                  <a:ext uri="{FF2B5EF4-FFF2-40B4-BE49-F238E27FC236}">
                    <a16:creationId xmlns:a16="http://schemas.microsoft.com/office/drawing/2014/main" id="{89FB5B36-9109-8920-92DC-F402489DAD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5" y="3462"/>
                <a:ext cx="2129" cy="527"/>
              </a:xfrm>
              <a:custGeom>
                <a:avLst/>
                <a:gdLst>
                  <a:gd name="T0" fmla="*/ 126 w 6389"/>
                  <a:gd name="T1" fmla="*/ 0 h 1581"/>
                  <a:gd name="T2" fmla="*/ 96 w 6389"/>
                  <a:gd name="T3" fmla="*/ 1 h 1581"/>
                  <a:gd name="T4" fmla="*/ 82 w 6389"/>
                  <a:gd name="T5" fmla="*/ 3 h 1581"/>
                  <a:gd name="T6" fmla="*/ 71 w 6389"/>
                  <a:gd name="T7" fmla="*/ 7 h 1581"/>
                  <a:gd name="T8" fmla="*/ 48 w 6389"/>
                  <a:gd name="T9" fmla="*/ 17 h 1581"/>
                  <a:gd name="T10" fmla="*/ 39 w 6389"/>
                  <a:gd name="T11" fmla="*/ 23 h 1581"/>
                  <a:gd name="T12" fmla="*/ 32 w 6389"/>
                  <a:gd name="T13" fmla="*/ 32 h 1581"/>
                  <a:gd name="T14" fmla="*/ 23 w 6389"/>
                  <a:gd name="T15" fmla="*/ 39 h 1581"/>
                  <a:gd name="T16" fmla="*/ 17 w 6389"/>
                  <a:gd name="T17" fmla="*/ 48 h 1581"/>
                  <a:gd name="T18" fmla="*/ 7 w 6389"/>
                  <a:gd name="T19" fmla="*/ 71 h 1581"/>
                  <a:gd name="T20" fmla="*/ 3 w 6389"/>
                  <a:gd name="T21" fmla="*/ 82 h 1581"/>
                  <a:gd name="T22" fmla="*/ 1 w 6389"/>
                  <a:gd name="T23" fmla="*/ 96 h 1581"/>
                  <a:gd name="T24" fmla="*/ 0 w 6389"/>
                  <a:gd name="T25" fmla="*/ 126 h 1581"/>
                  <a:gd name="T26" fmla="*/ 0 w 6389"/>
                  <a:gd name="T27" fmla="*/ 1455 h 1581"/>
                  <a:gd name="T28" fmla="*/ 1 w 6389"/>
                  <a:gd name="T29" fmla="*/ 1484 h 1581"/>
                  <a:gd name="T30" fmla="*/ 3 w 6389"/>
                  <a:gd name="T31" fmla="*/ 1497 h 1581"/>
                  <a:gd name="T32" fmla="*/ 7 w 6389"/>
                  <a:gd name="T33" fmla="*/ 1509 h 1581"/>
                  <a:gd name="T34" fmla="*/ 17 w 6389"/>
                  <a:gd name="T35" fmla="*/ 1531 h 1581"/>
                  <a:gd name="T36" fmla="*/ 23 w 6389"/>
                  <a:gd name="T37" fmla="*/ 1540 h 1581"/>
                  <a:gd name="T38" fmla="*/ 32 w 6389"/>
                  <a:gd name="T39" fmla="*/ 1549 h 1581"/>
                  <a:gd name="T40" fmla="*/ 39 w 6389"/>
                  <a:gd name="T41" fmla="*/ 1556 h 1581"/>
                  <a:gd name="T42" fmla="*/ 48 w 6389"/>
                  <a:gd name="T43" fmla="*/ 1562 h 1581"/>
                  <a:gd name="T44" fmla="*/ 71 w 6389"/>
                  <a:gd name="T45" fmla="*/ 1573 h 1581"/>
                  <a:gd name="T46" fmla="*/ 82 w 6389"/>
                  <a:gd name="T47" fmla="*/ 1576 h 1581"/>
                  <a:gd name="T48" fmla="*/ 96 w 6389"/>
                  <a:gd name="T49" fmla="*/ 1579 h 1581"/>
                  <a:gd name="T50" fmla="*/ 126 w 6389"/>
                  <a:gd name="T51" fmla="*/ 1581 h 1581"/>
                  <a:gd name="T52" fmla="*/ 6262 w 6389"/>
                  <a:gd name="T53" fmla="*/ 1581 h 1581"/>
                  <a:gd name="T54" fmla="*/ 6277 w 6389"/>
                  <a:gd name="T55" fmla="*/ 1580 h 1581"/>
                  <a:gd name="T56" fmla="*/ 6292 w 6389"/>
                  <a:gd name="T57" fmla="*/ 1579 h 1581"/>
                  <a:gd name="T58" fmla="*/ 6305 w 6389"/>
                  <a:gd name="T59" fmla="*/ 1576 h 1581"/>
                  <a:gd name="T60" fmla="*/ 6317 w 6389"/>
                  <a:gd name="T61" fmla="*/ 1573 h 1581"/>
                  <a:gd name="T62" fmla="*/ 6328 w 6389"/>
                  <a:gd name="T63" fmla="*/ 1567 h 1581"/>
                  <a:gd name="T64" fmla="*/ 6338 w 6389"/>
                  <a:gd name="T65" fmla="*/ 1562 h 1581"/>
                  <a:gd name="T66" fmla="*/ 6348 w 6389"/>
                  <a:gd name="T67" fmla="*/ 1556 h 1581"/>
                  <a:gd name="T68" fmla="*/ 6357 w 6389"/>
                  <a:gd name="T69" fmla="*/ 1549 h 1581"/>
                  <a:gd name="T70" fmla="*/ 6364 w 6389"/>
                  <a:gd name="T71" fmla="*/ 1540 h 1581"/>
                  <a:gd name="T72" fmla="*/ 6370 w 6389"/>
                  <a:gd name="T73" fmla="*/ 1531 h 1581"/>
                  <a:gd name="T74" fmla="*/ 6375 w 6389"/>
                  <a:gd name="T75" fmla="*/ 1520 h 1581"/>
                  <a:gd name="T76" fmla="*/ 6381 w 6389"/>
                  <a:gd name="T77" fmla="*/ 1509 h 1581"/>
                  <a:gd name="T78" fmla="*/ 6384 w 6389"/>
                  <a:gd name="T79" fmla="*/ 1497 h 1581"/>
                  <a:gd name="T80" fmla="*/ 6387 w 6389"/>
                  <a:gd name="T81" fmla="*/ 1484 h 1581"/>
                  <a:gd name="T82" fmla="*/ 6388 w 6389"/>
                  <a:gd name="T83" fmla="*/ 1469 h 1581"/>
                  <a:gd name="T84" fmla="*/ 6389 w 6389"/>
                  <a:gd name="T85" fmla="*/ 1455 h 1581"/>
                  <a:gd name="T86" fmla="*/ 6389 w 6389"/>
                  <a:gd name="T87" fmla="*/ 126 h 1581"/>
                  <a:gd name="T88" fmla="*/ 6387 w 6389"/>
                  <a:gd name="T89" fmla="*/ 96 h 1581"/>
                  <a:gd name="T90" fmla="*/ 6384 w 6389"/>
                  <a:gd name="T91" fmla="*/ 82 h 1581"/>
                  <a:gd name="T92" fmla="*/ 6381 w 6389"/>
                  <a:gd name="T93" fmla="*/ 71 h 1581"/>
                  <a:gd name="T94" fmla="*/ 6370 w 6389"/>
                  <a:gd name="T95" fmla="*/ 48 h 1581"/>
                  <a:gd name="T96" fmla="*/ 6364 w 6389"/>
                  <a:gd name="T97" fmla="*/ 39 h 1581"/>
                  <a:gd name="T98" fmla="*/ 6357 w 6389"/>
                  <a:gd name="T99" fmla="*/ 32 h 1581"/>
                  <a:gd name="T100" fmla="*/ 6348 w 6389"/>
                  <a:gd name="T101" fmla="*/ 23 h 1581"/>
                  <a:gd name="T102" fmla="*/ 6338 w 6389"/>
                  <a:gd name="T103" fmla="*/ 17 h 1581"/>
                  <a:gd name="T104" fmla="*/ 6317 w 6389"/>
                  <a:gd name="T105" fmla="*/ 7 h 1581"/>
                  <a:gd name="T106" fmla="*/ 6305 w 6389"/>
                  <a:gd name="T107" fmla="*/ 3 h 1581"/>
                  <a:gd name="T108" fmla="*/ 6292 w 6389"/>
                  <a:gd name="T109" fmla="*/ 1 h 1581"/>
                  <a:gd name="T110" fmla="*/ 6262 w 6389"/>
                  <a:gd name="T111" fmla="*/ 0 h 1581"/>
                  <a:gd name="T112" fmla="*/ 126 w 6389"/>
                  <a:gd name="T113" fmla="*/ 0 h 1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389" h="1581">
                    <a:moveTo>
                      <a:pt x="126" y="0"/>
                    </a:moveTo>
                    <a:lnTo>
                      <a:pt x="96" y="1"/>
                    </a:lnTo>
                    <a:lnTo>
                      <a:pt x="82" y="3"/>
                    </a:lnTo>
                    <a:lnTo>
                      <a:pt x="71" y="7"/>
                    </a:lnTo>
                    <a:lnTo>
                      <a:pt x="48" y="17"/>
                    </a:lnTo>
                    <a:lnTo>
                      <a:pt x="39" y="23"/>
                    </a:lnTo>
                    <a:lnTo>
                      <a:pt x="32" y="32"/>
                    </a:lnTo>
                    <a:lnTo>
                      <a:pt x="23" y="39"/>
                    </a:lnTo>
                    <a:lnTo>
                      <a:pt x="17" y="48"/>
                    </a:lnTo>
                    <a:lnTo>
                      <a:pt x="7" y="71"/>
                    </a:lnTo>
                    <a:lnTo>
                      <a:pt x="3" y="82"/>
                    </a:lnTo>
                    <a:lnTo>
                      <a:pt x="1" y="96"/>
                    </a:lnTo>
                    <a:lnTo>
                      <a:pt x="0" y="126"/>
                    </a:lnTo>
                    <a:lnTo>
                      <a:pt x="0" y="1455"/>
                    </a:lnTo>
                    <a:lnTo>
                      <a:pt x="1" y="1484"/>
                    </a:lnTo>
                    <a:lnTo>
                      <a:pt x="3" y="1497"/>
                    </a:lnTo>
                    <a:lnTo>
                      <a:pt x="7" y="1509"/>
                    </a:lnTo>
                    <a:lnTo>
                      <a:pt x="17" y="1531"/>
                    </a:lnTo>
                    <a:lnTo>
                      <a:pt x="23" y="1540"/>
                    </a:lnTo>
                    <a:lnTo>
                      <a:pt x="32" y="1549"/>
                    </a:lnTo>
                    <a:lnTo>
                      <a:pt x="39" y="1556"/>
                    </a:lnTo>
                    <a:lnTo>
                      <a:pt x="48" y="1562"/>
                    </a:lnTo>
                    <a:lnTo>
                      <a:pt x="71" y="1573"/>
                    </a:lnTo>
                    <a:lnTo>
                      <a:pt x="82" y="1576"/>
                    </a:lnTo>
                    <a:lnTo>
                      <a:pt x="96" y="1579"/>
                    </a:lnTo>
                    <a:lnTo>
                      <a:pt x="126" y="1581"/>
                    </a:lnTo>
                    <a:lnTo>
                      <a:pt x="6262" y="1581"/>
                    </a:lnTo>
                    <a:lnTo>
                      <a:pt x="6277" y="1580"/>
                    </a:lnTo>
                    <a:lnTo>
                      <a:pt x="6292" y="1579"/>
                    </a:lnTo>
                    <a:lnTo>
                      <a:pt x="6305" y="1576"/>
                    </a:lnTo>
                    <a:lnTo>
                      <a:pt x="6317" y="1573"/>
                    </a:lnTo>
                    <a:lnTo>
                      <a:pt x="6328" y="1567"/>
                    </a:lnTo>
                    <a:lnTo>
                      <a:pt x="6338" y="1562"/>
                    </a:lnTo>
                    <a:lnTo>
                      <a:pt x="6348" y="1556"/>
                    </a:lnTo>
                    <a:lnTo>
                      <a:pt x="6357" y="1549"/>
                    </a:lnTo>
                    <a:lnTo>
                      <a:pt x="6364" y="1540"/>
                    </a:lnTo>
                    <a:lnTo>
                      <a:pt x="6370" y="1531"/>
                    </a:lnTo>
                    <a:lnTo>
                      <a:pt x="6375" y="1520"/>
                    </a:lnTo>
                    <a:lnTo>
                      <a:pt x="6381" y="1509"/>
                    </a:lnTo>
                    <a:lnTo>
                      <a:pt x="6384" y="1497"/>
                    </a:lnTo>
                    <a:lnTo>
                      <a:pt x="6387" y="1484"/>
                    </a:lnTo>
                    <a:lnTo>
                      <a:pt x="6388" y="1469"/>
                    </a:lnTo>
                    <a:lnTo>
                      <a:pt x="6389" y="1455"/>
                    </a:lnTo>
                    <a:lnTo>
                      <a:pt x="6389" y="126"/>
                    </a:lnTo>
                    <a:lnTo>
                      <a:pt x="6387" y="96"/>
                    </a:lnTo>
                    <a:lnTo>
                      <a:pt x="6384" y="82"/>
                    </a:lnTo>
                    <a:lnTo>
                      <a:pt x="6381" y="71"/>
                    </a:lnTo>
                    <a:lnTo>
                      <a:pt x="6370" y="48"/>
                    </a:lnTo>
                    <a:lnTo>
                      <a:pt x="6364" y="39"/>
                    </a:lnTo>
                    <a:lnTo>
                      <a:pt x="6357" y="32"/>
                    </a:lnTo>
                    <a:lnTo>
                      <a:pt x="6348" y="23"/>
                    </a:lnTo>
                    <a:lnTo>
                      <a:pt x="6338" y="17"/>
                    </a:lnTo>
                    <a:lnTo>
                      <a:pt x="6317" y="7"/>
                    </a:lnTo>
                    <a:lnTo>
                      <a:pt x="6305" y="3"/>
                    </a:lnTo>
                    <a:lnTo>
                      <a:pt x="6292" y="1"/>
                    </a:lnTo>
                    <a:lnTo>
                      <a:pt x="6262" y="0"/>
                    </a:lnTo>
                    <a:lnTo>
                      <a:pt x="12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6">
                <a:extLst>
                  <a:ext uri="{FF2B5EF4-FFF2-40B4-BE49-F238E27FC236}">
                    <a16:creationId xmlns:a16="http://schemas.microsoft.com/office/drawing/2014/main" id="{48C1369E-8EF3-E417-8926-0F84D1EEEE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5" y="3462"/>
                <a:ext cx="2129" cy="527"/>
              </a:xfrm>
              <a:custGeom>
                <a:avLst/>
                <a:gdLst>
                  <a:gd name="T0" fmla="*/ 126 w 6389"/>
                  <a:gd name="T1" fmla="*/ 0 h 1581"/>
                  <a:gd name="T2" fmla="*/ 6262 w 6389"/>
                  <a:gd name="T3" fmla="*/ 0 h 1581"/>
                  <a:gd name="T4" fmla="*/ 6292 w 6389"/>
                  <a:gd name="T5" fmla="*/ 1 h 1581"/>
                  <a:gd name="T6" fmla="*/ 6305 w 6389"/>
                  <a:gd name="T7" fmla="*/ 3 h 1581"/>
                  <a:gd name="T8" fmla="*/ 6317 w 6389"/>
                  <a:gd name="T9" fmla="*/ 7 h 1581"/>
                  <a:gd name="T10" fmla="*/ 6338 w 6389"/>
                  <a:gd name="T11" fmla="*/ 17 h 1581"/>
                  <a:gd name="T12" fmla="*/ 6348 w 6389"/>
                  <a:gd name="T13" fmla="*/ 23 h 1581"/>
                  <a:gd name="T14" fmla="*/ 6357 w 6389"/>
                  <a:gd name="T15" fmla="*/ 32 h 1581"/>
                  <a:gd name="T16" fmla="*/ 6364 w 6389"/>
                  <a:gd name="T17" fmla="*/ 39 h 1581"/>
                  <a:gd name="T18" fmla="*/ 6370 w 6389"/>
                  <a:gd name="T19" fmla="*/ 48 h 1581"/>
                  <a:gd name="T20" fmla="*/ 6381 w 6389"/>
                  <a:gd name="T21" fmla="*/ 71 h 1581"/>
                  <a:gd name="T22" fmla="*/ 6384 w 6389"/>
                  <a:gd name="T23" fmla="*/ 82 h 1581"/>
                  <a:gd name="T24" fmla="*/ 6387 w 6389"/>
                  <a:gd name="T25" fmla="*/ 96 h 1581"/>
                  <a:gd name="T26" fmla="*/ 6389 w 6389"/>
                  <a:gd name="T27" fmla="*/ 126 h 1581"/>
                  <a:gd name="T28" fmla="*/ 6389 w 6389"/>
                  <a:gd name="T29" fmla="*/ 1455 h 1581"/>
                  <a:gd name="T30" fmla="*/ 6388 w 6389"/>
                  <a:gd name="T31" fmla="*/ 1469 h 1581"/>
                  <a:gd name="T32" fmla="*/ 6387 w 6389"/>
                  <a:gd name="T33" fmla="*/ 1484 h 1581"/>
                  <a:gd name="T34" fmla="*/ 6384 w 6389"/>
                  <a:gd name="T35" fmla="*/ 1497 h 1581"/>
                  <a:gd name="T36" fmla="*/ 6381 w 6389"/>
                  <a:gd name="T37" fmla="*/ 1509 h 1581"/>
                  <a:gd name="T38" fmla="*/ 6375 w 6389"/>
                  <a:gd name="T39" fmla="*/ 1520 h 1581"/>
                  <a:gd name="T40" fmla="*/ 6370 w 6389"/>
                  <a:gd name="T41" fmla="*/ 1531 h 1581"/>
                  <a:gd name="T42" fmla="*/ 6364 w 6389"/>
                  <a:gd name="T43" fmla="*/ 1540 h 1581"/>
                  <a:gd name="T44" fmla="*/ 6357 w 6389"/>
                  <a:gd name="T45" fmla="*/ 1549 h 1581"/>
                  <a:gd name="T46" fmla="*/ 6348 w 6389"/>
                  <a:gd name="T47" fmla="*/ 1556 h 1581"/>
                  <a:gd name="T48" fmla="*/ 6338 w 6389"/>
                  <a:gd name="T49" fmla="*/ 1562 h 1581"/>
                  <a:gd name="T50" fmla="*/ 6328 w 6389"/>
                  <a:gd name="T51" fmla="*/ 1567 h 1581"/>
                  <a:gd name="T52" fmla="*/ 6317 w 6389"/>
                  <a:gd name="T53" fmla="*/ 1573 h 1581"/>
                  <a:gd name="T54" fmla="*/ 6305 w 6389"/>
                  <a:gd name="T55" fmla="*/ 1576 h 1581"/>
                  <a:gd name="T56" fmla="*/ 6292 w 6389"/>
                  <a:gd name="T57" fmla="*/ 1579 h 1581"/>
                  <a:gd name="T58" fmla="*/ 6277 w 6389"/>
                  <a:gd name="T59" fmla="*/ 1580 h 1581"/>
                  <a:gd name="T60" fmla="*/ 6262 w 6389"/>
                  <a:gd name="T61" fmla="*/ 1581 h 1581"/>
                  <a:gd name="T62" fmla="*/ 126 w 6389"/>
                  <a:gd name="T63" fmla="*/ 1581 h 1581"/>
                  <a:gd name="T64" fmla="*/ 96 w 6389"/>
                  <a:gd name="T65" fmla="*/ 1579 h 1581"/>
                  <a:gd name="T66" fmla="*/ 82 w 6389"/>
                  <a:gd name="T67" fmla="*/ 1576 h 1581"/>
                  <a:gd name="T68" fmla="*/ 71 w 6389"/>
                  <a:gd name="T69" fmla="*/ 1573 h 1581"/>
                  <a:gd name="T70" fmla="*/ 48 w 6389"/>
                  <a:gd name="T71" fmla="*/ 1562 h 1581"/>
                  <a:gd name="T72" fmla="*/ 39 w 6389"/>
                  <a:gd name="T73" fmla="*/ 1556 h 1581"/>
                  <a:gd name="T74" fmla="*/ 32 w 6389"/>
                  <a:gd name="T75" fmla="*/ 1549 h 1581"/>
                  <a:gd name="T76" fmla="*/ 23 w 6389"/>
                  <a:gd name="T77" fmla="*/ 1540 h 1581"/>
                  <a:gd name="T78" fmla="*/ 17 w 6389"/>
                  <a:gd name="T79" fmla="*/ 1531 h 1581"/>
                  <a:gd name="T80" fmla="*/ 7 w 6389"/>
                  <a:gd name="T81" fmla="*/ 1509 h 1581"/>
                  <a:gd name="T82" fmla="*/ 3 w 6389"/>
                  <a:gd name="T83" fmla="*/ 1497 h 1581"/>
                  <a:gd name="T84" fmla="*/ 1 w 6389"/>
                  <a:gd name="T85" fmla="*/ 1484 h 1581"/>
                  <a:gd name="T86" fmla="*/ 0 w 6389"/>
                  <a:gd name="T87" fmla="*/ 1455 h 1581"/>
                  <a:gd name="T88" fmla="*/ 0 w 6389"/>
                  <a:gd name="T89" fmla="*/ 126 h 1581"/>
                  <a:gd name="T90" fmla="*/ 1 w 6389"/>
                  <a:gd name="T91" fmla="*/ 96 h 1581"/>
                  <a:gd name="T92" fmla="*/ 3 w 6389"/>
                  <a:gd name="T93" fmla="*/ 82 h 1581"/>
                  <a:gd name="T94" fmla="*/ 7 w 6389"/>
                  <a:gd name="T95" fmla="*/ 71 h 1581"/>
                  <a:gd name="T96" fmla="*/ 17 w 6389"/>
                  <a:gd name="T97" fmla="*/ 48 h 1581"/>
                  <a:gd name="T98" fmla="*/ 23 w 6389"/>
                  <a:gd name="T99" fmla="*/ 39 h 1581"/>
                  <a:gd name="T100" fmla="*/ 32 w 6389"/>
                  <a:gd name="T101" fmla="*/ 32 h 1581"/>
                  <a:gd name="T102" fmla="*/ 39 w 6389"/>
                  <a:gd name="T103" fmla="*/ 23 h 1581"/>
                  <a:gd name="T104" fmla="*/ 48 w 6389"/>
                  <a:gd name="T105" fmla="*/ 17 h 1581"/>
                  <a:gd name="T106" fmla="*/ 71 w 6389"/>
                  <a:gd name="T107" fmla="*/ 7 h 1581"/>
                  <a:gd name="T108" fmla="*/ 82 w 6389"/>
                  <a:gd name="T109" fmla="*/ 3 h 1581"/>
                  <a:gd name="T110" fmla="*/ 96 w 6389"/>
                  <a:gd name="T111" fmla="*/ 1 h 1581"/>
                  <a:gd name="T112" fmla="*/ 126 w 6389"/>
                  <a:gd name="T113" fmla="*/ 0 h 1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389" h="1581">
                    <a:moveTo>
                      <a:pt x="126" y="0"/>
                    </a:moveTo>
                    <a:lnTo>
                      <a:pt x="6262" y="0"/>
                    </a:lnTo>
                    <a:lnTo>
                      <a:pt x="6292" y="1"/>
                    </a:lnTo>
                    <a:lnTo>
                      <a:pt x="6305" y="3"/>
                    </a:lnTo>
                    <a:lnTo>
                      <a:pt x="6317" y="7"/>
                    </a:lnTo>
                    <a:lnTo>
                      <a:pt x="6338" y="17"/>
                    </a:lnTo>
                    <a:lnTo>
                      <a:pt x="6348" y="23"/>
                    </a:lnTo>
                    <a:lnTo>
                      <a:pt x="6357" y="32"/>
                    </a:lnTo>
                    <a:lnTo>
                      <a:pt x="6364" y="39"/>
                    </a:lnTo>
                    <a:lnTo>
                      <a:pt x="6370" y="48"/>
                    </a:lnTo>
                    <a:lnTo>
                      <a:pt x="6381" y="71"/>
                    </a:lnTo>
                    <a:lnTo>
                      <a:pt x="6384" y="82"/>
                    </a:lnTo>
                    <a:lnTo>
                      <a:pt x="6387" y="96"/>
                    </a:lnTo>
                    <a:lnTo>
                      <a:pt x="6389" y="126"/>
                    </a:lnTo>
                    <a:lnTo>
                      <a:pt x="6389" y="1455"/>
                    </a:lnTo>
                    <a:lnTo>
                      <a:pt x="6388" y="1469"/>
                    </a:lnTo>
                    <a:lnTo>
                      <a:pt x="6387" y="1484"/>
                    </a:lnTo>
                    <a:lnTo>
                      <a:pt x="6384" y="1497"/>
                    </a:lnTo>
                    <a:lnTo>
                      <a:pt x="6381" y="1509"/>
                    </a:lnTo>
                    <a:lnTo>
                      <a:pt x="6375" y="1520"/>
                    </a:lnTo>
                    <a:lnTo>
                      <a:pt x="6370" y="1531"/>
                    </a:lnTo>
                    <a:lnTo>
                      <a:pt x="6364" y="1540"/>
                    </a:lnTo>
                    <a:lnTo>
                      <a:pt x="6357" y="1549"/>
                    </a:lnTo>
                    <a:lnTo>
                      <a:pt x="6348" y="1556"/>
                    </a:lnTo>
                    <a:lnTo>
                      <a:pt x="6338" y="1562"/>
                    </a:lnTo>
                    <a:lnTo>
                      <a:pt x="6328" y="1567"/>
                    </a:lnTo>
                    <a:lnTo>
                      <a:pt x="6317" y="1573"/>
                    </a:lnTo>
                    <a:lnTo>
                      <a:pt x="6305" y="1576"/>
                    </a:lnTo>
                    <a:lnTo>
                      <a:pt x="6292" y="1579"/>
                    </a:lnTo>
                    <a:lnTo>
                      <a:pt x="6277" y="1580"/>
                    </a:lnTo>
                    <a:lnTo>
                      <a:pt x="6262" y="1581"/>
                    </a:lnTo>
                    <a:lnTo>
                      <a:pt x="126" y="1581"/>
                    </a:lnTo>
                    <a:lnTo>
                      <a:pt x="96" y="1579"/>
                    </a:lnTo>
                    <a:lnTo>
                      <a:pt x="82" y="1576"/>
                    </a:lnTo>
                    <a:lnTo>
                      <a:pt x="71" y="1573"/>
                    </a:lnTo>
                    <a:lnTo>
                      <a:pt x="48" y="1562"/>
                    </a:lnTo>
                    <a:lnTo>
                      <a:pt x="39" y="1556"/>
                    </a:lnTo>
                    <a:lnTo>
                      <a:pt x="32" y="1549"/>
                    </a:lnTo>
                    <a:lnTo>
                      <a:pt x="23" y="1540"/>
                    </a:lnTo>
                    <a:lnTo>
                      <a:pt x="17" y="1531"/>
                    </a:lnTo>
                    <a:lnTo>
                      <a:pt x="7" y="1509"/>
                    </a:lnTo>
                    <a:lnTo>
                      <a:pt x="3" y="1497"/>
                    </a:lnTo>
                    <a:lnTo>
                      <a:pt x="1" y="1484"/>
                    </a:lnTo>
                    <a:lnTo>
                      <a:pt x="0" y="1455"/>
                    </a:lnTo>
                    <a:lnTo>
                      <a:pt x="0" y="126"/>
                    </a:lnTo>
                    <a:lnTo>
                      <a:pt x="1" y="96"/>
                    </a:lnTo>
                    <a:lnTo>
                      <a:pt x="3" y="82"/>
                    </a:lnTo>
                    <a:lnTo>
                      <a:pt x="7" y="71"/>
                    </a:lnTo>
                    <a:lnTo>
                      <a:pt x="17" y="48"/>
                    </a:lnTo>
                    <a:lnTo>
                      <a:pt x="23" y="39"/>
                    </a:lnTo>
                    <a:lnTo>
                      <a:pt x="32" y="32"/>
                    </a:lnTo>
                    <a:lnTo>
                      <a:pt x="39" y="23"/>
                    </a:lnTo>
                    <a:lnTo>
                      <a:pt x="48" y="17"/>
                    </a:lnTo>
                    <a:lnTo>
                      <a:pt x="71" y="7"/>
                    </a:lnTo>
                    <a:lnTo>
                      <a:pt x="82" y="3"/>
                    </a:lnTo>
                    <a:lnTo>
                      <a:pt x="96" y="1"/>
                    </a:lnTo>
                    <a:lnTo>
                      <a:pt x="12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7">
                <a:extLst>
                  <a:ext uri="{FF2B5EF4-FFF2-40B4-BE49-F238E27FC236}">
                    <a16:creationId xmlns:a16="http://schemas.microsoft.com/office/drawing/2014/main" id="{5B284BED-30C6-716A-DDFA-DA162F8DF5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3" y="3552"/>
                <a:ext cx="221" cy="369"/>
              </a:xfrm>
              <a:custGeom>
                <a:avLst/>
                <a:gdLst>
                  <a:gd name="T0" fmla="*/ 663 w 663"/>
                  <a:gd name="T1" fmla="*/ 372 h 1105"/>
                  <a:gd name="T2" fmla="*/ 663 w 663"/>
                  <a:gd name="T3" fmla="*/ 288 h 1105"/>
                  <a:gd name="T4" fmla="*/ 506 w 663"/>
                  <a:gd name="T5" fmla="*/ 195 h 1105"/>
                  <a:gd name="T6" fmla="*/ 434 w 663"/>
                  <a:gd name="T7" fmla="*/ 184 h 1105"/>
                  <a:gd name="T8" fmla="*/ 393 w 663"/>
                  <a:gd name="T9" fmla="*/ 226 h 1105"/>
                  <a:gd name="T10" fmla="*/ 290 w 663"/>
                  <a:gd name="T11" fmla="*/ 184 h 1105"/>
                  <a:gd name="T12" fmla="*/ 268 w 663"/>
                  <a:gd name="T13" fmla="*/ 102 h 1105"/>
                  <a:gd name="T14" fmla="*/ 197 w 663"/>
                  <a:gd name="T15" fmla="*/ 9 h 1105"/>
                  <a:gd name="T16" fmla="*/ 154 w 663"/>
                  <a:gd name="T17" fmla="*/ 0 h 1105"/>
                  <a:gd name="T18" fmla="*/ 93 w 663"/>
                  <a:gd name="T19" fmla="*/ 102 h 1105"/>
                  <a:gd name="T20" fmla="*/ 41 w 663"/>
                  <a:gd name="T21" fmla="*/ 145 h 1105"/>
                  <a:gd name="T22" fmla="*/ 20 w 663"/>
                  <a:gd name="T23" fmla="*/ 175 h 1105"/>
                  <a:gd name="T24" fmla="*/ 9 w 663"/>
                  <a:gd name="T25" fmla="*/ 269 h 1105"/>
                  <a:gd name="T26" fmla="*/ 0 w 663"/>
                  <a:gd name="T27" fmla="*/ 288 h 1105"/>
                  <a:gd name="T28" fmla="*/ 62 w 663"/>
                  <a:gd name="T29" fmla="*/ 309 h 1105"/>
                  <a:gd name="T30" fmla="*/ 123 w 663"/>
                  <a:gd name="T31" fmla="*/ 340 h 1105"/>
                  <a:gd name="T32" fmla="*/ 197 w 663"/>
                  <a:gd name="T33" fmla="*/ 340 h 1105"/>
                  <a:gd name="T34" fmla="*/ 217 w 663"/>
                  <a:gd name="T35" fmla="*/ 453 h 1105"/>
                  <a:gd name="T36" fmla="*/ 217 w 663"/>
                  <a:gd name="T37" fmla="*/ 599 h 1105"/>
                  <a:gd name="T38" fmla="*/ 268 w 663"/>
                  <a:gd name="T39" fmla="*/ 690 h 1105"/>
                  <a:gd name="T40" fmla="*/ 332 w 663"/>
                  <a:gd name="T41" fmla="*/ 764 h 1105"/>
                  <a:gd name="T42" fmla="*/ 353 w 663"/>
                  <a:gd name="T43" fmla="*/ 877 h 1105"/>
                  <a:gd name="T44" fmla="*/ 290 w 663"/>
                  <a:gd name="T45" fmla="*/ 907 h 1105"/>
                  <a:gd name="T46" fmla="*/ 197 w 663"/>
                  <a:gd name="T47" fmla="*/ 836 h 1105"/>
                  <a:gd name="T48" fmla="*/ 197 w 663"/>
                  <a:gd name="T49" fmla="*/ 774 h 1105"/>
                  <a:gd name="T50" fmla="*/ 51 w 663"/>
                  <a:gd name="T51" fmla="*/ 752 h 1105"/>
                  <a:gd name="T52" fmla="*/ 93 w 663"/>
                  <a:gd name="T53" fmla="*/ 794 h 1105"/>
                  <a:gd name="T54" fmla="*/ 132 w 663"/>
                  <a:gd name="T55" fmla="*/ 877 h 1105"/>
                  <a:gd name="T56" fmla="*/ 197 w 663"/>
                  <a:gd name="T57" fmla="*/ 877 h 1105"/>
                  <a:gd name="T58" fmla="*/ 186 w 663"/>
                  <a:gd name="T59" fmla="*/ 927 h 1105"/>
                  <a:gd name="T60" fmla="*/ 123 w 663"/>
                  <a:gd name="T61" fmla="*/ 980 h 1105"/>
                  <a:gd name="T62" fmla="*/ 217 w 663"/>
                  <a:gd name="T63" fmla="*/ 980 h 1105"/>
                  <a:gd name="T64" fmla="*/ 217 w 663"/>
                  <a:gd name="T65" fmla="*/ 1052 h 1105"/>
                  <a:gd name="T66" fmla="*/ 268 w 663"/>
                  <a:gd name="T67" fmla="*/ 1052 h 1105"/>
                  <a:gd name="T68" fmla="*/ 290 w 663"/>
                  <a:gd name="T69" fmla="*/ 1095 h 1105"/>
                  <a:gd name="T70" fmla="*/ 373 w 663"/>
                  <a:gd name="T71" fmla="*/ 1105 h 1105"/>
                  <a:gd name="T72" fmla="*/ 382 w 663"/>
                  <a:gd name="T73" fmla="*/ 1041 h 1105"/>
                  <a:gd name="T74" fmla="*/ 456 w 663"/>
                  <a:gd name="T75" fmla="*/ 1041 h 1105"/>
                  <a:gd name="T76" fmla="*/ 506 w 663"/>
                  <a:gd name="T77" fmla="*/ 1095 h 1105"/>
                  <a:gd name="T78" fmla="*/ 506 w 663"/>
                  <a:gd name="T79" fmla="*/ 1052 h 1105"/>
                  <a:gd name="T80" fmla="*/ 476 w 663"/>
                  <a:gd name="T81" fmla="*/ 1000 h 1105"/>
                  <a:gd name="T82" fmla="*/ 434 w 663"/>
                  <a:gd name="T83" fmla="*/ 948 h 1105"/>
                  <a:gd name="T84" fmla="*/ 466 w 663"/>
                  <a:gd name="T85" fmla="*/ 887 h 1105"/>
                  <a:gd name="T86" fmla="*/ 517 w 663"/>
                  <a:gd name="T87" fmla="*/ 836 h 1105"/>
                  <a:gd name="T88" fmla="*/ 517 w 663"/>
                  <a:gd name="T89" fmla="*/ 774 h 1105"/>
                  <a:gd name="T90" fmla="*/ 570 w 663"/>
                  <a:gd name="T91" fmla="*/ 752 h 1105"/>
                  <a:gd name="T92" fmla="*/ 599 w 663"/>
                  <a:gd name="T93" fmla="*/ 701 h 1105"/>
                  <a:gd name="T94" fmla="*/ 517 w 663"/>
                  <a:gd name="T95" fmla="*/ 599 h 1105"/>
                  <a:gd name="T96" fmla="*/ 496 w 663"/>
                  <a:gd name="T97" fmla="*/ 535 h 1105"/>
                  <a:gd name="T98" fmla="*/ 558 w 663"/>
                  <a:gd name="T99" fmla="*/ 464 h 1105"/>
                  <a:gd name="T100" fmla="*/ 663 w 663"/>
                  <a:gd name="T101" fmla="*/ 372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63" h="1105">
                    <a:moveTo>
                      <a:pt x="663" y="372"/>
                    </a:moveTo>
                    <a:lnTo>
                      <a:pt x="663" y="288"/>
                    </a:lnTo>
                    <a:lnTo>
                      <a:pt x="506" y="195"/>
                    </a:lnTo>
                    <a:lnTo>
                      <a:pt x="434" y="184"/>
                    </a:lnTo>
                    <a:lnTo>
                      <a:pt x="393" y="226"/>
                    </a:lnTo>
                    <a:lnTo>
                      <a:pt x="290" y="184"/>
                    </a:lnTo>
                    <a:lnTo>
                      <a:pt x="268" y="102"/>
                    </a:lnTo>
                    <a:lnTo>
                      <a:pt x="197" y="9"/>
                    </a:lnTo>
                    <a:lnTo>
                      <a:pt x="154" y="0"/>
                    </a:lnTo>
                    <a:lnTo>
                      <a:pt x="93" y="102"/>
                    </a:lnTo>
                    <a:lnTo>
                      <a:pt x="41" y="145"/>
                    </a:lnTo>
                    <a:lnTo>
                      <a:pt x="20" y="175"/>
                    </a:lnTo>
                    <a:lnTo>
                      <a:pt x="9" y="269"/>
                    </a:lnTo>
                    <a:lnTo>
                      <a:pt x="0" y="288"/>
                    </a:lnTo>
                    <a:lnTo>
                      <a:pt x="62" y="309"/>
                    </a:lnTo>
                    <a:lnTo>
                      <a:pt x="123" y="340"/>
                    </a:lnTo>
                    <a:lnTo>
                      <a:pt x="197" y="340"/>
                    </a:lnTo>
                    <a:lnTo>
                      <a:pt x="217" y="453"/>
                    </a:lnTo>
                    <a:lnTo>
                      <a:pt x="217" y="599"/>
                    </a:lnTo>
                    <a:lnTo>
                      <a:pt x="268" y="690"/>
                    </a:lnTo>
                    <a:lnTo>
                      <a:pt x="332" y="764"/>
                    </a:lnTo>
                    <a:lnTo>
                      <a:pt x="353" y="877"/>
                    </a:lnTo>
                    <a:lnTo>
                      <a:pt x="290" y="907"/>
                    </a:lnTo>
                    <a:lnTo>
                      <a:pt x="197" y="836"/>
                    </a:lnTo>
                    <a:lnTo>
                      <a:pt x="197" y="774"/>
                    </a:lnTo>
                    <a:lnTo>
                      <a:pt x="51" y="752"/>
                    </a:lnTo>
                    <a:lnTo>
                      <a:pt x="93" y="794"/>
                    </a:lnTo>
                    <a:lnTo>
                      <a:pt x="132" y="877"/>
                    </a:lnTo>
                    <a:lnTo>
                      <a:pt x="197" y="877"/>
                    </a:lnTo>
                    <a:lnTo>
                      <a:pt x="186" y="927"/>
                    </a:lnTo>
                    <a:lnTo>
                      <a:pt x="123" y="980"/>
                    </a:lnTo>
                    <a:lnTo>
                      <a:pt x="217" y="980"/>
                    </a:lnTo>
                    <a:lnTo>
                      <a:pt x="217" y="1052"/>
                    </a:lnTo>
                    <a:lnTo>
                      <a:pt x="268" y="1052"/>
                    </a:lnTo>
                    <a:lnTo>
                      <a:pt x="290" y="1095"/>
                    </a:lnTo>
                    <a:lnTo>
                      <a:pt x="373" y="1105"/>
                    </a:lnTo>
                    <a:lnTo>
                      <a:pt x="382" y="1041"/>
                    </a:lnTo>
                    <a:lnTo>
                      <a:pt x="456" y="1041"/>
                    </a:lnTo>
                    <a:lnTo>
                      <a:pt x="506" y="1095"/>
                    </a:lnTo>
                    <a:lnTo>
                      <a:pt x="506" y="1052"/>
                    </a:lnTo>
                    <a:lnTo>
                      <a:pt x="476" y="1000"/>
                    </a:lnTo>
                    <a:lnTo>
                      <a:pt x="434" y="948"/>
                    </a:lnTo>
                    <a:lnTo>
                      <a:pt x="466" y="887"/>
                    </a:lnTo>
                    <a:lnTo>
                      <a:pt x="517" y="836"/>
                    </a:lnTo>
                    <a:lnTo>
                      <a:pt x="517" y="774"/>
                    </a:lnTo>
                    <a:lnTo>
                      <a:pt x="570" y="752"/>
                    </a:lnTo>
                    <a:lnTo>
                      <a:pt x="599" y="701"/>
                    </a:lnTo>
                    <a:lnTo>
                      <a:pt x="517" y="599"/>
                    </a:lnTo>
                    <a:lnTo>
                      <a:pt x="496" y="535"/>
                    </a:lnTo>
                    <a:lnTo>
                      <a:pt x="558" y="464"/>
                    </a:lnTo>
                    <a:lnTo>
                      <a:pt x="663" y="3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8">
                <a:extLst>
                  <a:ext uri="{FF2B5EF4-FFF2-40B4-BE49-F238E27FC236}">
                    <a16:creationId xmlns:a16="http://schemas.microsoft.com/office/drawing/2014/main" id="{5B653230-3574-F53F-9488-33D7FABE6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8" y="3552"/>
                <a:ext cx="323" cy="282"/>
              </a:xfrm>
              <a:custGeom>
                <a:avLst/>
                <a:gdLst>
                  <a:gd name="T0" fmla="*/ 920 w 971"/>
                  <a:gd name="T1" fmla="*/ 602 h 844"/>
                  <a:gd name="T2" fmla="*/ 971 w 971"/>
                  <a:gd name="T3" fmla="*/ 482 h 844"/>
                  <a:gd name="T4" fmla="*/ 955 w 971"/>
                  <a:gd name="T5" fmla="*/ 427 h 844"/>
                  <a:gd name="T6" fmla="*/ 855 w 971"/>
                  <a:gd name="T7" fmla="*/ 358 h 844"/>
                  <a:gd name="T8" fmla="*/ 742 w 971"/>
                  <a:gd name="T9" fmla="*/ 203 h 844"/>
                  <a:gd name="T10" fmla="*/ 742 w 971"/>
                  <a:gd name="T11" fmla="*/ 141 h 844"/>
                  <a:gd name="T12" fmla="*/ 665 w 971"/>
                  <a:gd name="T13" fmla="*/ 61 h 844"/>
                  <a:gd name="T14" fmla="*/ 346 w 971"/>
                  <a:gd name="T15" fmla="*/ 0 h 844"/>
                  <a:gd name="T16" fmla="*/ 258 w 971"/>
                  <a:gd name="T17" fmla="*/ 11 h 844"/>
                  <a:gd name="T18" fmla="*/ 144 w 971"/>
                  <a:gd name="T19" fmla="*/ 104 h 844"/>
                  <a:gd name="T20" fmla="*/ 93 w 971"/>
                  <a:gd name="T21" fmla="*/ 99 h 844"/>
                  <a:gd name="T22" fmla="*/ 82 w 971"/>
                  <a:gd name="T23" fmla="*/ 218 h 844"/>
                  <a:gd name="T24" fmla="*/ 20 w 971"/>
                  <a:gd name="T25" fmla="*/ 255 h 844"/>
                  <a:gd name="T26" fmla="*/ 0 w 971"/>
                  <a:gd name="T27" fmla="*/ 348 h 844"/>
                  <a:gd name="T28" fmla="*/ 102 w 971"/>
                  <a:gd name="T29" fmla="*/ 477 h 844"/>
                  <a:gd name="T30" fmla="*/ 121 w 971"/>
                  <a:gd name="T31" fmla="*/ 601 h 844"/>
                  <a:gd name="T32" fmla="*/ 177 w 971"/>
                  <a:gd name="T33" fmla="*/ 635 h 844"/>
                  <a:gd name="T34" fmla="*/ 190 w 971"/>
                  <a:gd name="T35" fmla="*/ 673 h 844"/>
                  <a:gd name="T36" fmla="*/ 262 w 971"/>
                  <a:gd name="T37" fmla="*/ 692 h 844"/>
                  <a:gd name="T38" fmla="*/ 320 w 971"/>
                  <a:gd name="T39" fmla="*/ 746 h 844"/>
                  <a:gd name="T40" fmla="*/ 619 w 971"/>
                  <a:gd name="T41" fmla="*/ 844 h 844"/>
                  <a:gd name="T42" fmla="*/ 883 w 971"/>
                  <a:gd name="T43" fmla="*/ 801 h 844"/>
                  <a:gd name="T44" fmla="*/ 934 w 971"/>
                  <a:gd name="T45" fmla="*/ 747 h 844"/>
                  <a:gd name="T46" fmla="*/ 920 w 971"/>
                  <a:gd name="T47" fmla="*/ 602 h 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1" h="844">
                    <a:moveTo>
                      <a:pt x="920" y="602"/>
                    </a:moveTo>
                    <a:lnTo>
                      <a:pt x="971" y="482"/>
                    </a:lnTo>
                    <a:lnTo>
                      <a:pt x="955" y="427"/>
                    </a:lnTo>
                    <a:lnTo>
                      <a:pt x="855" y="358"/>
                    </a:lnTo>
                    <a:lnTo>
                      <a:pt x="742" y="203"/>
                    </a:lnTo>
                    <a:lnTo>
                      <a:pt x="742" y="141"/>
                    </a:lnTo>
                    <a:lnTo>
                      <a:pt x="665" y="61"/>
                    </a:lnTo>
                    <a:lnTo>
                      <a:pt x="346" y="0"/>
                    </a:lnTo>
                    <a:lnTo>
                      <a:pt x="258" y="11"/>
                    </a:lnTo>
                    <a:lnTo>
                      <a:pt x="144" y="104"/>
                    </a:lnTo>
                    <a:lnTo>
                      <a:pt x="93" y="99"/>
                    </a:lnTo>
                    <a:lnTo>
                      <a:pt x="82" y="218"/>
                    </a:lnTo>
                    <a:lnTo>
                      <a:pt x="20" y="255"/>
                    </a:lnTo>
                    <a:lnTo>
                      <a:pt x="0" y="348"/>
                    </a:lnTo>
                    <a:lnTo>
                      <a:pt x="102" y="477"/>
                    </a:lnTo>
                    <a:lnTo>
                      <a:pt x="121" y="601"/>
                    </a:lnTo>
                    <a:lnTo>
                      <a:pt x="177" y="635"/>
                    </a:lnTo>
                    <a:lnTo>
                      <a:pt x="190" y="673"/>
                    </a:lnTo>
                    <a:lnTo>
                      <a:pt x="262" y="692"/>
                    </a:lnTo>
                    <a:lnTo>
                      <a:pt x="320" y="746"/>
                    </a:lnTo>
                    <a:lnTo>
                      <a:pt x="619" y="844"/>
                    </a:lnTo>
                    <a:lnTo>
                      <a:pt x="883" y="801"/>
                    </a:lnTo>
                    <a:lnTo>
                      <a:pt x="934" y="747"/>
                    </a:lnTo>
                    <a:lnTo>
                      <a:pt x="920" y="6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9">
                <a:extLst>
                  <a:ext uri="{FF2B5EF4-FFF2-40B4-BE49-F238E27FC236}">
                    <a16:creationId xmlns:a16="http://schemas.microsoft.com/office/drawing/2014/main" id="{F490E47E-F987-97A7-9BB1-D4E829F804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1" y="3530"/>
                <a:ext cx="321" cy="409"/>
              </a:xfrm>
              <a:custGeom>
                <a:avLst/>
                <a:gdLst>
                  <a:gd name="T0" fmla="*/ 757 w 963"/>
                  <a:gd name="T1" fmla="*/ 270 h 1226"/>
                  <a:gd name="T2" fmla="*/ 709 w 963"/>
                  <a:gd name="T3" fmla="*/ 265 h 1226"/>
                  <a:gd name="T4" fmla="*/ 568 w 963"/>
                  <a:gd name="T5" fmla="*/ 132 h 1226"/>
                  <a:gd name="T6" fmla="*/ 193 w 963"/>
                  <a:gd name="T7" fmla="*/ 0 h 1226"/>
                  <a:gd name="T8" fmla="*/ 229 w 963"/>
                  <a:gd name="T9" fmla="*/ 31 h 1226"/>
                  <a:gd name="T10" fmla="*/ 163 w 963"/>
                  <a:gd name="T11" fmla="*/ 25 h 1226"/>
                  <a:gd name="T12" fmla="*/ 149 w 963"/>
                  <a:gd name="T13" fmla="*/ 86 h 1226"/>
                  <a:gd name="T14" fmla="*/ 59 w 963"/>
                  <a:gd name="T15" fmla="*/ 167 h 1226"/>
                  <a:gd name="T16" fmla="*/ 0 w 963"/>
                  <a:gd name="T17" fmla="*/ 282 h 1226"/>
                  <a:gd name="T18" fmla="*/ 10 w 963"/>
                  <a:gd name="T19" fmla="*/ 455 h 1226"/>
                  <a:gd name="T20" fmla="*/ 52 w 963"/>
                  <a:gd name="T21" fmla="*/ 578 h 1226"/>
                  <a:gd name="T22" fmla="*/ 177 w 963"/>
                  <a:gd name="T23" fmla="*/ 724 h 1226"/>
                  <a:gd name="T24" fmla="*/ 113 w 963"/>
                  <a:gd name="T25" fmla="*/ 888 h 1226"/>
                  <a:gd name="T26" fmla="*/ 109 w 963"/>
                  <a:gd name="T27" fmla="*/ 979 h 1226"/>
                  <a:gd name="T28" fmla="*/ 7 w 963"/>
                  <a:gd name="T29" fmla="*/ 1160 h 1226"/>
                  <a:gd name="T30" fmla="*/ 146 w 963"/>
                  <a:gd name="T31" fmla="*/ 1226 h 1226"/>
                  <a:gd name="T32" fmla="*/ 210 w 963"/>
                  <a:gd name="T33" fmla="*/ 1164 h 1226"/>
                  <a:gd name="T34" fmla="*/ 275 w 963"/>
                  <a:gd name="T35" fmla="*/ 1152 h 1226"/>
                  <a:gd name="T36" fmla="*/ 436 w 963"/>
                  <a:gd name="T37" fmla="*/ 1156 h 1226"/>
                  <a:gd name="T38" fmla="*/ 426 w 963"/>
                  <a:gd name="T39" fmla="*/ 1184 h 1226"/>
                  <a:gd name="T40" fmla="*/ 493 w 963"/>
                  <a:gd name="T41" fmla="*/ 1172 h 1226"/>
                  <a:gd name="T42" fmla="*/ 528 w 963"/>
                  <a:gd name="T43" fmla="*/ 1198 h 1226"/>
                  <a:gd name="T44" fmla="*/ 567 w 963"/>
                  <a:gd name="T45" fmla="*/ 1178 h 1226"/>
                  <a:gd name="T46" fmla="*/ 635 w 963"/>
                  <a:gd name="T47" fmla="*/ 1118 h 1226"/>
                  <a:gd name="T48" fmla="*/ 745 w 963"/>
                  <a:gd name="T49" fmla="*/ 891 h 1226"/>
                  <a:gd name="T50" fmla="*/ 741 w 963"/>
                  <a:gd name="T51" fmla="*/ 854 h 1226"/>
                  <a:gd name="T52" fmla="*/ 919 w 963"/>
                  <a:gd name="T53" fmla="*/ 604 h 1226"/>
                  <a:gd name="T54" fmla="*/ 963 w 963"/>
                  <a:gd name="T55" fmla="*/ 512 h 1226"/>
                  <a:gd name="T56" fmla="*/ 926 w 963"/>
                  <a:gd name="T57" fmla="*/ 405 h 1226"/>
                  <a:gd name="T58" fmla="*/ 864 w 963"/>
                  <a:gd name="T59" fmla="*/ 351 h 1226"/>
                  <a:gd name="T60" fmla="*/ 864 w 963"/>
                  <a:gd name="T61" fmla="*/ 436 h 1226"/>
                  <a:gd name="T62" fmla="*/ 824 w 963"/>
                  <a:gd name="T63" fmla="*/ 460 h 1226"/>
                  <a:gd name="T64" fmla="*/ 860 w 963"/>
                  <a:gd name="T65" fmla="*/ 413 h 1226"/>
                  <a:gd name="T66" fmla="*/ 839 w 963"/>
                  <a:gd name="T67" fmla="*/ 350 h 1226"/>
                  <a:gd name="T68" fmla="*/ 746 w 963"/>
                  <a:gd name="T69" fmla="*/ 289 h 1226"/>
                  <a:gd name="T70" fmla="*/ 757 w 963"/>
                  <a:gd name="T71" fmla="*/ 270 h 1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3" h="1226">
                    <a:moveTo>
                      <a:pt x="757" y="270"/>
                    </a:moveTo>
                    <a:lnTo>
                      <a:pt x="709" y="265"/>
                    </a:lnTo>
                    <a:lnTo>
                      <a:pt x="568" y="132"/>
                    </a:lnTo>
                    <a:lnTo>
                      <a:pt x="193" y="0"/>
                    </a:lnTo>
                    <a:lnTo>
                      <a:pt x="229" y="31"/>
                    </a:lnTo>
                    <a:lnTo>
                      <a:pt x="163" y="25"/>
                    </a:lnTo>
                    <a:lnTo>
                      <a:pt x="149" y="86"/>
                    </a:lnTo>
                    <a:lnTo>
                      <a:pt x="59" y="167"/>
                    </a:lnTo>
                    <a:lnTo>
                      <a:pt x="0" y="282"/>
                    </a:lnTo>
                    <a:lnTo>
                      <a:pt x="10" y="455"/>
                    </a:lnTo>
                    <a:lnTo>
                      <a:pt x="52" y="578"/>
                    </a:lnTo>
                    <a:lnTo>
                      <a:pt x="177" y="724"/>
                    </a:lnTo>
                    <a:lnTo>
                      <a:pt x="113" y="888"/>
                    </a:lnTo>
                    <a:lnTo>
                      <a:pt x="109" y="979"/>
                    </a:lnTo>
                    <a:lnTo>
                      <a:pt x="7" y="1160"/>
                    </a:lnTo>
                    <a:lnTo>
                      <a:pt x="146" y="1226"/>
                    </a:lnTo>
                    <a:lnTo>
                      <a:pt x="210" y="1164"/>
                    </a:lnTo>
                    <a:lnTo>
                      <a:pt x="275" y="1152"/>
                    </a:lnTo>
                    <a:lnTo>
                      <a:pt x="436" y="1156"/>
                    </a:lnTo>
                    <a:lnTo>
                      <a:pt x="426" y="1184"/>
                    </a:lnTo>
                    <a:lnTo>
                      <a:pt x="493" y="1172"/>
                    </a:lnTo>
                    <a:lnTo>
                      <a:pt x="528" y="1198"/>
                    </a:lnTo>
                    <a:lnTo>
                      <a:pt x="567" y="1178"/>
                    </a:lnTo>
                    <a:lnTo>
                      <a:pt x="635" y="1118"/>
                    </a:lnTo>
                    <a:lnTo>
                      <a:pt x="745" y="891"/>
                    </a:lnTo>
                    <a:lnTo>
                      <a:pt x="741" y="854"/>
                    </a:lnTo>
                    <a:lnTo>
                      <a:pt x="919" y="604"/>
                    </a:lnTo>
                    <a:lnTo>
                      <a:pt x="963" y="512"/>
                    </a:lnTo>
                    <a:lnTo>
                      <a:pt x="926" y="405"/>
                    </a:lnTo>
                    <a:lnTo>
                      <a:pt x="864" y="351"/>
                    </a:lnTo>
                    <a:lnTo>
                      <a:pt x="864" y="436"/>
                    </a:lnTo>
                    <a:lnTo>
                      <a:pt x="824" y="460"/>
                    </a:lnTo>
                    <a:lnTo>
                      <a:pt x="860" y="413"/>
                    </a:lnTo>
                    <a:lnTo>
                      <a:pt x="839" y="350"/>
                    </a:lnTo>
                    <a:lnTo>
                      <a:pt x="746" y="289"/>
                    </a:lnTo>
                    <a:lnTo>
                      <a:pt x="757" y="2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10">
                <a:extLst>
                  <a:ext uri="{FF2B5EF4-FFF2-40B4-BE49-F238E27FC236}">
                    <a16:creationId xmlns:a16="http://schemas.microsoft.com/office/drawing/2014/main" id="{1F8AB1B9-E5B7-1397-25B3-E9FBB37588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8" y="3552"/>
                <a:ext cx="47" cy="40"/>
              </a:xfrm>
              <a:custGeom>
                <a:avLst/>
                <a:gdLst>
                  <a:gd name="T0" fmla="*/ 2 w 140"/>
                  <a:gd name="T1" fmla="*/ 98 h 119"/>
                  <a:gd name="T2" fmla="*/ 0 w 140"/>
                  <a:gd name="T3" fmla="*/ 115 h 119"/>
                  <a:gd name="T4" fmla="*/ 41 w 140"/>
                  <a:gd name="T5" fmla="*/ 119 h 119"/>
                  <a:gd name="T6" fmla="*/ 72 w 140"/>
                  <a:gd name="T7" fmla="*/ 93 h 119"/>
                  <a:gd name="T8" fmla="*/ 140 w 140"/>
                  <a:gd name="T9" fmla="*/ 109 h 119"/>
                  <a:gd name="T10" fmla="*/ 130 w 140"/>
                  <a:gd name="T11" fmla="*/ 0 h 119"/>
                  <a:gd name="T12" fmla="*/ 52 w 140"/>
                  <a:gd name="T13" fmla="*/ 31 h 119"/>
                  <a:gd name="T14" fmla="*/ 2 w 140"/>
                  <a:gd name="T15" fmla="*/ 9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0" h="119">
                    <a:moveTo>
                      <a:pt x="2" y="98"/>
                    </a:moveTo>
                    <a:lnTo>
                      <a:pt x="0" y="115"/>
                    </a:lnTo>
                    <a:lnTo>
                      <a:pt x="41" y="119"/>
                    </a:lnTo>
                    <a:lnTo>
                      <a:pt x="72" y="93"/>
                    </a:lnTo>
                    <a:lnTo>
                      <a:pt x="140" y="109"/>
                    </a:lnTo>
                    <a:lnTo>
                      <a:pt x="130" y="0"/>
                    </a:lnTo>
                    <a:lnTo>
                      <a:pt x="52" y="31"/>
                    </a:lnTo>
                    <a:lnTo>
                      <a:pt x="2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11">
                <a:extLst>
                  <a:ext uri="{FF2B5EF4-FFF2-40B4-BE49-F238E27FC236}">
                    <a16:creationId xmlns:a16="http://schemas.microsoft.com/office/drawing/2014/main" id="{06A8EC29-2DA4-2658-1F55-F8D8D255F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5" y="3552"/>
                <a:ext cx="325" cy="303"/>
              </a:xfrm>
              <a:custGeom>
                <a:avLst/>
                <a:gdLst>
                  <a:gd name="T0" fmla="*/ 7 w 974"/>
                  <a:gd name="T1" fmla="*/ 346 h 908"/>
                  <a:gd name="T2" fmla="*/ 0 w 974"/>
                  <a:gd name="T3" fmla="*/ 398 h 908"/>
                  <a:gd name="T4" fmla="*/ 47 w 974"/>
                  <a:gd name="T5" fmla="*/ 547 h 908"/>
                  <a:gd name="T6" fmla="*/ 58 w 974"/>
                  <a:gd name="T7" fmla="*/ 729 h 908"/>
                  <a:gd name="T8" fmla="*/ 152 w 974"/>
                  <a:gd name="T9" fmla="*/ 867 h 908"/>
                  <a:gd name="T10" fmla="*/ 161 w 974"/>
                  <a:gd name="T11" fmla="*/ 908 h 908"/>
                  <a:gd name="T12" fmla="*/ 301 w 974"/>
                  <a:gd name="T13" fmla="*/ 852 h 908"/>
                  <a:gd name="T14" fmla="*/ 390 w 974"/>
                  <a:gd name="T15" fmla="*/ 746 h 908"/>
                  <a:gd name="T16" fmla="*/ 384 w 974"/>
                  <a:gd name="T17" fmla="*/ 613 h 908"/>
                  <a:gd name="T18" fmla="*/ 343 w 974"/>
                  <a:gd name="T19" fmla="*/ 534 h 908"/>
                  <a:gd name="T20" fmla="*/ 344 w 974"/>
                  <a:gd name="T21" fmla="*/ 450 h 908"/>
                  <a:gd name="T22" fmla="*/ 400 w 974"/>
                  <a:gd name="T23" fmla="*/ 452 h 908"/>
                  <a:gd name="T24" fmla="*/ 413 w 974"/>
                  <a:gd name="T25" fmla="*/ 428 h 908"/>
                  <a:gd name="T26" fmla="*/ 434 w 974"/>
                  <a:gd name="T27" fmla="*/ 473 h 908"/>
                  <a:gd name="T28" fmla="*/ 538 w 974"/>
                  <a:gd name="T29" fmla="*/ 504 h 908"/>
                  <a:gd name="T30" fmla="*/ 750 w 974"/>
                  <a:gd name="T31" fmla="*/ 429 h 908"/>
                  <a:gd name="T32" fmla="*/ 974 w 974"/>
                  <a:gd name="T33" fmla="*/ 411 h 908"/>
                  <a:gd name="T34" fmla="*/ 872 w 974"/>
                  <a:gd name="T35" fmla="*/ 378 h 908"/>
                  <a:gd name="T36" fmla="*/ 836 w 974"/>
                  <a:gd name="T37" fmla="*/ 313 h 908"/>
                  <a:gd name="T38" fmla="*/ 666 w 974"/>
                  <a:gd name="T39" fmla="*/ 275 h 908"/>
                  <a:gd name="T40" fmla="*/ 626 w 974"/>
                  <a:gd name="T41" fmla="*/ 190 h 908"/>
                  <a:gd name="T42" fmla="*/ 615 w 974"/>
                  <a:gd name="T43" fmla="*/ 73 h 908"/>
                  <a:gd name="T44" fmla="*/ 520 w 974"/>
                  <a:gd name="T45" fmla="*/ 0 h 908"/>
                  <a:gd name="T46" fmla="*/ 430 w 974"/>
                  <a:gd name="T47" fmla="*/ 83 h 908"/>
                  <a:gd name="T48" fmla="*/ 419 w 974"/>
                  <a:gd name="T49" fmla="*/ 128 h 908"/>
                  <a:gd name="T50" fmla="*/ 435 w 974"/>
                  <a:gd name="T51" fmla="*/ 197 h 908"/>
                  <a:gd name="T52" fmla="*/ 484 w 974"/>
                  <a:gd name="T53" fmla="*/ 215 h 908"/>
                  <a:gd name="T54" fmla="*/ 467 w 974"/>
                  <a:gd name="T55" fmla="*/ 267 h 908"/>
                  <a:gd name="T56" fmla="*/ 429 w 974"/>
                  <a:gd name="T57" fmla="*/ 285 h 908"/>
                  <a:gd name="T58" fmla="*/ 390 w 974"/>
                  <a:gd name="T59" fmla="*/ 361 h 908"/>
                  <a:gd name="T60" fmla="*/ 361 w 974"/>
                  <a:gd name="T61" fmla="*/ 358 h 908"/>
                  <a:gd name="T62" fmla="*/ 346 w 974"/>
                  <a:gd name="T63" fmla="*/ 389 h 908"/>
                  <a:gd name="T64" fmla="*/ 282 w 974"/>
                  <a:gd name="T65" fmla="*/ 377 h 908"/>
                  <a:gd name="T66" fmla="*/ 308 w 974"/>
                  <a:gd name="T67" fmla="*/ 367 h 908"/>
                  <a:gd name="T68" fmla="*/ 255 w 974"/>
                  <a:gd name="T69" fmla="*/ 311 h 908"/>
                  <a:gd name="T70" fmla="*/ 96 w 974"/>
                  <a:gd name="T71" fmla="*/ 249 h 908"/>
                  <a:gd name="T72" fmla="*/ 44 w 974"/>
                  <a:gd name="T73" fmla="*/ 273 h 908"/>
                  <a:gd name="T74" fmla="*/ 7 w 974"/>
                  <a:gd name="T75" fmla="*/ 346 h 9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4" h="908">
                    <a:moveTo>
                      <a:pt x="7" y="346"/>
                    </a:moveTo>
                    <a:lnTo>
                      <a:pt x="0" y="398"/>
                    </a:lnTo>
                    <a:lnTo>
                      <a:pt x="47" y="547"/>
                    </a:lnTo>
                    <a:lnTo>
                      <a:pt x="58" y="729"/>
                    </a:lnTo>
                    <a:lnTo>
                      <a:pt x="152" y="867"/>
                    </a:lnTo>
                    <a:lnTo>
                      <a:pt x="161" y="908"/>
                    </a:lnTo>
                    <a:lnTo>
                      <a:pt x="301" y="852"/>
                    </a:lnTo>
                    <a:lnTo>
                      <a:pt x="390" y="746"/>
                    </a:lnTo>
                    <a:lnTo>
                      <a:pt x="384" y="613"/>
                    </a:lnTo>
                    <a:lnTo>
                      <a:pt x="343" y="534"/>
                    </a:lnTo>
                    <a:lnTo>
                      <a:pt x="344" y="450"/>
                    </a:lnTo>
                    <a:lnTo>
                      <a:pt x="400" y="452"/>
                    </a:lnTo>
                    <a:lnTo>
                      <a:pt x="413" y="428"/>
                    </a:lnTo>
                    <a:lnTo>
                      <a:pt x="434" y="473"/>
                    </a:lnTo>
                    <a:lnTo>
                      <a:pt x="538" y="504"/>
                    </a:lnTo>
                    <a:lnTo>
                      <a:pt x="750" y="429"/>
                    </a:lnTo>
                    <a:lnTo>
                      <a:pt x="974" y="411"/>
                    </a:lnTo>
                    <a:lnTo>
                      <a:pt x="872" y="378"/>
                    </a:lnTo>
                    <a:lnTo>
                      <a:pt x="836" y="313"/>
                    </a:lnTo>
                    <a:lnTo>
                      <a:pt x="666" y="275"/>
                    </a:lnTo>
                    <a:lnTo>
                      <a:pt x="626" y="190"/>
                    </a:lnTo>
                    <a:lnTo>
                      <a:pt x="615" y="73"/>
                    </a:lnTo>
                    <a:lnTo>
                      <a:pt x="520" y="0"/>
                    </a:lnTo>
                    <a:lnTo>
                      <a:pt x="430" y="83"/>
                    </a:lnTo>
                    <a:lnTo>
                      <a:pt x="419" y="128"/>
                    </a:lnTo>
                    <a:lnTo>
                      <a:pt x="435" y="197"/>
                    </a:lnTo>
                    <a:lnTo>
                      <a:pt x="484" y="215"/>
                    </a:lnTo>
                    <a:lnTo>
                      <a:pt x="467" y="267"/>
                    </a:lnTo>
                    <a:lnTo>
                      <a:pt x="429" y="285"/>
                    </a:lnTo>
                    <a:lnTo>
                      <a:pt x="390" y="361"/>
                    </a:lnTo>
                    <a:lnTo>
                      <a:pt x="361" y="358"/>
                    </a:lnTo>
                    <a:lnTo>
                      <a:pt x="346" y="389"/>
                    </a:lnTo>
                    <a:lnTo>
                      <a:pt x="282" y="377"/>
                    </a:lnTo>
                    <a:lnTo>
                      <a:pt x="308" y="367"/>
                    </a:lnTo>
                    <a:lnTo>
                      <a:pt x="255" y="311"/>
                    </a:lnTo>
                    <a:lnTo>
                      <a:pt x="96" y="249"/>
                    </a:lnTo>
                    <a:lnTo>
                      <a:pt x="44" y="273"/>
                    </a:lnTo>
                    <a:lnTo>
                      <a:pt x="7" y="3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12">
                <a:extLst>
                  <a:ext uri="{FF2B5EF4-FFF2-40B4-BE49-F238E27FC236}">
                    <a16:creationId xmlns:a16="http://schemas.microsoft.com/office/drawing/2014/main" id="{96B85C32-322E-E59C-0432-ACF0391B0A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" y="3552"/>
                <a:ext cx="270" cy="328"/>
              </a:xfrm>
              <a:custGeom>
                <a:avLst/>
                <a:gdLst>
                  <a:gd name="T0" fmla="*/ 657 w 809"/>
                  <a:gd name="T1" fmla="*/ 291 h 984"/>
                  <a:gd name="T2" fmla="*/ 646 w 809"/>
                  <a:gd name="T3" fmla="*/ 252 h 984"/>
                  <a:gd name="T4" fmla="*/ 688 w 809"/>
                  <a:gd name="T5" fmla="*/ 240 h 984"/>
                  <a:gd name="T6" fmla="*/ 661 w 809"/>
                  <a:gd name="T7" fmla="*/ 205 h 984"/>
                  <a:gd name="T8" fmla="*/ 518 w 809"/>
                  <a:gd name="T9" fmla="*/ 287 h 984"/>
                  <a:gd name="T10" fmla="*/ 411 w 809"/>
                  <a:gd name="T11" fmla="*/ 152 h 984"/>
                  <a:gd name="T12" fmla="*/ 152 w 809"/>
                  <a:gd name="T13" fmla="*/ 0 h 984"/>
                  <a:gd name="T14" fmla="*/ 78 w 809"/>
                  <a:gd name="T15" fmla="*/ 14 h 984"/>
                  <a:gd name="T16" fmla="*/ 5 w 809"/>
                  <a:gd name="T17" fmla="*/ 75 h 984"/>
                  <a:gd name="T18" fmla="*/ 0 w 809"/>
                  <a:gd name="T19" fmla="*/ 163 h 984"/>
                  <a:gd name="T20" fmla="*/ 94 w 809"/>
                  <a:gd name="T21" fmla="*/ 278 h 984"/>
                  <a:gd name="T22" fmla="*/ 74 w 809"/>
                  <a:gd name="T23" fmla="*/ 340 h 984"/>
                  <a:gd name="T24" fmla="*/ 139 w 809"/>
                  <a:gd name="T25" fmla="*/ 464 h 984"/>
                  <a:gd name="T26" fmla="*/ 257 w 809"/>
                  <a:gd name="T27" fmla="*/ 570 h 984"/>
                  <a:gd name="T28" fmla="*/ 365 w 809"/>
                  <a:gd name="T29" fmla="*/ 587 h 984"/>
                  <a:gd name="T30" fmla="*/ 392 w 809"/>
                  <a:gd name="T31" fmla="*/ 569 h 984"/>
                  <a:gd name="T32" fmla="*/ 390 w 809"/>
                  <a:gd name="T33" fmla="*/ 605 h 984"/>
                  <a:gd name="T34" fmla="*/ 456 w 809"/>
                  <a:gd name="T35" fmla="*/ 677 h 984"/>
                  <a:gd name="T36" fmla="*/ 408 w 809"/>
                  <a:gd name="T37" fmla="*/ 706 h 984"/>
                  <a:gd name="T38" fmla="*/ 333 w 809"/>
                  <a:gd name="T39" fmla="*/ 654 h 984"/>
                  <a:gd name="T40" fmla="*/ 281 w 809"/>
                  <a:gd name="T41" fmla="*/ 693 h 984"/>
                  <a:gd name="T42" fmla="*/ 242 w 809"/>
                  <a:gd name="T43" fmla="*/ 766 h 984"/>
                  <a:gd name="T44" fmla="*/ 274 w 809"/>
                  <a:gd name="T45" fmla="*/ 797 h 984"/>
                  <a:gd name="T46" fmla="*/ 272 w 809"/>
                  <a:gd name="T47" fmla="*/ 839 h 984"/>
                  <a:gd name="T48" fmla="*/ 308 w 809"/>
                  <a:gd name="T49" fmla="*/ 870 h 984"/>
                  <a:gd name="T50" fmla="*/ 390 w 809"/>
                  <a:gd name="T51" fmla="*/ 817 h 984"/>
                  <a:gd name="T52" fmla="*/ 473 w 809"/>
                  <a:gd name="T53" fmla="*/ 816 h 984"/>
                  <a:gd name="T54" fmla="*/ 565 w 809"/>
                  <a:gd name="T55" fmla="*/ 858 h 984"/>
                  <a:gd name="T56" fmla="*/ 601 w 809"/>
                  <a:gd name="T57" fmla="*/ 840 h 984"/>
                  <a:gd name="T58" fmla="*/ 640 w 809"/>
                  <a:gd name="T59" fmla="*/ 879 h 984"/>
                  <a:gd name="T60" fmla="*/ 705 w 809"/>
                  <a:gd name="T61" fmla="*/ 853 h 984"/>
                  <a:gd name="T62" fmla="*/ 649 w 809"/>
                  <a:gd name="T63" fmla="*/ 940 h 984"/>
                  <a:gd name="T64" fmla="*/ 680 w 809"/>
                  <a:gd name="T65" fmla="*/ 984 h 984"/>
                  <a:gd name="T66" fmla="*/ 719 w 809"/>
                  <a:gd name="T67" fmla="*/ 984 h 984"/>
                  <a:gd name="T68" fmla="*/ 782 w 809"/>
                  <a:gd name="T69" fmla="*/ 906 h 984"/>
                  <a:gd name="T70" fmla="*/ 809 w 809"/>
                  <a:gd name="T71" fmla="*/ 823 h 984"/>
                  <a:gd name="T72" fmla="*/ 693 w 809"/>
                  <a:gd name="T73" fmla="*/ 534 h 984"/>
                  <a:gd name="T74" fmla="*/ 637 w 809"/>
                  <a:gd name="T75" fmla="*/ 531 h 984"/>
                  <a:gd name="T76" fmla="*/ 649 w 809"/>
                  <a:gd name="T77" fmla="*/ 446 h 984"/>
                  <a:gd name="T78" fmla="*/ 581 w 809"/>
                  <a:gd name="T79" fmla="*/ 468 h 984"/>
                  <a:gd name="T80" fmla="*/ 556 w 809"/>
                  <a:gd name="T81" fmla="*/ 433 h 984"/>
                  <a:gd name="T82" fmla="*/ 637 w 809"/>
                  <a:gd name="T83" fmla="*/ 358 h 984"/>
                  <a:gd name="T84" fmla="*/ 559 w 809"/>
                  <a:gd name="T85" fmla="*/ 335 h 984"/>
                  <a:gd name="T86" fmla="*/ 549 w 809"/>
                  <a:gd name="T87" fmla="*/ 296 h 984"/>
                  <a:gd name="T88" fmla="*/ 578 w 809"/>
                  <a:gd name="T89" fmla="*/ 270 h 984"/>
                  <a:gd name="T90" fmla="*/ 612 w 809"/>
                  <a:gd name="T91" fmla="*/ 306 h 984"/>
                  <a:gd name="T92" fmla="*/ 657 w 809"/>
                  <a:gd name="T93" fmla="*/ 291 h 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9" h="984">
                    <a:moveTo>
                      <a:pt x="657" y="291"/>
                    </a:moveTo>
                    <a:lnTo>
                      <a:pt x="646" y="252"/>
                    </a:lnTo>
                    <a:lnTo>
                      <a:pt x="688" y="240"/>
                    </a:lnTo>
                    <a:lnTo>
                      <a:pt x="661" y="205"/>
                    </a:lnTo>
                    <a:lnTo>
                      <a:pt x="518" y="287"/>
                    </a:lnTo>
                    <a:lnTo>
                      <a:pt x="411" y="152"/>
                    </a:lnTo>
                    <a:lnTo>
                      <a:pt x="152" y="0"/>
                    </a:lnTo>
                    <a:lnTo>
                      <a:pt x="78" y="14"/>
                    </a:lnTo>
                    <a:lnTo>
                      <a:pt x="5" y="75"/>
                    </a:lnTo>
                    <a:lnTo>
                      <a:pt x="0" y="163"/>
                    </a:lnTo>
                    <a:lnTo>
                      <a:pt x="94" y="278"/>
                    </a:lnTo>
                    <a:lnTo>
                      <a:pt x="74" y="340"/>
                    </a:lnTo>
                    <a:lnTo>
                      <a:pt x="139" y="464"/>
                    </a:lnTo>
                    <a:lnTo>
                      <a:pt x="257" y="570"/>
                    </a:lnTo>
                    <a:lnTo>
                      <a:pt x="365" y="587"/>
                    </a:lnTo>
                    <a:lnTo>
                      <a:pt x="392" y="569"/>
                    </a:lnTo>
                    <a:lnTo>
                      <a:pt x="390" y="605"/>
                    </a:lnTo>
                    <a:lnTo>
                      <a:pt x="456" y="677"/>
                    </a:lnTo>
                    <a:lnTo>
                      <a:pt x="408" y="706"/>
                    </a:lnTo>
                    <a:lnTo>
                      <a:pt x="333" y="654"/>
                    </a:lnTo>
                    <a:lnTo>
                      <a:pt x="281" y="693"/>
                    </a:lnTo>
                    <a:lnTo>
                      <a:pt x="242" y="766"/>
                    </a:lnTo>
                    <a:lnTo>
                      <a:pt x="274" y="797"/>
                    </a:lnTo>
                    <a:lnTo>
                      <a:pt x="272" y="839"/>
                    </a:lnTo>
                    <a:lnTo>
                      <a:pt x="308" y="870"/>
                    </a:lnTo>
                    <a:lnTo>
                      <a:pt x="390" y="817"/>
                    </a:lnTo>
                    <a:lnTo>
                      <a:pt x="473" y="816"/>
                    </a:lnTo>
                    <a:lnTo>
                      <a:pt x="565" y="858"/>
                    </a:lnTo>
                    <a:lnTo>
                      <a:pt x="601" y="840"/>
                    </a:lnTo>
                    <a:lnTo>
                      <a:pt x="640" y="879"/>
                    </a:lnTo>
                    <a:lnTo>
                      <a:pt x="705" y="853"/>
                    </a:lnTo>
                    <a:lnTo>
                      <a:pt x="649" y="940"/>
                    </a:lnTo>
                    <a:lnTo>
                      <a:pt x="680" y="984"/>
                    </a:lnTo>
                    <a:lnTo>
                      <a:pt x="719" y="984"/>
                    </a:lnTo>
                    <a:lnTo>
                      <a:pt x="782" y="906"/>
                    </a:lnTo>
                    <a:lnTo>
                      <a:pt x="809" y="823"/>
                    </a:lnTo>
                    <a:lnTo>
                      <a:pt x="693" y="534"/>
                    </a:lnTo>
                    <a:lnTo>
                      <a:pt x="637" y="531"/>
                    </a:lnTo>
                    <a:lnTo>
                      <a:pt x="649" y="446"/>
                    </a:lnTo>
                    <a:lnTo>
                      <a:pt x="581" y="468"/>
                    </a:lnTo>
                    <a:lnTo>
                      <a:pt x="556" y="433"/>
                    </a:lnTo>
                    <a:lnTo>
                      <a:pt x="637" y="358"/>
                    </a:lnTo>
                    <a:lnTo>
                      <a:pt x="559" y="335"/>
                    </a:lnTo>
                    <a:lnTo>
                      <a:pt x="549" y="296"/>
                    </a:lnTo>
                    <a:lnTo>
                      <a:pt x="578" y="270"/>
                    </a:lnTo>
                    <a:lnTo>
                      <a:pt x="612" y="306"/>
                    </a:lnTo>
                    <a:lnTo>
                      <a:pt x="657" y="2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13">
                <a:extLst>
                  <a:ext uri="{FF2B5EF4-FFF2-40B4-BE49-F238E27FC236}">
                    <a16:creationId xmlns:a16="http://schemas.microsoft.com/office/drawing/2014/main" id="{6FC23D17-AF1A-0C6E-BC4E-EB39E3A6DF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1" y="3552"/>
                <a:ext cx="73" cy="74"/>
              </a:xfrm>
              <a:custGeom>
                <a:avLst/>
                <a:gdLst>
                  <a:gd name="T0" fmla="*/ 88 w 221"/>
                  <a:gd name="T1" fmla="*/ 222 h 222"/>
                  <a:gd name="T2" fmla="*/ 139 w 221"/>
                  <a:gd name="T3" fmla="*/ 215 h 222"/>
                  <a:gd name="T4" fmla="*/ 221 w 221"/>
                  <a:gd name="T5" fmla="*/ 139 h 222"/>
                  <a:gd name="T6" fmla="*/ 215 w 221"/>
                  <a:gd name="T7" fmla="*/ 100 h 222"/>
                  <a:gd name="T8" fmla="*/ 155 w 221"/>
                  <a:gd name="T9" fmla="*/ 26 h 222"/>
                  <a:gd name="T10" fmla="*/ 88 w 221"/>
                  <a:gd name="T11" fmla="*/ 0 h 222"/>
                  <a:gd name="T12" fmla="*/ 60 w 221"/>
                  <a:gd name="T13" fmla="*/ 11 h 222"/>
                  <a:gd name="T14" fmla="*/ 63 w 221"/>
                  <a:gd name="T15" fmla="*/ 44 h 222"/>
                  <a:gd name="T16" fmla="*/ 33 w 221"/>
                  <a:gd name="T17" fmla="*/ 47 h 222"/>
                  <a:gd name="T18" fmla="*/ 0 w 221"/>
                  <a:gd name="T19" fmla="*/ 123 h 222"/>
                  <a:gd name="T20" fmla="*/ 11 w 221"/>
                  <a:gd name="T21" fmla="*/ 160 h 222"/>
                  <a:gd name="T22" fmla="*/ 37 w 221"/>
                  <a:gd name="T23" fmla="*/ 203 h 222"/>
                  <a:gd name="T24" fmla="*/ 88 w 221"/>
                  <a:gd name="T25" fmla="*/ 222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1" h="222">
                    <a:moveTo>
                      <a:pt x="88" y="222"/>
                    </a:moveTo>
                    <a:lnTo>
                      <a:pt x="139" y="215"/>
                    </a:lnTo>
                    <a:lnTo>
                      <a:pt x="221" y="139"/>
                    </a:lnTo>
                    <a:lnTo>
                      <a:pt x="215" y="100"/>
                    </a:lnTo>
                    <a:lnTo>
                      <a:pt x="155" y="26"/>
                    </a:lnTo>
                    <a:lnTo>
                      <a:pt x="88" y="0"/>
                    </a:lnTo>
                    <a:lnTo>
                      <a:pt x="60" y="11"/>
                    </a:lnTo>
                    <a:lnTo>
                      <a:pt x="63" y="44"/>
                    </a:lnTo>
                    <a:lnTo>
                      <a:pt x="33" y="47"/>
                    </a:lnTo>
                    <a:lnTo>
                      <a:pt x="0" y="123"/>
                    </a:lnTo>
                    <a:lnTo>
                      <a:pt x="11" y="160"/>
                    </a:lnTo>
                    <a:lnTo>
                      <a:pt x="37" y="203"/>
                    </a:lnTo>
                    <a:lnTo>
                      <a:pt x="88" y="2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14">
                <a:extLst>
                  <a:ext uri="{FF2B5EF4-FFF2-40B4-BE49-F238E27FC236}">
                    <a16:creationId xmlns:a16="http://schemas.microsoft.com/office/drawing/2014/main" id="{1D26DC4C-CEBB-5905-9F82-E42D76DA25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8" y="3552"/>
                <a:ext cx="323" cy="282"/>
              </a:xfrm>
              <a:custGeom>
                <a:avLst/>
                <a:gdLst>
                  <a:gd name="T0" fmla="*/ 920 w 971"/>
                  <a:gd name="T1" fmla="*/ 602 h 844"/>
                  <a:gd name="T2" fmla="*/ 934 w 971"/>
                  <a:gd name="T3" fmla="*/ 747 h 844"/>
                  <a:gd name="T4" fmla="*/ 883 w 971"/>
                  <a:gd name="T5" fmla="*/ 801 h 844"/>
                  <a:gd name="T6" fmla="*/ 619 w 971"/>
                  <a:gd name="T7" fmla="*/ 844 h 844"/>
                  <a:gd name="T8" fmla="*/ 320 w 971"/>
                  <a:gd name="T9" fmla="*/ 746 h 844"/>
                  <a:gd name="T10" fmla="*/ 262 w 971"/>
                  <a:gd name="T11" fmla="*/ 692 h 844"/>
                  <a:gd name="T12" fmla="*/ 190 w 971"/>
                  <a:gd name="T13" fmla="*/ 673 h 844"/>
                  <a:gd name="T14" fmla="*/ 177 w 971"/>
                  <a:gd name="T15" fmla="*/ 635 h 844"/>
                  <a:gd name="T16" fmla="*/ 121 w 971"/>
                  <a:gd name="T17" fmla="*/ 601 h 844"/>
                  <a:gd name="T18" fmla="*/ 102 w 971"/>
                  <a:gd name="T19" fmla="*/ 477 h 844"/>
                  <a:gd name="T20" fmla="*/ 0 w 971"/>
                  <a:gd name="T21" fmla="*/ 348 h 844"/>
                  <a:gd name="T22" fmla="*/ 20 w 971"/>
                  <a:gd name="T23" fmla="*/ 255 h 844"/>
                  <a:gd name="T24" fmla="*/ 82 w 971"/>
                  <a:gd name="T25" fmla="*/ 218 h 844"/>
                  <a:gd name="T26" fmla="*/ 93 w 971"/>
                  <a:gd name="T27" fmla="*/ 99 h 844"/>
                  <a:gd name="T28" fmla="*/ 144 w 971"/>
                  <a:gd name="T29" fmla="*/ 104 h 844"/>
                  <a:gd name="T30" fmla="*/ 258 w 971"/>
                  <a:gd name="T31" fmla="*/ 11 h 844"/>
                  <a:gd name="T32" fmla="*/ 346 w 971"/>
                  <a:gd name="T33" fmla="*/ 0 h 844"/>
                  <a:gd name="T34" fmla="*/ 665 w 971"/>
                  <a:gd name="T35" fmla="*/ 61 h 844"/>
                  <a:gd name="T36" fmla="*/ 742 w 971"/>
                  <a:gd name="T37" fmla="*/ 141 h 844"/>
                  <a:gd name="T38" fmla="*/ 742 w 971"/>
                  <a:gd name="T39" fmla="*/ 203 h 844"/>
                  <a:gd name="T40" fmla="*/ 855 w 971"/>
                  <a:gd name="T41" fmla="*/ 358 h 844"/>
                  <a:gd name="T42" fmla="*/ 955 w 971"/>
                  <a:gd name="T43" fmla="*/ 427 h 844"/>
                  <a:gd name="T44" fmla="*/ 971 w 971"/>
                  <a:gd name="T45" fmla="*/ 482 h 844"/>
                  <a:gd name="T46" fmla="*/ 920 w 971"/>
                  <a:gd name="T47" fmla="*/ 602 h 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1" h="844">
                    <a:moveTo>
                      <a:pt x="920" y="602"/>
                    </a:moveTo>
                    <a:lnTo>
                      <a:pt x="934" y="747"/>
                    </a:lnTo>
                    <a:lnTo>
                      <a:pt x="883" y="801"/>
                    </a:lnTo>
                    <a:lnTo>
                      <a:pt x="619" y="844"/>
                    </a:lnTo>
                    <a:lnTo>
                      <a:pt x="320" y="746"/>
                    </a:lnTo>
                    <a:lnTo>
                      <a:pt x="262" y="692"/>
                    </a:lnTo>
                    <a:lnTo>
                      <a:pt x="190" y="673"/>
                    </a:lnTo>
                    <a:lnTo>
                      <a:pt x="177" y="635"/>
                    </a:lnTo>
                    <a:lnTo>
                      <a:pt x="121" y="601"/>
                    </a:lnTo>
                    <a:lnTo>
                      <a:pt x="102" y="477"/>
                    </a:lnTo>
                    <a:lnTo>
                      <a:pt x="0" y="348"/>
                    </a:lnTo>
                    <a:lnTo>
                      <a:pt x="20" y="255"/>
                    </a:lnTo>
                    <a:lnTo>
                      <a:pt x="82" y="218"/>
                    </a:lnTo>
                    <a:lnTo>
                      <a:pt x="93" y="99"/>
                    </a:lnTo>
                    <a:lnTo>
                      <a:pt x="144" y="104"/>
                    </a:lnTo>
                    <a:lnTo>
                      <a:pt x="258" y="11"/>
                    </a:lnTo>
                    <a:lnTo>
                      <a:pt x="346" y="0"/>
                    </a:lnTo>
                    <a:lnTo>
                      <a:pt x="665" y="61"/>
                    </a:lnTo>
                    <a:lnTo>
                      <a:pt x="742" y="141"/>
                    </a:lnTo>
                    <a:lnTo>
                      <a:pt x="742" y="203"/>
                    </a:lnTo>
                    <a:lnTo>
                      <a:pt x="855" y="358"/>
                    </a:lnTo>
                    <a:lnTo>
                      <a:pt x="955" y="427"/>
                    </a:lnTo>
                    <a:lnTo>
                      <a:pt x="971" y="482"/>
                    </a:lnTo>
                    <a:lnTo>
                      <a:pt x="920" y="60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15">
                <a:extLst>
                  <a:ext uri="{FF2B5EF4-FFF2-40B4-BE49-F238E27FC236}">
                    <a16:creationId xmlns:a16="http://schemas.microsoft.com/office/drawing/2014/main" id="{E0ED5EE3-251C-7AC3-64E0-F049B228DD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1" y="3530"/>
                <a:ext cx="321" cy="409"/>
              </a:xfrm>
              <a:custGeom>
                <a:avLst/>
                <a:gdLst>
                  <a:gd name="T0" fmla="*/ 757 w 963"/>
                  <a:gd name="T1" fmla="*/ 270 h 1226"/>
                  <a:gd name="T2" fmla="*/ 746 w 963"/>
                  <a:gd name="T3" fmla="*/ 289 h 1226"/>
                  <a:gd name="T4" fmla="*/ 839 w 963"/>
                  <a:gd name="T5" fmla="*/ 350 h 1226"/>
                  <a:gd name="T6" fmla="*/ 860 w 963"/>
                  <a:gd name="T7" fmla="*/ 413 h 1226"/>
                  <a:gd name="T8" fmla="*/ 824 w 963"/>
                  <a:gd name="T9" fmla="*/ 460 h 1226"/>
                  <a:gd name="T10" fmla="*/ 864 w 963"/>
                  <a:gd name="T11" fmla="*/ 436 h 1226"/>
                  <a:gd name="T12" fmla="*/ 864 w 963"/>
                  <a:gd name="T13" fmla="*/ 351 h 1226"/>
                  <a:gd name="T14" fmla="*/ 926 w 963"/>
                  <a:gd name="T15" fmla="*/ 405 h 1226"/>
                  <a:gd name="T16" fmla="*/ 963 w 963"/>
                  <a:gd name="T17" fmla="*/ 512 h 1226"/>
                  <a:gd name="T18" fmla="*/ 919 w 963"/>
                  <a:gd name="T19" fmla="*/ 604 h 1226"/>
                  <a:gd name="T20" fmla="*/ 741 w 963"/>
                  <a:gd name="T21" fmla="*/ 854 h 1226"/>
                  <a:gd name="T22" fmla="*/ 745 w 963"/>
                  <a:gd name="T23" fmla="*/ 891 h 1226"/>
                  <a:gd name="T24" fmla="*/ 635 w 963"/>
                  <a:gd name="T25" fmla="*/ 1118 h 1226"/>
                  <a:gd name="T26" fmla="*/ 567 w 963"/>
                  <a:gd name="T27" fmla="*/ 1178 h 1226"/>
                  <a:gd name="T28" fmla="*/ 528 w 963"/>
                  <a:gd name="T29" fmla="*/ 1198 h 1226"/>
                  <a:gd name="T30" fmla="*/ 493 w 963"/>
                  <a:gd name="T31" fmla="*/ 1172 h 1226"/>
                  <a:gd name="T32" fmla="*/ 426 w 963"/>
                  <a:gd name="T33" fmla="*/ 1184 h 1226"/>
                  <a:gd name="T34" fmla="*/ 436 w 963"/>
                  <a:gd name="T35" fmla="*/ 1156 h 1226"/>
                  <a:gd name="T36" fmla="*/ 275 w 963"/>
                  <a:gd name="T37" fmla="*/ 1152 h 1226"/>
                  <a:gd name="T38" fmla="*/ 210 w 963"/>
                  <a:gd name="T39" fmla="*/ 1164 h 1226"/>
                  <a:gd name="T40" fmla="*/ 146 w 963"/>
                  <a:gd name="T41" fmla="*/ 1226 h 1226"/>
                  <a:gd name="T42" fmla="*/ 7 w 963"/>
                  <a:gd name="T43" fmla="*/ 1160 h 1226"/>
                  <a:gd name="T44" fmla="*/ 109 w 963"/>
                  <a:gd name="T45" fmla="*/ 979 h 1226"/>
                  <a:gd name="T46" fmla="*/ 113 w 963"/>
                  <a:gd name="T47" fmla="*/ 888 h 1226"/>
                  <a:gd name="T48" fmla="*/ 177 w 963"/>
                  <a:gd name="T49" fmla="*/ 724 h 1226"/>
                  <a:gd name="T50" fmla="*/ 52 w 963"/>
                  <a:gd name="T51" fmla="*/ 578 h 1226"/>
                  <a:gd name="T52" fmla="*/ 10 w 963"/>
                  <a:gd name="T53" fmla="*/ 455 h 1226"/>
                  <a:gd name="T54" fmla="*/ 0 w 963"/>
                  <a:gd name="T55" fmla="*/ 282 h 1226"/>
                  <a:gd name="T56" fmla="*/ 59 w 963"/>
                  <a:gd name="T57" fmla="*/ 167 h 1226"/>
                  <a:gd name="T58" fmla="*/ 149 w 963"/>
                  <a:gd name="T59" fmla="*/ 86 h 1226"/>
                  <a:gd name="T60" fmla="*/ 163 w 963"/>
                  <a:gd name="T61" fmla="*/ 25 h 1226"/>
                  <a:gd name="T62" fmla="*/ 229 w 963"/>
                  <a:gd name="T63" fmla="*/ 31 h 1226"/>
                  <a:gd name="T64" fmla="*/ 193 w 963"/>
                  <a:gd name="T65" fmla="*/ 0 h 1226"/>
                  <a:gd name="T66" fmla="*/ 568 w 963"/>
                  <a:gd name="T67" fmla="*/ 132 h 1226"/>
                  <a:gd name="T68" fmla="*/ 709 w 963"/>
                  <a:gd name="T69" fmla="*/ 265 h 1226"/>
                  <a:gd name="T70" fmla="*/ 757 w 963"/>
                  <a:gd name="T71" fmla="*/ 270 h 1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3" h="1226">
                    <a:moveTo>
                      <a:pt x="757" y="270"/>
                    </a:moveTo>
                    <a:lnTo>
                      <a:pt x="746" y="289"/>
                    </a:lnTo>
                    <a:lnTo>
                      <a:pt x="839" y="350"/>
                    </a:lnTo>
                    <a:lnTo>
                      <a:pt x="860" y="413"/>
                    </a:lnTo>
                    <a:lnTo>
                      <a:pt x="824" y="460"/>
                    </a:lnTo>
                    <a:lnTo>
                      <a:pt x="864" y="436"/>
                    </a:lnTo>
                    <a:lnTo>
                      <a:pt x="864" y="351"/>
                    </a:lnTo>
                    <a:lnTo>
                      <a:pt x="926" y="405"/>
                    </a:lnTo>
                    <a:lnTo>
                      <a:pt x="963" y="512"/>
                    </a:lnTo>
                    <a:lnTo>
                      <a:pt x="919" y="604"/>
                    </a:lnTo>
                    <a:lnTo>
                      <a:pt x="741" y="854"/>
                    </a:lnTo>
                    <a:lnTo>
                      <a:pt x="745" y="891"/>
                    </a:lnTo>
                    <a:lnTo>
                      <a:pt x="635" y="1118"/>
                    </a:lnTo>
                    <a:lnTo>
                      <a:pt x="567" y="1178"/>
                    </a:lnTo>
                    <a:lnTo>
                      <a:pt x="528" y="1198"/>
                    </a:lnTo>
                    <a:lnTo>
                      <a:pt x="493" y="1172"/>
                    </a:lnTo>
                    <a:lnTo>
                      <a:pt x="426" y="1184"/>
                    </a:lnTo>
                    <a:lnTo>
                      <a:pt x="436" y="1156"/>
                    </a:lnTo>
                    <a:lnTo>
                      <a:pt x="275" y="1152"/>
                    </a:lnTo>
                    <a:lnTo>
                      <a:pt x="210" y="1164"/>
                    </a:lnTo>
                    <a:lnTo>
                      <a:pt x="146" y="1226"/>
                    </a:lnTo>
                    <a:lnTo>
                      <a:pt x="7" y="1160"/>
                    </a:lnTo>
                    <a:lnTo>
                      <a:pt x="109" y="979"/>
                    </a:lnTo>
                    <a:lnTo>
                      <a:pt x="113" y="888"/>
                    </a:lnTo>
                    <a:lnTo>
                      <a:pt x="177" y="724"/>
                    </a:lnTo>
                    <a:lnTo>
                      <a:pt x="52" y="578"/>
                    </a:lnTo>
                    <a:lnTo>
                      <a:pt x="10" y="455"/>
                    </a:lnTo>
                    <a:lnTo>
                      <a:pt x="0" y="282"/>
                    </a:lnTo>
                    <a:lnTo>
                      <a:pt x="59" y="167"/>
                    </a:lnTo>
                    <a:lnTo>
                      <a:pt x="149" y="86"/>
                    </a:lnTo>
                    <a:lnTo>
                      <a:pt x="163" y="25"/>
                    </a:lnTo>
                    <a:lnTo>
                      <a:pt x="229" y="31"/>
                    </a:lnTo>
                    <a:lnTo>
                      <a:pt x="193" y="0"/>
                    </a:lnTo>
                    <a:lnTo>
                      <a:pt x="568" y="132"/>
                    </a:lnTo>
                    <a:lnTo>
                      <a:pt x="709" y="265"/>
                    </a:lnTo>
                    <a:lnTo>
                      <a:pt x="757" y="27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16">
                <a:extLst>
                  <a:ext uri="{FF2B5EF4-FFF2-40B4-BE49-F238E27FC236}">
                    <a16:creationId xmlns:a16="http://schemas.microsoft.com/office/drawing/2014/main" id="{05830FAF-0454-95C0-9493-7BEF1E61BC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4" y="3552"/>
                <a:ext cx="71" cy="40"/>
              </a:xfrm>
              <a:custGeom>
                <a:avLst/>
                <a:gdLst>
                  <a:gd name="T0" fmla="*/ 125 w 213"/>
                  <a:gd name="T1" fmla="*/ 31 h 119"/>
                  <a:gd name="T2" fmla="*/ 203 w 213"/>
                  <a:gd name="T3" fmla="*/ 0 h 119"/>
                  <a:gd name="T4" fmla="*/ 213 w 213"/>
                  <a:gd name="T5" fmla="*/ 109 h 119"/>
                  <a:gd name="T6" fmla="*/ 145 w 213"/>
                  <a:gd name="T7" fmla="*/ 93 h 119"/>
                  <a:gd name="T8" fmla="*/ 114 w 213"/>
                  <a:gd name="T9" fmla="*/ 119 h 119"/>
                  <a:gd name="T10" fmla="*/ 73 w 213"/>
                  <a:gd name="T11" fmla="*/ 115 h 119"/>
                  <a:gd name="T12" fmla="*/ 27 w 213"/>
                  <a:gd name="T13" fmla="*/ 110 h 119"/>
                  <a:gd name="T14" fmla="*/ 0 w 213"/>
                  <a:gd name="T15" fmla="*/ 90 h 119"/>
                  <a:gd name="T16" fmla="*/ 75 w 213"/>
                  <a:gd name="T17" fmla="*/ 98 h 119"/>
                  <a:gd name="T18" fmla="*/ 125 w 213"/>
                  <a:gd name="T19" fmla="*/ 3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119">
                    <a:moveTo>
                      <a:pt x="125" y="31"/>
                    </a:moveTo>
                    <a:lnTo>
                      <a:pt x="203" y="0"/>
                    </a:lnTo>
                    <a:lnTo>
                      <a:pt x="213" y="109"/>
                    </a:lnTo>
                    <a:lnTo>
                      <a:pt x="145" y="93"/>
                    </a:lnTo>
                    <a:lnTo>
                      <a:pt x="114" y="119"/>
                    </a:lnTo>
                    <a:lnTo>
                      <a:pt x="73" y="115"/>
                    </a:lnTo>
                    <a:lnTo>
                      <a:pt x="27" y="110"/>
                    </a:lnTo>
                    <a:lnTo>
                      <a:pt x="0" y="90"/>
                    </a:lnTo>
                    <a:lnTo>
                      <a:pt x="75" y="98"/>
                    </a:lnTo>
                    <a:lnTo>
                      <a:pt x="125" y="31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17">
                <a:extLst>
                  <a:ext uri="{FF2B5EF4-FFF2-40B4-BE49-F238E27FC236}">
                    <a16:creationId xmlns:a16="http://schemas.microsoft.com/office/drawing/2014/main" id="{0A1B33AD-14B2-0764-E035-56BDAE9CF2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5" y="3552"/>
                <a:ext cx="325" cy="303"/>
              </a:xfrm>
              <a:custGeom>
                <a:avLst/>
                <a:gdLst>
                  <a:gd name="T0" fmla="*/ 7 w 974"/>
                  <a:gd name="T1" fmla="*/ 346 h 908"/>
                  <a:gd name="T2" fmla="*/ 44 w 974"/>
                  <a:gd name="T3" fmla="*/ 273 h 908"/>
                  <a:gd name="T4" fmla="*/ 96 w 974"/>
                  <a:gd name="T5" fmla="*/ 249 h 908"/>
                  <a:gd name="T6" fmla="*/ 255 w 974"/>
                  <a:gd name="T7" fmla="*/ 311 h 908"/>
                  <a:gd name="T8" fmla="*/ 308 w 974"/>
                  <a:gd name="T9" fmla="*/ 367 h 908"/>
                  <a:gd name="T10" fmla="*/ 282 w 974"/>
                  <a:gd name="T11" fmla="*/ 377 h 908"/>
                  <a:gd name="T12" fmla="*/ 346 w 974"/>
                  <a:gd name="T13" fmla="*/ 389 h 908"/>
                  <a:gd name="T14" fmla="*/ 361 w 974"/>
                  <a:gd name="T15" fmla="*/ 358 h 908"/>
                  <a:gd name="T16" fmla="*/ 390 w 974"/>
                  <a:gd name="T17" fmla="*/ 361 h 908"/>
                  <a:gd name="T18" fmla="*/ 429 w 974"/>
                  <a:gd name="T19" fmla="*/ 285 h 908"/>
                  <a:gd name="T20" fmla="*/ 467 w 974"/>
                  <a:gd name="T21" fmla="*/ 267 h 908"/>
                  <a:gd name="T22" fmla="*/ 484 w 974"/>
                  <a:gd name="T23" fmla="*/ 215 h 908"/>
                  <a:gd name="T24" fmla="*/ 435 w 974"/>
                  <a:gd name="T25" fmla="*/ 197 h 908"/>
                  <a:gd name="T26" fmla="*/ 419 w 974"/>
                  <a:gd name="T27" fmla="*/ 128 h 908"/>
                  <a:gd name="T28" fmla="*/ 430 w 974"/>
                  <a:gd name="T29" fmla="*/ 83 h 908"/>
                  <a:gd name="T30" fmla="*/ 520 w 974"/>
                  <a:gd name="T31" fmla="*/ 0 h 908"/>
                  <a:gd name="T32" fmla="*/ 615 w 974"/>
                  <a:gd name="T33" fmla="*/ 73 h 908"/>
                  <a:gd name="T34" fmla="*/ 626 w 974"/>
                  <a:gd name="T35" fmla="*/ 190 h 908"/>
                  <a:gd name="T36" fmla="*/ 666 w 974"/>
                  <a:gd name="T37" fmla="*/ 275 h 908"/>
                  <a:gd name="T38" fmla="*/ 836 w 974"/>
                  <a:gd name="T39" fmla="*/ 313 h 908"/>
                  <a:gd name="T40" fmla="*/ 872 w 974"/>
                  <a:gd name="T41" fmla="*/ 378 h 908"/>
                  <a:gd name="T42" fmla="*/ 974 w 974"/>
                  <a:gd name="T43" fmla="*/ 411 h 908"/>
                  <a:gd name="T44" fmla="*/ 750 w 974"/>
                  <a:gd name="T45" fmla="*/ 429 h 908"/>
                  <a:gd name="T46" fmla="*/ 538 w 974"/>
                  <a:gd name="T47" fmla="*/ 504 h 908"/>
                  <a:gd name="T48" fmla="*/ 434 w 974"/>
                  <a:gd name="T49" fmla="*/ 473 h 908"/>
                  <a:gd name="T50" fmla="*/ 413 w 974"/>
                  <a:gd name="T51" fmla="*/ 428 h 908"/>
                  <a:gd name="T52" fmla="*/ 400 w 974"/>
                  <a:gd name="T53" fmla="*/ 452 h 908"/>
                  <a:gd name="T54" fmla="*/ 344 w 974"/>
                  <a:gd name="T55" fmla="*/ 450 h 908"/>
                  <a:gd name="T56" fmla="*/ 343 w 974"/>
                  <a:gd name="T57" fmla="*/ 534 h 908"/>
                  <a:gd name="T58" fmla="*/ 384 w 974"/>
                  <a:gd name="T59" fmla="*/ 613 h 908"/>
                  <a:gd name="T60" fmla="*/ 390 w 974"/>
                  <a:gd name="T61" fmla="*/ 746 h 908"/>
                  <a:gd name="T62" fmla="*/ 301 w 974"/>
                  <a:gd name="T63" fmla="*/ 852 h 908"/>
                  <a:gd name="T64" fmla="*/ 161 w 974"/>
                  <a:gd name="T65" fmla="*/ 908 h 908"/>
                  <a:gd name="T66" fmla="*/ 152 w 974"/>
                  <a:gd name="T67" fmla="*/ 867 h 908"/>
                  <a:gd name="T68" fmla="*/ 58 w 974"/>
                  <a:gd name="T69" fmla="*/ 729 h 908"/>
                  <a:gd name="T70" fmla="*/ 47 w 974"/>
                  <a:gd name="T71" fmla="*/ 547 h 908"/>
                  <a:gd name="T72" fmla="*/ 0 w 974"/>
                  <a:gd name="T73" fmla="*/ 398 h 908"/>
                  <a:gd name="T74" fmla="*/ 7 w 974"/>
                  <a:gd name="T75" fmla="*/ 346 h 9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4" h="908">
                    <a:moveTo>
                      <a:pt x="7" y="346"/>
                    </a:moveTo>
                    <a:lnTo>
                      <a:pt x="44" y="273"/>
                    </a:lnTo>
                    <a:lnTo>
                      <a:pt x="96" y="249"/>
                    </a:lnTo>
                    <a:lnTo>
                      <a:pt x="255" y="311"/>
                    </a:lnTo>
                    <a:lnTo>
                      <a:pt x="308" y="367"/>
                    </a:lnTo>
                    <a:lnTo>
                      <a:pt x="282" y="377"/>
                    </a:lnTo>
                    <a:lnTo>
                      <a:pt x="346" y="389"/>
                    </a:lnTo>
                    <a:lnTo>
                      <a:pt x="361" y="358"/>
                    </a:lnTo>
                    <a:lnTo>
                      <a:pt x="390" y="361"/>
                    </a:lnTo>
                    <a:lnTo>
                      <a:pt x="429" y="285"/>
                    </a:lnTo>
                    <a:lnTo>
                      <a:pt x="467" y="267"/>
                    </a:lnTo>
                    <a:lnTo>
                      <a:pt x="484" y="215"/>
                    </a:lnTo>
                    <a:lnTo>
                      <a:pt x="435" y="197"/>
                    </a:lnTo>
                    <a:lnTo>
                      <a:pt x="419" y="128"/>
                    </a:lnTo>
                    <a:lnTo>
                      <a:pt x="430" y="83"/>
                    </a:lnTo>
                    <a:lnTo>
                      <a:pt x="520" y="0"/>
                    </a:lnTo>
                    <a:lnTo>
                      <a:pt x="615" y="73"/>
                    </a:lnTo>
                    <a:lnTo>
                      <a:pt x="626" y="190"/>
                    </a:lnTo>
                    <a:lnTo>
                      <a:pt x="666" y="275"/>
                    </a:lnTo>
                    <a:lnTo>
                      <a:pt x="836" y="313"/>
                    </a:lnTo>
                    <a:lnTo>
                      <a:pt x="872" y="378"/>
                    </a:lnTo>
                    <a:lnTo>
                      <a:pt x="974" y="411"/>
                    </a:lnTo>
                    <a:lnTo>
                      <a:pt x="750" y="429"/>
                    </a:lnTo>
                    <a:lnTo>
                      <a:pt x="538" y="504"/>
                    </a:lnTo>
                    <a:lnTo>
                      <a:pt x="434" y="473"/>
                    </a:lnTo>
                    <a:lnTo>
                      <a:pt x="413" y="428"/>
                    </a:lnTo>
                    <a:lnTo>
                      <a:pt x="400" y="452"/>
                    </a:lnTo>
                    <a:lnTo>
                      <a:pt x="344" y="450"/>
                    </a:lnTo>
                    <a:lnTo>
                      <a:pt x="343" y="534"/>
                    </a:lnTo>
                    <a:lnTo>
                      <a:pt x="384" y="613"/>
                    </a:lnTo>
                    <a:lnTo>
                      <a:pt x="390" y="746"/>
                    </a:lnTo>
                    <a:lnTo>
                      <a:pt x="301" y="852"/>
                    </a:lnTo>
                    <a:lnTo>
                      <a:pt x="161" y="908"/>
                    </a:lnTo>
                    <a:lnTo>
                      <a:pt x="152" y="867"/>
                    </a:lnTo>
                    <a:lnTo>
                      <a:pt x="58" y="729"/>
                    </a:lnTo>
                    <a:lnTo>
                      <a:pt x="47" y="547"/>
                    </a:lnTo>
                    <a:lnTo>
                      <a:pt x="0" y="398"/>
                    </a:lnTo>
                    <a:lnTo>
                      <a:pt x="7" y="346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18">
                <a:extLst>
                  <a:ext uri="{FF2B5EF4-FFF2-40B4-BE49-F238E27FC236}">
                    <a16:creationId xmlns:a16="http://schemas.microsoft.com/office/drawing/2014/main" id="{16974216-C542-0389-475B-C433C2C181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" y="3552"/>
                <a:ext cx="270" cy="328"/>
              </a:xfrm>
              <a:custGeom>
                <a:avLst/>
                <a:gdLst>
                  <a:gd name="T0" fmla="*/ 657 w 809"/>
                  <a:gd name="T1" fmla="*/ 291 h 984"/>
                  <a:gd name="T2" fmla="*/ 612 w 809"/>
                  <a:gd name="T3" fmla="*/ 306 h 984"/>
                  <a:gd name="T4" fmla="*/ 578 w 809"/>
                  <a:gd name="T5" fmla="*/ 270 h 984"/>
                  <a:gd name="T6" fmla="*/ 549 w 809"/>
                  <a:gd name="T7" fmla="*/ 296 h 984"/>
                  <a:gd name="T8" fmla="*/ 559 w 809"/>
                  <a:gd name="T9" fmla="*/ 335 h 984"/>
                  <a:gd name="T10" fmla="*/ 637 w 809"/>
                  <a:gd name="T11" fmla="*/ 358 h 984"/>
                  <a:gd name="T12" fmla="*/ 556 w 809"/>
                  <a:gd name="T13" fmla="*/ 433 h 984"/>
                  <a:gd name="T14" fmla="*/ 581 w 809"/>
                  <a:gd name="T15" fmla="*/ 468 h 984"/>
                  <a:gd name="T16" fmla="*/ 649 w 809"/>
                  <a:gd name="T17" fmla="*/ 446 h 984"/>
                  <a:gd name="T18" fmla="*/ 637 w 809"/>
                  <a:gd name="T19" fmla="*/ 531 h 984"/>
                  <a:gd name="T20" fmla="*/ 693 w 809"/>
                  <a:gd name="T21" fmla="*/ 534 h 984"/>
                  <a:gd name="T22" fmla="*/ 809 w 809"/>
                  <a:gd name="T23" fmla="*/ 823 h 984"/>
                  <a:gd name="T24" fmla="*/ 782 w 809"/>
                  <a:gd name="T25" fmla="*/ 906 h 984"/>
                  <a:gd name="T26" fmla="*/ 719 w 809"/>
                  <a:gd name="T27" fmla="*/ 984 h 984"/>
                  <a:gd name="T28" fmla="*/ 680 w 809"/>
                  <a:gd name="T29" fmla="*/ 984 h 984"/>
                  <a:gd name="T30" fmla="*/ 649 w 809"/>
                  <a:gd name="T31" fmla="*/ 940 h 984"/>
                  <a:gd name="T32" fmla="*/ 705 w 809"/>
                  <a:gd name="T33" fmla="*/ 853 h 984"/>
                  <a:gd name="T34" fmla="*/ 640 w 809"/>
                  <a:gd name="T35" fmla="*/ 879 h 984"/>
                  <a:gd name="T36" fmla="*/ 601 w 809"/>
                  <a:gd name="T37" fmla="*/ 840 h 984"/>
                  <a:gd name="T38" fmla="*/ 565 w 809"/>
                  <a:gd name="T39" fmla="*/ 858 h 984"/>
                  <a:gd name="T40" fmla="*/ 473 w 809"/>
                  <a:gd name="T41" fmla="*/ 816 h 984"/>
                  <a:gd name="T42" fmla="*/ 390 w 809"/>
                  <a:gd name="T43" fmla="*/ 817 h 984"/>
                  <a:gd name="T44" fmla="*/ 308 w 809"/>
                  <a:gd name="T45" fmla="*/ 870 h 984"/>
                  <a:gd name="T46" fmla="*/ 272 w 809"/>
                  <a:gd name="T47" fmla="*/ 839 h 984"/>
                  <a:gd name="T48" fmla="*/ 274 w 809"/>
                  <a:gd name="T49" fmla="*/ 797 h 984"/>
                  <a:gd name="T50" fmla="*/ 242 w 809"/>
                  <a:gd name="T51" fmla="*/ 766 h 984"/>
                  <a:gd name="T52" fmla="*/ 281 w 809"/>
                  <a:gd name="T53" fmla="*/ 693 h 984"/>
                  <a:gd name="T54" fmla="*/ 333 w 809"/>
                  <a:gd name="T55" fmla="*/ 654 h 984"/>
                  <a:gd name="T56" fmla="*/ 408 w 809"/>
                  <a:gd name="T57" fmla="*/ 706 h 984"/>
                  <a:gd name="T58" fmla="*/ 456 w 809"/>
                  <a:gd name="T59" fmla="*/ 677 h 984"/>
                  <a:gd name="T60" fmla="*/ 390 w 809"/>
                  <a:gd name="T61" fmla="*/ 605 h 984"/>
                  <a:gd name="T62" fmla="*/ 392 w 809"/>
                  <a:gd name="T63" fmla="*/ 569 h 984"/>
                  <a:gd name="T64" fmla="*/ 365 w 809"/>
                  <a:gd name="T65" fmla="*/ 587 h 984"/>
                  <a:gd name="T66" fmla="*/ 257 w 809"/>
                  <a:gd name="T67" fmla="*/ 570 h 984"/>
                  <a:gd name="T68" fmla="*/ 139 w 809"/>
                  <a:gd name="T69" fmla="*/ 464 h 984"/>
                  <a:gd name="T70" fmla="*/ 74 w 809"/>
                  <a:gd name="T71" fmla="*/ 340 h 984"/>
                  <a:gd name="T72" fmla="*/ 94 w 809"/>
                  <a:gd name="T73" fmla="*/ 278 h 984"/>
                  <a:gd name="T74" fmla="*/ 0 w 809"/>
                  <a:gd name="T75" fmla="*/ 163 h 984"/>
                  <a:gd name="T76" fmla="*/ 5 w 809"/>
                  <a:gd name="T77" fmla="*/ 75 h 984"/>
                  <a:gd name="T78" fmla="*/ 78 w 809"/>
                  <a:gd name="T79" fmla="*/ 14 h 984"/>
                  <a:gd name="T80" fmla="*/ 152 w 809"/>
                  <a:gd name="T81" fmla="*/ 0 h 984"/>
                  <a:gd name="T82" fmla="*/ 411 w 809"/>
                  <a:gd name="T83" fmla="*/ 152 h 984"/>
                  <a:gd name="T84" fmla="*/ 518 w 809"/>
                  <a:gd name="T85" fmla="*/ 287 h 984"/>
                  <a:gd name="T86" fmla="*/ 661 w 809"/>
                  <a:gd name="T87" fmla="*/ 205 h 984"/>
                  <a:gd name="T88" fmla="*/ 688 w 809"/>
                  <a:gd name="T89" fmla="*/ 240 h 984"/>
                  <a:gd name="T90" fmla="*/ 646 w 809"/>
                  <a:gd name="T91" fmla="*/ 252 h 984"/>
                  <a:gd name="T92" fmla="*/ 657 w 809"/>
                  <a:gd name="T93" fmla="*/ 291 h 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9" h="984">
                    <a:moveTo>
                      <a:pt x="657" y="291"/>
                    </a:moveTo>
                    <a:lnTo>
                      <a:pt x="612" y="306"/>
                    </a:lnTo>
                    <a:lnTo>
                      <a:pt x="578" y="270"/>
                    </a:lnTo>
                    <a:lnTo>
                      <a:pt x="549" y="296"/>
                    </a:lnTo>
                    <a:lnTo>
                      <a:pt x="559" y="335"/>
                    </a:lnTo>
                    <a:lnTo>
                      <a:pt x="637" y="358"/>
                    </a:lnTo>
                    <a:lnTo>
                      <a:pt x="556" y="433"/>
                    </a:lnTo>
                    <a:lnTo>
                      <a:pt x="581" y="468"/>
                    </a:lnTo>
                    <a:lnTo>
                      <a:pt x="649" y="446"/>
                    </a:lnTo>
                    <a:lnTo>
                      <a:pt x="637" y="531"/>
                    </a:lnTo>
                    <a:lnTo>
                      <a:pt x="693" y="534"/>
                    </a:lnTo>
                    <a:lnTo>
                      <a:pt x="809" y="823"/>
                    </a:lnTo>
                    <a:lnTo>
                      <a:pt x="782" y="906"/>
                    </a:lnTo>
                    <a:lnTo>
                      <a:pt x="719" y="984"/>
                    </a:lnTo>
                    <a:lnTo>
                      <a:pt x="680" y="984"/>
                    </a:lnTo>
                    <a:lnTo>
                      <a:pt x="649" y="940"/>
                    </a:lnTo>
                    <a:lnTo>
                      <a:pt x="705" y="853"/>
                    </a:lnTo>
                    <a:lnTo>
                      <a:pt x="640" y="879"/>
                    </a:lnTo>
                    <a:lnTo>
                      <a:pt x="601" y="840"/>
                    </a:lnTo>
                    <a:lnTo>
                      <a:pt x="565" y="858"/>
                    </a:lnTo>
                    <a:lnTo>
                      <a:pt x="473" y="816"/>
                    </a:lnTo>
                    <a:lnTo>
                      <a:pt x="390" y="817"/>
                    </a:lnTo>
                    <a:lnTo>
                      <a:pt x="308" y="870"/>
                    </a:lnTo>
                    <a:lnTo>
                      <a:pt x="272" y="839"/>
                    </a:lnTo>
                    <a:lnTo>
                      <a:pt x="274" y="797"/>
                    </a:lnTo>
                    <a:lnTo>
                      <a:pt x="242" y="766"/>
                    </a:lnTo>
                    <a:lnTo>
                      <a:pt x="281" y="693"/>
                    </a:lnTo>
                    <a:lnTo>
                      <a:pt x="333" y="654"/>
                    </a:lnTo>
                    <a:lnTo>
                      <a:pt x="408" y="706"/>
                    </a:lnTo>
                    <a:lnTo>
                      <a:pt x="456" y="677"/>
                    </a:lnTo>
                    <a:lnTo>
                      <a:pt x="390" y="605"/>
                    </a:lnTo>
                    <a:lnTo>
                      <a:pt x="392" y="569"/>
                    </a:lnTo>
                    <a:lnTo>
                      <a:pt x="365" y="587"/>
                    </a:lnTo>
                    <a:lnTo>
                      <a:pt x="257" y="570"/>
                    </a:lnTo>
                    <a:lnTo>
                      <a:pt x="139" y="464"/>
                    </a:lnTo>
                    <a:lnTo>
                      <a:pt x="74" y="340"/>
                    </a:lnTo>
                    <a:lnTo>
                      <a:pt x="94" y="278"/>
                    </a:lnTo>
                    <a:lnTo>
                      <a:pt x="0" y="163"/>
                    </a:lnTo>
                    <a:lnTo>
                      <a:pt x="5" y="75"/>
                    </a:lnTo>
                    <a:lnTo>
                      <a:pt x="78" y="14"/>
                    </a:lnTo>
                    <a:lnTo>
                      <a:pt x="152" y="0"/>
                    </a:lnTo>
                    <a:lnTo>
                      <a:pt x="411" y="152"/>
                    </a:lnTo>
                    <a:lnTo>
                      <a:pt x="518" y="287"/>
                    </a:lnTo>
                    <a:lnTo>
                      <a:pt x="661" y="205"/>
                    </a:lnTo>
                    <a:lnTo>
                      <a:pt x="688" y="240"/>
                    </a:lnTo>
                    <a:lnTo>
                      <a:pt x="646" y="252"/>
                    </a:lnTo>
                    <a:lnTo>
                      <a:pt x="657" y="291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19">
                <a:extLst>
                  <a:ext uri="{FF2B5EF4-FFF2-40B4-BE49-F238E27FC236}">
                    <a16:creationId xmlns:a16="http://schemas.microsoft.com/office/drawing/2014/main" id="{F6177092-D0B0-FF57-69B3-C799DB0D04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1" y="3552"/>
                <a:ext cx="73" cy="74"/>
              </a:xfrm>
              <a:custGeom>
                <a:avLst/>
                <a:gdLst>
                  <a:gd name="T0" fmla="*/ 88 w 221"/>
                  <a:gd name="T1" fmla="*/ 222 h 222"/>
                  <a:gd name="T2" fmla="*/ 37 w 221"/>
                  <a:gd name="T3" fmla="*/ 203 h 222"/>
                  <a:gd name="T4" fmla="*/ 11 w 221"/>
                  <a:gd name="T5" fmla="*/ 160 h 222"/>
                  <a:gd name="T6" fmla="*/ 0 w 221"/>
                  <a:gd name="T7" fmla="*/ 123 h 222"/>
                  <a:gd name="T8" fmla="*/ 33 w 221"/>
                  <a:gd name="T9" fmla="*/ 47 h 222"/>
                  <a:gd name="T10" fmla="*/ 63 w 221"/>
                  <a:gd name="T11" fmla="*/ 44 h 222"/>
                  <a:gd name="T12" fmla="*/ 60 w 221"/>
                  <a:gd name="T13" fmla="*/ 11 h 222"/>
                  <a:gd name="T14" fmla="*/ 88 w 221"/>
                  <a:gd name="T15" fmla="*/ 0 h 222"/>
                  <a:gd name="T16" fmla="*/ 155 w 221"/>
                  <a:gd name="T17" fmla="*/ 26 h 222"/>
                  <a:gd name="T18" fmla="*/ 215 w 221"/>
                  <a:gd name="T19" fmla="*/ 100 h 222"/>
                  <a:gd name="T20" fmla="*/ 221 w 221"/>
                  <a:gd name="T21" fmla="*/ 139 h 222"/>
                  <a:gd name="T22" fmla="*/ 139 w 221"/>
                  <a:gd name="T23" fmla="*/ 215 h 222"/>
                  <a:gd name="T24" fmla="*/ 88 w 221"/>
                  <a:gd name="T25" fmla="*/ 222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1" h="222">
                    <a:moveTo>
                      <a:pt x="88" y="222"/>
                    </a:moveTo>
                    <a:lnTo>
                      <a:pt x="37" y="203"/>
                    </a:lnTo>
                    <a:lnTo>
                      <a:pt x="11" y="160"/>
                    </a:lnTo>
                    <a:lnTo>
                      <a:pt x="0" y="123"/>
                    </a:lnTo>
                    <a:lnTo>
                      <a:pt x="33" y="47"/>
                    </a:lnTo>
                    <a:lnTo>
                      <a:pt x="63" y="44"/>
                    </a:lnTo>
                    <a:lnTo>
                      <a:pt x="60" y="11"/>
                    </a:lnTo>
                    <a:lnTo>
                      <a:pt x="88" y="0"/>
                    </a:lnTo>
                    <a:lnTo>
                      <a:pt x="155" y="26"/>
                    </a:lnTo>
                    <a:lnTo>
                      <a:pt x="215" y="100"/>
                    </a:lnTo>
                    <a:lnTo>
                      <a:pt x="221" y="139"/>
                    </a:lnTo>
                    <a:lnTo>
                      <a:pt x="139" y="215"/>
                    </a:lnTo>
                    <a:lnTo>
                      <a:pt x="88" y="22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20">
                <a:extLst>
                  <a:ext uri="{FF2B5EF4-FFF2-40B4-BE49-F238E27FC236}">
                    <a16:creationId xmlns:a16="http://schemas.microsoft.com/office/drawing/2014/main" id="{14A50615-9FE6-5FFC-8DEF-1F126E155E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3" y="3552"/>
                <a:ext cx="221" cy="369"/>
              </a:xfrm>
              <a:custGeom>
                <a:avLst/>
                <a:gdLst>
                  <a:gd name="T0" fmla="*/ 663 w 663"/>
                  <a:gd name="T1" fmla="*/ 288 h 1105"/>
                  <a:gd name="T2" fmla="*/ 506 w 663"/>
                  <a:gd name="T3" fmla="*/ 195 h 1105"/>
                  <a:gd name="T4" fmla="*/ 434 w 663"/>
                  <a:gd name="T5" fmla="*/ 184 h 1105"/>
                  <a:gd name="T6" fmla="*/ 393 w 663"/>
                  <a:gd name="T7" fmla="*/ 226 h 1105"/>
                  <a:gd name="T8" fmla="*/ 290 w 663"/>
                  <a:gd name="T9" fmla="*/ 184 h 1105"/>
                  <a:gd name="T10" fmla="*/ 268 w 663"/>
                  <a:gd name="T11" fmla="*/ 102 h 1105"/>
                  <a:gd name="T12" fmla="*/ 197 w 663"/>
                  <a:gd name="T13" fmla="*/ 9 h 1105"/>
                  <a:gd name="T14" fmla="*/ 154 w 663"/>
                  <a:gd name="T15" fmla="*/ 0 h 1105"/>
                  <a:gd name="T16" fmla="*/ 93 w 663"/>
                  <a:gd name="T17" fmla="*/ 102 h 1105"/>
                  <a:gd name="T18" fmla="*/ 41 w 663"/>
                  <a:gd name="T19" fmla="*/ 145 h 1105"/>
                  <a:gd name="T20" fmla="*/ 20 w 663"/>
                  <a:gd name="T21" fmla="*/ 175 h 1105"/>
                  <a:gd name="T22" fmla="*/ 9 w 663"/>
                  <a:gd name="T23" fmla="*/ 269 h 1105"/>
                  <a:gd name="T24" fmla="*/ 0 w 663"/>
                  <a:gd name="T25" fmla="*/ 288 h 1105"/>
                  <a:gd name="T26" fmla="*/ 62 w 663"/>
                  <a:gd name="T27" fmla="*/ 309 h 1105"/>
                  <a:gd name="T28" fmla="*/ 123 w 663"/>
                  <a:gd name="T29" fmla="*/ 340 h 1105"/>
                  <a:gd name="T30" fmla="*/ 197 w 663"/>
                  <a:gd name="T31" fmla="*/ 340 h 1105"/>
                  <a:gd name="T32" fmla="*/ 217 w 663"/>
                  <a:gd name="T33" fmla="*/ 453 h 1105"/>
                  <a:gd name="T34" fmla="*/ 217 w 663"/>
                  <a:gd name="T35" fmla="*/ 599 h 1105"/>
                  <a:gd name="T36" fmla="*/ 268 w 663"/>
                  <a:gd name="T37" fmla="*/ 690 h 1105"/>
                  <a:gd name="T38" fmla="*/ 332 w 663"/>
                  <a:gd name="T39" fmla="*/ 764 h 1105"/>
                  <a:gd name="T40" fmla="*/ 353 w 663"/>
                  <a:gd name="T41" fmla="*/ 877 h 1105"/>
                  <a:gd name="T42" fmla="*/ 290 w 663"/>
                  <a:gd name="T43" fmla="*/ 907 h 1105"/>
                  <a:gd name="T44" fmla="*/ 197 w 663"/>
                  <a:gd name="T45" fmla="*/ 836 h 1105"/>
                  <a:gd name="T46" fmla="*/ 197 w 663"/>
                  <a:gd name="T47" fmla="*/ 774 h 1105"/>
                  <a:gd name="T48" fmla="*/ 51 w 663"/>
                  <a:gd name="T49" fmla="*/ 752 h 1105"/>
                  <a:gd name="T50" fmla="*/ 93 w 663"/>
                  <a:gd name="T51" fmla="*/ 794 h 1105"/>
                  <a:gd name="T52" fmla="*/ 132 w 663"/>
                  <a:gd name="T53" fmla="*/ 877 h 1105"/>
                  <a:gd name="T54" fmla="*/ 197 w 663"/>
                  <a:gd name="T55" fmla="*/ 877 h 1105"/>
                  <a:gd name="T56" fmla="*/ 186 w 663"/>
                  <a:gd name="T57" fmla="*/ 927 h 1105"/>
                  <a:gd name="T58" fmla="*/ 123 w 663"/>
                  <a:gd name="T59" fmla="*/ 980 h 1105"/>
                  <a:gd name="T60" fmla="*/ 217 w 663"/>
                  <a:gd name="T61" fmla="*/ 980 h 1105"/>
                  <a:gd name="T62" fmla="*/ 217 w 663"/>
                  <a:gd name="T63" fmla="*/ 1052 h 1105"/>
                  <a:gd name="T64" fmla="*/ 268 w 663"/>
                  <a:gd name="T65" fmla="*/ 1052 h 1105"/>
                  <a:gd name="T66" fmla="*/ 290 w 663"/>
                  <a:gd name="T67" fmla="*/ 1095 h 1105"/>
                  <a:gd name="T68" fmla="*/ 373 w 663"/>
                  <a:gd name="T69" fmla="*/ 1105 h 1105"/>
                  <a:gd name="T70" fmla="*/ 382 w 663"/>
                  <a:gd name="T71" fmla="*/ 1041 h 1105"/>
                  <a:gd name="T72" fmla="*/ 456 w 663"/>
                  <a:gd name="T73" fmla="*/ 1041 h 1105"/>
                  <a:gd name="T74" fmla="*/ 506 w 663"/>
                  <a:gd name="T75" fmla="*/ 1095 h 1105"/>
                  <a:gd name="T76" fmla="*/ 506 w 663"/>
                  <a:gd name="T77" fmla="*/ 1052 h 1105"/>
                  <a:gd name="T78" fmla="*/ 476 w 663"/>
                  <a:gd name="T79" fmla="*/ 1000 h 1105"/>
                  <a:gd name="T80" fmla="*/ 434 w 663"/>
                  <a:gd name="T81" fmla="*/ 948 h 1105"/>
                  <a:gd name="T82" fmla="*/ 466 w 663"/>
                  <a:gd name="T83" fmla="*/ 887 h 1105"/>
                  <a:gd name="T84" fmla="*/ 517 w 663"/>
                  <a:gd name="T85" fmla="*/ 836 h 1105"/>
                  <a:gd name="T86" fmla="*/ 517 w 663"/>
                  <a:gd name="T87" fmla="*/ 774 h 1105"/>
                  <a:gd name="T88" fmla="*/ 570 w 663"/>
                  <a:gd name="T89" fmla="*/ 752 h 1105"/>
                  <a:gd name="T90" fmla="*/ 599 w 663"/>
                  <a:gd name="T91" fmla="*/ 701 h 1105"/>
                  <a:gd name="T92" fmla="*/ 517 w 663"/>
                  <a:gd name="T93" fmla="*/ 599 h 1105"/>
                  <a:gd name="T94" fmla="*/ 496 w 663"/>
                  <a:gd name="T95" fmla="*/ 535 h 1105"/>
                  <a:gd name="T96" fmla="*/ 558 w 663"/>
                  <a:gd name="T97" fmla="*/ 464 h 1105"/>
                  <a:gd name="T98" fmla="*/ 663 w 663"/>
                  <a:gd name="T99" fmla="*/ 372 h 1105"/>
                  <a:gd name="T100" fmla="*/ 663 w 663"/>
                  <a:gd name="T101" fmla="*/ 288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63" h="1105">
                    <a:moveTo>
                      <a:pt x="663" y="288"/>
                    </a:moveTo>
                    <a:lnTo>
                      <a:pt x="506" y="195"/>
                    </a:lnTo>
                    <a:lnTo>
                      <a:pt x="434" y="184"/>
                    </a:lnTo>
                    <a:lnTo>
                      <a:pt x="393" y="226"/>
                    </a:lnTo>
                    <a:lnTo>
                      <a:pt x="290" y="184"/>
                    </a:lnTo>
                    <a:lnTo>
                      <a:pt x="268" y="102"/>
                    </a:lnTo>
                    <a:lnTo>
                      <a:pt x="197" y="9"/>
                    </a:lnTo>
                    <a:lnTo>
                      <a:pt x="154" y="0"/>
                    </a:lnTo>
                    <a:lnTo>
                      <a:pt x="93" y="102"/>
                    </a:lnTo>
                    <a:lnTo>
                      <a:pt x="41" y="145"/>
                    </a:lnTo>
                    <a:lnTo>
                      <a:pt x="20" y="175"/>
                    </a:lnTo>
                    <a:lnTo>
                      <a:pt x="9" y="269"/>
                    </a:lnTo>
                    <a:lnTo>
                      <a:pt x="0" y="288"/>
                    </a:lnTo>
                    <a:lnTo>
                      <a:pt x="62" y="309"/>
                    </a:lnTo>
                    <a:lnTo>
                      <a:pt x="123" y="340"/>
                    </a:lnTo>
                    <a:lnTo>
                      <a:pt x="197" y="340"/>
                    </a:lnTo>
                    <a:lnTo>
                      <a:pt x="217" y="453"/>
                    </a:lnTo>
                    <a:lnTo>
                      <a:pt x="217" y="599"/>
                    </a:lnTo>
                    <a:lnTo>
                      <a:pt x="268" y="690"/>
                    </a:lnTo>
                    <a:lnTo>
                      <a:pt x="332" y="764"/>
                    </a:lnTo>
                    <a:lnTo>
                      <a:pt x="353" y="877"/>
                    </a:lnTo>
                    <a:lnTo>
                      <a:pt x="290" y="907"/>
                    </a:lnTo>
                    <a:lnTo>
                      <a:pt x="197" y="836"/>
                    </a:lnTo>
                    <a:lnTo>
                      <a:pt x="197" y="774"/>
                    </a:lnTo>
                    <a:lnTo>
                      <a:pt x="51" y="752"/>
                    </a:lnTo>
                    <a:lnTo>
                      <a:pt x="93" y="794"/>
                    </a:lnTo>
                    <a:lnTo>
                      <a:pt x="132" y="877"/>
                    </a:lnTo>
                    <a:lnTo>
                      <a:pt x="197" y="877"/>
                    </a:lnTo>
                    <a:lnTo>
                      <a:pt x="186" y="927"/>
                    </a:lnTo>
                    <a:lnTo>
                      <a:pt x="123" y="980"/>
                    </a:lnTo>
                    <a:lnTo>
                      <a:pt x="217" y="980"/>
                    </a:lnTo>
                    <a:lnTo>
                      <a:pt x="217" y="1052"/>
                    </a:lnTo>
                    <a:lnTo>
                      <a:pt x="268" y="1052"/>
                    </a:lnTo>
                    <a:lnTo>
                      <a:pt x="290" y="1095"/>
                    </a:lnTo>
                    <a:lnTo>
                      <a:pt x="373" y="1105"/>
                    </a:lnTo>
                    <a:lnTo>
                      <a:pt x="382" y="1041"/>
                    </a:lnTo>
                    <a:lnTo>
                      <a:pt x="456" y="1041"/>
                    </a:lnTo>
                    <a:lnTo>
                      <a:pt x="506" y="1095"/>
                    </a:lnTo>
                    <a:lnTo>
                      <a:pt x="506" y="1052"/>
                    </a:lnTo>
                    <a:lnTo>
                      <a:pt x="476" y="1000"/>
                    </a:lnTo>
                    <a:lnTo>
                      <a:pt x="434" y="948"/>
                    </a:lnTo>
                    <a:lnTo>
                      <a:pt x="466" y="887"/>
                    </a:lnTo>
                    <a:lnTo>
                      <a:pt x="517" y="836"/>
                    </a:lnTo>
                    <a:lnTo>
                      <a:pt x="517" y="774"/>
                    </a:lnTo>
                    <a:lnTo>
                      <a:pt x="570" y="752"/>
                    </a:lnTo>
                    <a:lnTo>
                      <a:pt x="599" y="701"/>
                    </a:lnTo>
                    <a:lnTo>
                      <a:pt x="517" y="599"/>
                    </a:lnTo>
                    <a:lnTo>
                      <a:pt x="496" y="535"/>
                    </a:lnTo>
                    <a:lnTo>
                      <a:pt x="558" y="464"/>
                    </a:lnTo>
                    <a:lnTo>
                      <a:pt x="663" y="372"/>
                    </a:lnTo>
                    <a:lnTo>
                      <a:pt x="663" y="288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21">
                <a:extLst>
                  <a:ext uri="{FF2B5EF4-FFF2-40B4-BE49-F238E27FC236}">
                    <a16:creationId xmlns:a16="http://schemas.microsoft.com/office/drawing/2014/main" id="{2AAF2E4E-42B7-EEEA-9DCB-E7C4F0A0A0F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40" y="5"/>
                <a:ext cx="3315" cy="3365"/>
              </a:xfrm>
              <a:custGeom>
                <a:avLst/>
                <a:gdLst>
                  <a:gd name="T0" fmla="*/ 8101 w 9944"/>
                  <a:gd name="T1" fmla="*/ 1777 h 10095"/>
                  <a:gd name="T2" fmla="*/ 7809 w 9944"/>
                  <a:gd name="T3" fmla="*/ 1737 h 10095"/>
                  <a:gd name="T4" fmla="*/ 7306 w 9944"/>
                  <a:gd name="T5" fmla="*/ 1302 h 10095"/>
                  <a:gd name="T6" fmla="*/ 7229 w 9944"/>
                  <a:gd name="T7" fmla="*/ 1194 h 10095"/>
                  <a:gd name="T8" fmla="*/ 6811 w 9944"/>
                  <a:gd name="T9" fmla="*/ 1099 h 10095"/>
                  <a:gd name="T10" fmla="*/ 6456 w 9944"/>
                  <a:gd name="T11" fmla="*/ 829 h 10095"/>
                  <a:gd name="T12" fmla="*/ 6100 w 9944"/>
                  <a:gd name="T13" fmla="*/ 387 h 10095"/>
                  <a:gd name="T14" fmla="*/ 5704 w 9944"/>
                  <a:gd name="T15" fmla="*/ 162 h 10095"/>
                  <a:gd name="T16" fmla="*/ 4922 w 9944"/>
                  <a:gd name="T17" fmla="*/ 423 h 10095"/>
                  <a:gd name="T18" fmla="*/ 4902 w 9944"/>
                  <a:gd name="T19" fmla="*/ 1001 h 10095"/>
                  <a:gd name="T20" fmla="*/ 3812 w 9944"/>
                  <a:gd name="T21" fmla="*/ 1834 h 10095"/>
                  <a:gd name="T22" fmla="*/ 3531 w 9944"/>
                  <a:gd name="T23" fmla="*/ 2048 h 10095"/>
                  <a:gd name="T24" fmla="*/ 2777 w 9944"/>
                  <a:gd name="T25" fmla="*/ 1513 h 10095"/>
                  <a:gd name="T26" fmla="*/ 2358 w 9944"/>
                  <a:gd name="T27" fmla="*/ 1854 h 10095"/>
                  <a:gd name="T28" fmla="*/ 2504 w 9944"/>
                  <a:gd name="T29" fmla="*/ 2412 h 10095"/>
                  <a:gd name="T30" fmla="*/ 2230 w 9944"/>
                  <a:gd name="T31" fmla="*/ 2638 h 10095"/>
                  <a:gd name="T32" fmla="*/ 2047 w 9944"/>
                  <a:gd name="T33" fmla="*/ 2695 h 10095"/>
                  <a:gd name="T34" fmla="*/ 1443 w 9944"/>
                  <a:gd name="T35" fmla="*/ 2543 h 10095"/>
                  <a:gd name="T36" fmla="*/ 965 w 9944"/>
                  <a:gd name="T37" fmla="*/ 2446 h 10095"/>
                  <a:gd name="T38" fmla="*/ 423 w 9944"/>
                  <a:gd name="T39" fmla="*/ 2537 h 10095"/>
                  <a:gd name="T40" fmla="*/ 295 w 9944"/>
                  <a:gd name="T41" fmla="*/ 2824 h 10095"/>
                  <a:gd name="T42" fmla="*/ 344 w 9944"/>
                  <a:gd name="T43" fmla="*/ 3061 h 10095"/>
                  <a:gd name="T44" fmla="*/ 474 w 9944"/>
                  <a:gd name="T45" fmla="*/ 3452 h 10095"/>
                  <a:gd name="T46" fmla="*/ 1050 w 9944"/>
                  <a:gd name="T47" fmla="*/ 3653 h 10095"/>
                  <a:gd name="T48" fmla="*/ 1611 w 9944"/>
                  <a:gd name="T49" fmla="*/ 3916 h 10095"/>
                  <a:gd name="T50" fmla="*/ 1820 w 9944"/>
                  <a:gd name="T51" fmla="*/ 4292 h 10095"/>
                  <a:gd name="T52" fmla="*/ 1991 w 9944"/>
                  <a:gd name="T53" fmla="*/ 4471 h 10095"/>
                  <a:gd name="T54" fmla="*/ 2498 w 9944"/>
                  <a:gd name="T55" fmla="*/ 5377 h 10095"/>
                  <a:gd name="T56" fmla="*/ 2560 w 9944"/>
                  <a:gd name="T57" fmla="*/ 6042 h 10095"/>
                  <a:gd name="T58" fmla="*/ 2506 w 9944"/>
                  <a:gd name="T59" fmla="*/ 7268 h 10095"/>
                  <a:gd name="T60" fmla="*/ 2048 w 9944"/>
                  <a:gd name="T61" fmla="*/ 8847 h 10095"/>
                  <a:gd name="T62" fmla="*/ 2333 w 9944"/>
                  <a:gd name="T63" fmla="*/ 9094 h 10095"/>
                  <a:gd name="T64" fmla="*/ 2916 w 9944"/>
                  <a:gd name="T65" fmla="*/ 9443 h 10095"/>
                  <a:gd name="T66" fmla="*/ 3730 w 9944"/>
                  <a:gd name="T67" fmla="*/ 9616 h 10095"/>
                  <a:gd name="T68" fmla="*/ 3985 w 9944"/>
                  <a:gd name="T69" fmla="*/ 9546 h 10095"/>
                  <a:gd name="T70" fmla="*/ 4617 w 9944"/>
                  <a:gd name="T71" fmla="*/ 9694 h 10095"/>
                  <a:gd name="T72" fmla="*/ 4986 w 9944"/>
                  <a:gd name="T73" fmla="*/ 9916 h 10095"/>
                  <a:gd name="T74" fmla="*/ 5713 w 9944"/>
                  <a:gd name="T75" fmla="*/ 10016 h 10095"/>
                  <a:gd name="T76" fmla="*/ 6022 w 9944"/>
                  <a:gd name="T77" fmla="*/ 9517 h 10095"/>
                  <a:gd name="T78" fmla="*/ 6935 w 9944"/>
                  <a:gd name="T79" fmla="*/ 8721 h 10095"/>
                  <a:gd name="T80" fmla="*/ 7547 w 9944"/>
                  <a:gd name="T81" fmla="*/ 8879 h 10095"/>
                  <a:gd name="T82" fmla="*/ 7973 w 9944"/>
                  <a:gd name="T83" fmla="*/ 9054 h 10095"/>
                  <a:gd name="T84" fmla="*/ 8631 w 9944"/>
                  <a:gd name="T85" fmla="*/ 9215 h 10095"/>
                  <a:gd name="T86" fmla="*/ 9221 w 9944"/>
                  <a:gd name="T87" fmla="*/ 8771 h 10095"/>
                  <a:gd name="T88" fmla="*/ 9675 w 9944"/>
                  <a:gd name="T89" fmla="*/ 8386 h 10095"/>
                  <a:gd name="T90" fmla="*/ 9817 w 9944"/>
                  <a:gd name="T91" fmla="*/ 7891 h 10095"/>
                  <a:gd name="T92" fmla="*/ 9187 w 9944"/>
                  <a:gd name="T93" fmla="*/ 7546 h 10095"/>
                  <a:gd name="T94" fmla="*/ 9148 w 9944"/>
                  <a:gd name="T95" fmla="*/ 7120 h 10095"/>
                  <a:gd name="T96" fmla="*/ 9340 w 9944"/>
                  <a:gd name="T97" fmla="*/ 6653 h 10095"/>
                  <a:gd name="T98" fmla="*/ 9043 w 9944"/>
                  <a:gd name="T99" fmla="*/ 6057 h 10095"/>
                  <a:gd name="T100" fmla="*/ 9097 w 9944"/>
                  <a:gd name="T101" fmla="*/ 5710 h 10095"/>
                  <a:gd name="T102" fmla="*/ 8562 w 9944"/>
                  <a:gd name="T103" fmla="*/ 5430 h 10095"/>
                  <a:gd name="T104" fmla="*/ 8400 w 9944"/>
                  <a:gd name="T105" fmla="*/ 5560 h 10095"/>
                  <a:gd name="T106" fmla="*/ 8692 w 9944"/>
                  <a:gd name="T107" fmla="*/ 4882 h 10095"/>
                  <a:gd name="T108" fmla="*/ 9138 w 9944"/>
                  <a:gd name="T109" fmla="*/ 4264 h 10095"/>
                  <a:gd name="T110" fmla="*/ 9359 w 9944"/>
                  <a:gd name="T111" fmla="*/ 4122 h 10095"/>
                  <a:gd name="T112" fmla="*/ 9502 w 9944"/>
                  <a:gd name="T113" fmla="*/ 3787 h 10095"/>
                  <a:gd name="T114" fmla="*/ 9652 w 9944"/>
                  <a:gd name="T115" fmla="*/ 2868 h 10095"/>
                  <a:gd name="T116" fmla="*/ 9607 w 9944"/>
                  <a:gd name="T117" fmla="*/ 2234 h 10095"/>
                  <a:gd name="T118" fmla="*/ 9132 w 9944"/>
                  <a:gd name="T119" fmla="*/ 2185 h 10095"/>
                  <a:gd name="T120" fmla="*/ 8801 w 9944"/>
                  <a:gd name="T121" fmla="*/ 2162 h 10095"/>
                  <a:gd name="T122" fmla="*/ 5144 w 9944"/>
                  <a:gd name="T123" fmla="*/ 9955 h 10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944" h="10095">
                    <a:moveTo>
                      <a:pt x="8522" y="1825"/>
                    </a:moveTo>
                    <a:lnTo>
                      <a:pt x="8502" y="1820"/>
                    </a:lnTo>
                    <a:lnTo>
                      <a:pt x="8503" y="1834"/>
                    </a:lnTo>
                    <a:lnTo>
                      <a:pt x="8474" y="1823"/>
                    </a:lnTo>
                    <a:lnTo>
                      <a:pt x="8446" y="1805"/>
                    </a:lnTo>
                    <a:lnTo>
                      <a:pt x="8431" y="1786"/>
                    </a:lnTo>
                    <a:lnTo>
                      <a:pt x="8404" y="1776"/>
                    </a:lnTo>
                    <a:lnTo>
                      <a:pt x="8357" y="1788"/>
                    </a:lnTo>
                    <a:lnTo>
                      <a:pt x="8339" y="1809"/>
                    </a:lnTo>
                    <a:lnTo>
                      <a:pt x="8318" y="1804"/>
                    </a:lnTo>
                    <a:lnTo>
                      <a:pt x="8296" y="1847"/>
                    </a:lnTo>
                    <a:lnTo>
                      <a:pt x="8275" y="1835"/>
                    </a:lnTo>
                    <a:lnTo>
                      <a:pt x="8256" y="1857"/>
                    </a:lnTo>
                    <a:lnTo>
                      <a:pt x="8215" y="1848"/>
                    </a:lnTo>
                    <a:lnTo>
                      <a:pt x="8208" y="1835"/>
                    </a:lnTo>
                    <a:lnTo>
                      <a:pt x="8206" y="1815"/>
                    </a:lnTo>
                    <a:lnTo>
                      <a:pt x="8184" y="1803"/>
                    </a:lnTo>
                    <a:lnTo>
                      <a:pt x="8144" y="1807"/>
                    </a:lnTo>
                    <a:lnTo>
                      <a:pt x="8110" y="1790"/>
                    </a:lnTo>
                    <a:lnTo>
                      <a:pt x="8101" y="1777"/>
                    </a:lnTo>
                    <a:lnTo>
                      <a:pt x="8100" y="1764"/>
                    </a:lnTo>
                    <a:lnTo>
                      <a:pt x="8086" y="1759"/>
                    </a:lnTo>
                    <a:lnTo>
                      <a:pt x="8085" y="1752"/>
                    </a:lnTo>
                    <a:lnTo>
                      <a:pt x="8079" y="1746"/>
                    </a:lnTo>
                    <a:lnTo>
                      <a:pt x="8065" y="1747"/>
                    </a:lnTo>
                    <a:lnTo>
                      <a:pt x="8051" y="1735"/>
                    </a:lnTo>
                    <a:lnTo>
                      <a:pt x="8038" y="1736"/>
                    </a:lnTo>
                    <a:lnTo>
                      <a:pt x="8039" y="1756"/>
                    </a:lnTo>
                    <a:lnTo>
                      <a:pt x="8026" y="1764"/>
                    </a:lnTo>
                    <a:lnTo>
                      <a:pt x="8025" y="1751"/>
                    </a:lnTo>
                    <a:lnTo>
                      <a:pt x="7999" y="1760"/>
                    </a:lnTo>
                    <a:lnTo>
                      <a:pt x="7965" y="1750"/>
                    </a:lnTo>
                    <a:lnTo>
                      <a:pt x="7940" y="1772"/>
                    </a:lnTo>
                    <a:lnTo>
                      <a:pt x="7936" y="1799"/>
                    </a:lnTo>
                    <a:lnTo>
                      <a:pt x="7893" y="1777"/>
                    </a:lnTo>
                    <a:lnTo>
                      <a:pt x="7824" y="1817"/>
                    </a:lnTo>
                    <a:lnTo>
                      <a:pt x="7808" y="1791"/>
                    </a:lnTo>
                    <a:lnTo>
                      <a:pt x="7820" y="1777"/>
                    </a:lnTo>
                    <a:lnTo>
                      <a:pt x="7805" y="1758"/>
                    </a:lnTo>
                    <a:lnTo>
                      <a:pt x="7809" y="1737"/>
                    </a:lnTo>
                    <a:lnTo>
                      <a:pt x="7764" y="1681"/>
                    </a:lnTo>
                    <a:lnTo>
                      <a:pt x="7729" y="1671"/>
                    </a:lnTo>
                    <a:lnTo>
                      <a:pt x="7704" y="1680"/>
                    </a:lnTo>
                    <a:lnTo>
                      <a:pt x="7703" y="1674"/>
                    </a:lnTo>
                    <a:lnTo>
                      <a:pt x="7713" y="1639"/>
                    </a:lnTo>
                    <a:lnTo>
                      <a:pt x="7683" y="1602"/>
                    </a:lnTo>
                    <a:lnTo>
                      <a:pt x="7601" y="1596"/>
                    </a:lnTo>
                    <a:lnTo>
                      <a:pt x="7579" y="1570"/>
                    </a:lnTo>
                    <a:lnTo>
                      <a:pt x="7566" y="1573"/>
                    </a:lnTo>
                    <a:lnTo>
                      <a:pt x="7534" y="1515"/>
                    </a:lnTo>
                    <a:lnTo>
                      <a:pt x="7479" y="1500"/>
                    </a:lnTo>
                    <a:lnTo>
                      <a:pt x="7456" y="1474"/>
                    </a:lnTo>
                    <a:lnTo>
                      <a:pt x="7443" y="1477"/>
                    </a:lnTo>
                    <a:lnTo>
                      <a:pt x="7404" y="1493"/>
                    </a:lnTo>
                    <a:lnTo>
                      <a:pt x="7357" y="1484"/>
                    </a:lnTo>
                    <a:lnTo>
                      <a:pt x="7367" y="1457"/>
                    </a:lnTo>
                    <a:lnTo>
                      <a:pt x="7356" y="1410"/>
                    </a:lnTo>
                    <a:lnTo>
                      <a:pt x="7377" y="1348"/>
                    </a:lnTo>
                    <a:lnTo>
                      <a:pt x="7347" y="1311"/>
                    </a:lnTo>
                    <a:lnTo>
                      <a:pt x="7306" y="1302"/>
                    </a:lnTo>
                    <a:lnTo>
                      <a:pt x="7304" y="1288"/>
                    </a:lnTo>
                    <a:lnTo>
                      <a:pt x="7322" y="1259"/>
                    </a:lnTo>
                    <a:lnTo>
                      <a:pt x="7325" y="1218"/>
                    </a:lnTo>
                    <a:lnTo>
                      <a:pt x="7337" y="1205"/>
                    </a:lnTo>
                    <a:lnTo>
                      <a:pt x="7328" y="1178"/>
                    </a:lnTo>
                    <a:lnTo>
                      <a:pt x="7340" y="1164"/>
                    </a:lnTo>
                    <a:lnTo>
                      <a:pt x="7338" y="1137"/>
                    </a:lnTo>
                    <a:lnTo>
                      <a:pt x="7358" y="1142"/>
                    </a:lnTo>
                    <a:lnTo>
                      <a:pt x="7355" y="1109"/>
                    </a:lnTo>
                    <a:lnTo>
                      <a:pt x="7374" y="1094"/>
                    </a:lnTo>
                    <a:lnTo>
                      <a:pt x="7359" y="1075"/>
                    </a:lnTo>
                    <a:lnTo>
                      <a:pt x="7332" y="1071"/>
                    </a:lnTo>
                    <a:lnTo>
                      <a:pt x="7323" y="1058"/>
                    </a:lnTo>
                    <a:lnTo>
                      <a:pt x="7305" y="1080"/>
                    </a:lnTo>
                    <a:lnTo>
                      <a:pt x="7280" y="1089"/>
                    </a:lnTo>
                    <a:lnTo>
                      <a:pt x="7269" y="1123"/>
                    </a:lnTo>
                    <a:lnTo>
                      <a:pt x="7238" y="1139"/>
                    </a:lnTo>
                    <a:lnTo>
                      <a:pt x="7226" y="1161"/>
                    </a:lnTo>
                    <a:lnTo>
                      <a:pt x="7221" y="1175"/>
                    </a:lnTo>
                    <a:lnTo>
                      <a:pt x="7229" y="1194"/>
                    </a:lnTo>
                    <a:lnTo>
                      <a:pt x="7221" y="1255"/>
                    </a:lnTo>
                    <a:lnTo>
                      <a:pt x="7149" y="1275"/>
                    </a:lnTo>
                    <a:lnTo>
                      <a:pt x="7099" y="1313"/>
                    </a:lnTo>
                    <a:lnTo>
                      <a:pt x="7039" y="1320"/>
                    </a:lnTo>
                    <a:lnTo>
                      <a:pt x="6978" y="1311"/>
                    </a:lnTo>
                    <a:lnTo>
                      <a:pt x="6950" y="1294"/>
                    </a:lnTo>
                    <a:lnTo>
                      <a:pt x="6891" y="1306"/>
                    </a:lnTo>
                    <a:lnTo>
                      <a:pt x="6863" y="1309"/>
                    </a:lnTo>
                    <a:lnTo>
                      <a:pt x="6862" y="1295"/>
                    </a:lnTo>
                    <a:lnTo>
                      <a:pt x="6849" y="1290"/>
                    </a:lnTo>
                    <a:lnTo>
                      <a:pt x="6848" y="1284"/>
                    </a:lnTo>
                    <a:lnTo>
                      <a:pt x="6828" y="1285"/>
                    </a:lnTo>
                    <a:lnTo>
                      <a:pt x="6821" y="1279"/>
                    </a:lnTo>
                    <a:lnTo>
                      <a:pt x="6833" y="1265"/>
                    </a:lnTo>
                    <a:lnTo>
                      <a:pt x="6817" y="1239"/>
                    </a:lnTo>
                    <a:lnTo>
                      <a:pt x="6828" y="1211"/>
                    </a:lnTo>
                    <a:lnTo>
                      <a:pt x="6885" y="1173"/>
                    </a:lnTo>
                    <a:lnTo>
                      <a:pt x="6869" y="1140"/>
                    </a:lnTo>
                    <a:lnTo>
                      <a:pt x="6858" y="1101"/>
                    </a:lnTo>
                    <a:lnTo>
                      <a:pt x="6811" y="1099"/>
                    </a:lnTo>
                    <a:lnTo>
                      <a:pt x="6829" y="1071"/>
                    </a:lnTo>
                    <a:lnTo>
                      <a:pt x="6822" y="1011"/>
                    </a:lnTo>
                    <a:lnTo>
                      <a:pt x="6872" y="959"/>
                    </a:lnTo>
                    <a:lnTo>
                      <a:pt x="6863" y="940"/>
                    </a:lnTo>
                    <a:lnTo>
                      <a:pt x="6835" y="928"/>
                    </a:lnTo>
                    <a:lnTo>
                      <a:pt x="6822" y="937"/>
                    </a:lnTo>
                    <a:lnTo>
                      <a:pt x="6831" y="956"/>
                    </a:lnTo>
                    <a:lnTo>
                      <a:pt x="6818" y="957"/>
                    </a:lnTo>
                    <a:lnTo>
                      <a:pt x="6802" y="939"/>
                    </a:lnTo>
                    <a:lnTo>
                      <a:pt x="6800" y="912"/>
                    </a:lnTo>
                    <a:lnTo>
                      <a:pt x="6772" y="901"/>
                    </a:lnTo>
                    <a:lnTo>
                      <a:pt x="6726" y="845"/>
                    </a:lnTo>
                    <a:lnTo>
                      <a:pt x="6636" y="880"/>
                    </a:lnTo>
                    <a:lnTo>
                      <a:pt x="6594" y="858"/>
                    </a:lnTo>
                    <a:lnTo>
                      <a:pt x="6526" y="857"/>
                    </a:lnTo>
                    <a:lnTo>
                      <a:pt x="6514" y="872"/>
                    </a:lnTo>
                    <a:lnTo>
                      <a:pt x="6510" y="899"/>
                    </a:lnTo>
                    <a:lnTo>
                      <a:pt x="6498" y="906"/>
                    </a:lnTo>
                    <a:lnTo>
                      <a:pt x="6466" y="856"/>
                    </a:lnTo>
                    <a:lnTo>
                      <a:pt x="6456" y="829"/>
                    </a:lnTo>
                    <a:lnTo>
                      <a:pt x="6467" y="788"/>
                    </a:lnTo>
                    <a:lnTo>
                      <a:pt x="6454" y="729"/>
                    </a:lnTo>
                    <a:lnTo>
                      <a:pt x="6424" y="692"/>
                    </a:lnTo>
                    <a:lnTo>
                      <a:pt x="6390" y="682"/>
                    </a:lnTo>
                    <a:lnTo>
                      <a:pt x="6344" y="692"/>
                    </a:lnTo>
                    <a:lnTo>
                      <a:pt x="6336" y="687"/>
                    </a:lnTo>
                    <a:lnTo>
                      <a:pt x="6354" y="659"/>
                    </a:lnTo>
                    <a:lnTo>
                      <a:pt x="6339" y="653"/>
                    </a:lnTo>
                    <a:lnTo>
                      <a:pt x="6319" y="648"/>
                    </a:lnTo>
                    <a:lnTo>
                      <a:pt x="6301" y="677"/>
                    </a:lnTo>
                    <a:lnTo>
                      <a:pt x="6250" y="694"/>
                    </a:lnTo>
                    <a:lnTo>
                      <a:pt x="6186" y="653"/>
                    </a:lnTo>
                    <a:lnTo>
                      <a:pt x="6178" y="641"/>
                    </a:lnTo>
                    <a:lnTo>
                      <a:pt x="6178" y="574"/>
                    </a:lnTo>
                    <a:lnTo>
                      <a:pt x="6152" y="503"/>
                    </a:lnTo>
                    <a:lnTo>
                      <a:pt x="6163" y="482"/>
                    </a:lnTo>
                    <a:lnTo>
                      <a:pt x="6160" y="455"/>
                    </a:lnTo>
                    <a:lnTo>
                      <a:pt x="6152" y="435"/>
                    </a:lnTo>
                    <a:lnTo>
                      <a:pt x="6125" y="438"/>
                    </a:lnTo>
                    <a:lnTo>
                      <a:pt x="6100" y="387"/>
                    </a:lnTo>
                    <a:lnTo>
                      <a:pt x="6077" y="355"/>
                    </a:lnTo>
                    <a:lnTo>
                      <a:pt x="6057" y="351"/>
                    </a:lnTo>
                    <a:lnTo>
                      <a:pt x="6044" y="365"/>
                    </a:lnTo>
                    <a:lnTo>
                      <a:pt x="5985" y="371"/>
                    </a:lnTo>
                    <a:lnTo>
                      <a:pt x="5934" y="395"/>
                    </a:lnTo>
                    <a:lnTo>
                      <a:pt x="5918" y="444"/>
                    </a:lnTo>
                    <a:lnTo>
                      <a:pt x="5906" y="458"/>
                    </a:lnTo>
                    <a:lnTo>
                      <a:pt x="5870" y="441"/>
                    </a:lnTo>
                    <a:lnTo>
                      <a:pt x="5863" y="429"/>
                    </a:lnTo>
                    <a:lnTo>
                      <a:pt x="5837" y="431"/>
                    </a:lnTo>
                    <a:lnTo>
                      <a:pt x="5822" y="419"/>
                    </a:lnTo>
                    <a:lnTo>
                      <a:pt x="5812" y="393"/>
                    </a:lnTo>
                    <a:lnTo>
                      <a:pt x="5775" y="356"/>
                    </a:lnTo>
                    <a:lnTo>
                      <a:pt x="5766" y="323"/>
                    </a:lnTo>
                    <a:lnTo>
                      <a:pt x="5752" y="318"/>
                    </a:lnTo>
                    <a:lnTo>
                      <a:pt x="5705" y="316"/>
                    </a:lnTo>
                    <a:lnTo>
                      <a:pt x="5682" y="278"/>
                    </a:lnTo>
                    <a:lnTo>
                      <a:pt x="5688" y="203"/>
                    </a:lnTo>
                    <a:lnTo>
                      <a:pt x="5674" y="198"/>
                    </a:lnTo>
                    <a:lnTo>
                      <a:pt x="5704" y="162"/>
                    </a:lnTo>
                    <a:lnTo>
                      <a:pt x="5686" y="117"/>
                    </a:lnTo>
                    <a:lnTo>
                      <a:pt x="5665" y="99"/>
                    </a:lnTo>
                    <a:lnTo>
                      <a:pt x="5641" y="0"/>
                    </a:lnTo>
                    <a:lnTo>
                      <a:pt x="5578" y="32"/>
                    </a:lnTo>
                    <a:lnTo>
                      <a:pt x="5513" y="53"/>
                    </a:lnTo>
                    <a:lnTo>
                      <a:pt x="5492" y="41"/>
                    </a:lnTo>
                    <a:lnTo>
                      <a:pt x="5440" y="65"/>
                    </a:lnTo>
                    <a:lnTo>
                      <a:pt x="5393" y="63"/>
                    </a:lnTo>
                    <a:lnTo>
                      <a:pt x="5374" y="79"/>
                    </a:lnTo>
                    <a:lnTo>
                      <a:pt x="5375" y="92"/>
                    </a:lnTo>
                    <a:lnTo>
                      <a:pt x="5354" y="74"/>
                    </a:lnTo>
                    <a:lnTo>
                      <a:pt x="5322" y="97"/>
                    </a:lnTo>
                    <a:lnTo>
                      <a:pt x="5295" y="93"/>
                    </a:lnTo>
                    <a:lnTo>
                      <a:pt x="5078" y="153"/>
                    </a:lnTo>
                    <a:lnTo>
                      <a:pt x="5023" y="192"/>
                    </a:lnTo>
                    <a:lnTo>
                      <a:pt x="4986" y="229"/>
                    </a:lnTo>
                    <a:lnTo>
                      <a:pt x="4940" y="253"/>
                    </a:lnTo>
                    <a:lnTo>
                      <a:pt x="4951" y="359"/>
                    </a:lnTo>
                    <a:lnTo>
                      <a:pt x="4941" y="400"/>
                    </a:lnTo>
                    <a:lnTo>
                      <a:pt x="4922" y="423"/>
                    </a:lnTo>
                    <a:lnTo>
                      <a:pt x="4918" y="450"/>
                    </a:lnTo>
                    <a:lnTo>
                      <a:pt x="4932" y="589"/>
                    </a:lnTo>
                    <a:lnTo>
                      <a:pt x="4949" y="634"/>
                    </a:lnTo>
                    <a:lnTo>
                      <a:pt x="4930" y="643"/>
                    </a:lnTo>
                    <a:lnTo>
                      <a:pt x="4909" y="779"/>
                    </a:lnTo>
                    <a:lnTo>
                      <a:pt x="4925" y="804"/>
                    </a:lnTo>
                    <a:lnTo>
                      <a:pt x="4960" y="821"/>
                    </a:lnTo>
                    <a:lnTo>
                      <a:pt x="4969" y="847"/>
                    </a:lnTo>
                    <a:lnTo>
                      <a:pt x="4954" y="828"/>
                    </a:lnTo>
                    <a:lnTo>
                      <a:pt x="4908" y="833"/>
                    </a:lnTo>
                    <a:lnTo>
                      <a:pt x="4889" y="922"/>
                    </a:lnTo>
                    <a:lnTo>
                      <a:pt x="4905" y="947"/>
                    </a:lnTo>
                    <a:lnTo>
                      <a:pt x="4932" y="952"/>
                    </a:lnTo>
                    <a:lnTo>
                      <a:pt x="4950" y="997"/>
                    </a:lnTo>
                    <a:lnTo>
                      <a:pt x="4991" y="1013"/>
                    </a:lnTo>
                    <a:lnTo>
                      <a:pt x="4993" y="1039"/>
                    </a:lnTo>
                    <a:lnTo>
                      <a:pt x="4980" y="1048"/>
                    </a:lnTo>
                    <a:lnTo>
                      <a:pt x="4952" y="1030"/>
                    </a:lnTo>
                    <a:lnTo>
                      <a:pt x="4926" y="1033"/>
                    </a:lnTo>
                    <a:lnTo>
                      <a:pt x="4902" y="1001"/>
                    </a:lnTo>
                    <a:lnTo>
                      <a:pt x="4877" y="1010"/>
                    </a:lnTo>
                    <a:lnTo>
                      <a:pt x="4853" y="1039"/>
                    </a:lnTo>
                    <a:lnTo>
                      <a:pt x="4820" y="1122"/>
                    </a:lnTo>
                    <a:lnTo>
                      <a:pt x="4771" y="1168"/>
                    </a:lnTo>
                    <a:lnTo>
                      <a:pt x="4739" y="1184"/>
                    </a:lnTo>
                    <a:lnTo>
                      <a:pt x="4633" y="1274"/>
                    </a:lnTo>
                    <a:lnTo>
                      <a:pt x="4537" y="1324"/>
                    </a:lnTo>
                    <a:lnTo>
                      <a:pt x="4498" y="1334"/>
                    </a:lnTo>
                    <a:lnTo>
                      <a:pt x="4450" y="1331"/>
                    </a:lnTo>
                    <a:lnTo>
                      <a:pt x="4314" y="1378"/>
                    </a:lnTo>
                    <a:lnTo>
                      <a:pt x="4253" y="1376"/>
                    </a:lnTo>
                    <a:lnTo>
                      <a:pt x="4168" y="1398"/>
                    </a:lnTo>
                    <a:lnTo>
                      <a:pt x="3971" y="1517"/>
                    </a:lnTo>
                    <a:lnTo>
                      <a:pt x="3880" y="1545"/>
                    </a:lnTo>
                    <a:lnTo>
                      <a:pt x="3862" y="1567"/>
                    </a:lnTo>
                    <a:lnTo>
                      <a:pt x="3849" y="1575"/>
                    </a:lnTo>
                    <a:lnTo>
                      <a:pt x="3834" y="1630"/>
                    </a:lnTo>
                    <a:lnTo>
                      <a:pt x="3767" y="1777"/>
                    </a:lnTo>
                    <a:lnTo>
                      <a:pt x="3811" y="1820"/>
                    </a:lnTo>
                    <a:lnTo>
                      <a:pt x="3812" y="1834"/>
                    </a:lnTo>
                    <a:lnTo>
                      <a:pt x="3853" y="1843"/>
                    </a:lnTo>
                    <a:lnTo>
                      <a:pt x="3861" y="1849"/>
                    </a:lnTo>
                    <a:lnTo>
                      <a:pt x="3996" y="1857"/>
                    </a:lnTo>
                    <a:lnTo>
                      <a:pt x="4094" y="1821"/>
                    </a:lnTo>
                    <a:lnTo>
                      <a:pt x="4107" y="1827"/>
                    </a:lnTo>
                    <a:lnTo>
                      <a:pt x="4114" y="1825"/>
                    </a:lnTo>
                    <a:lnTo>
                      <a:pt x="4152" y="1876"/>
                    </a:lnTo>
                    <a:lnTo>
                      <a:pt x="4198" y="1872"/>
                    </a:lnTo>
                    <a:lnTo>
                      <a:pt x="4173" y="1887"/>
                    </a:lnTo>
                    <a:lnTo>
                      <a:pt x="4160" y="1889"/>
                    </a:lnTo>
                    <a:lnTo>
                      <a:pt x="4107" y="1833"/>
                    </a:lnTo>
                    <a:lnTo>
                      <a:pt x="4094" y="1821"/>
                    </a:lnTo>
                    <a:lnTo>
                      <a:pt x="4017" y="1861"/>
                    </a:lnTo>
                    <a:lnTo>
                      <a:pt x="3878" y="1881"/>
                    </a:lnTo>
                    <a:lnTo>
                      <a:pt x="3819" y="1900"/>
                    </a:lnTo>
                    <a:lnTo>
                      <a:pt x="3774" y="1931"/>
                    </a:lnTo>
                    <a:lnTo>
                      <a:pt x="3707" y="1991"/>
                    </a:lnTo>
                    <a:lnTo>
                      <a:pt x="3635" y="2017"/>
                    </a:lnTo>
                    <a:lnTo>
                      <a:pt x="3542" y="2026"/>
                    </a:lnTo>
                    <a:lnTo>
                      <a:pt x="3531" y="2048"/>
                    </a:lnTo>
                    <a:lnTo>
                      <a:pt x="3515" y="2022"/>
                    </a:lnTo>
                    <a:lnTo>
                      <a:pt x="3408" y="1965"/>
                    </a:lnTo>
                    <a:lnTo>
                      <a:pt x="3096" y="1920"/>
                    </a:lnTo>
                    <a:lnTo>
                      <a:pt x="2997" y="1869"/>
                    </a:lnTo>
                    <a:lnTo>
                      <a:pt x="2897" y="1878"/>
                    </a:lnTo>
                    <a:lnTo>
                      <a:pt x="2874" y="1908"/>
                    </a:lnTo>
                    <a:lnTo>
                      <a:pt x="2869" y="1928"/>
                    </a:lnTo>
                    <a:lnTo>
                      <a:pt x="2854" y="1909"/>
                    </a:lnTo>
                    <a:lnTo>
                      <a:pt x="2826" y="1905"/>
                    </a:lnTo>
                    <a:lnTo>
                      <a:pt x="2831" y="1885"/>
                    </a:lnTo>
                    <a:lnTo>
                      <a:pt x="2836" y="1871"/>
                    </a:lnTo>
                    <a:lnTo>
                      <a:pt x="2834" y="1843"/>
                    </a:lnTo>
                    <a:lnTo>
                      <a:pt x="2772" y="1756"/>
                    </a:lnTo>
                    <a:lnTo>
                      <a:pt x="2739" y="1685"/>
                    </a:lnTo>
                    <a:lnTo>
                      <a:pt x="2755" y="1643"/>
                    </a:lnTo>
                    <a:lnTo>
                      <a:pt x="2767" y="1636"/>
                    </a:lnTo>
                    <a:lnTo>
                      <a:pt x="2785" y="1614"/>
                    </a:lnTo>
                    <a:lnTo>
                      <a:pt x="2798" y="1605"/>
                    </a:lnTo>
                    <a:lnTo>
                      <a:pt x="2795" y="1566"/>
                    </a:lnTo>
                    <a:lnTo>
                      <a:pt x="2777" y="1513"/>
                    </a:lnTo>
                    <a:lnTo>
                      <a:pt x="2681" y="1496"/>
                    </a:lnTo>
                    <a:lnTo>
                      <a:pt x="2628" y="1507"/>
                    </a:lnTo>
                    <a:lnTo>
                      <a:pt x="2591" y="1544"/>
                    </a:lnTo>
                    <a:lnTo>
                      <a:pt x="2519" y="1551"/>
                    </a:lnTo>
                    <a:lnTo>
                      <a:pt x="2462" y="1517"/>
                    </a:lnTo>
                    <a:lnTo>
                      <a:pt x="2372" y="1491"/>
                    </a:lnTo>
                    <a:lnTo>
                      <a:pt x="2349" y="1460"/>
                    </a:lnTo>
                    <a:lnTo>
                      <a:pt x="2323" y="1468"/>
                    </a:lnTo>
                    <a:lnTo>
                      <a:pt x="2287" y="1445"/>
                    </a:lnTo>
                    <a:lnTo>
                      <a:pt x="2281" y="1452"/>
                    </a:lnTo>
                    <a:lnTo>
                      <a:pt x="2278" y="1500"/>
                    </a:lnTo>
                    <a:lnTo>
                      <a:pt x="2328" y="1528"/>
                    </a:lnTo>
                    <a:lnTo>
                      <a:pt x="2346" y="1567"/>
                    </a:lnTo>
                    <a:lnTo>
                      <a:pt x="2344" y="1621"/>
                    </a:lnTo>
                    <a:lnTo>
                      <a:pt x="2308" y="1672"/>
                    </a:lnTo>
                    <a:lnTo>
                      <a:pt x="2332" y="1710"/>
                    </a:lnTo>
                    <a:lnTo>
                      <a:pt x="2344" y="1769"/>
                    </a:lnTo>
                    <a:lnTo>
                      <a:pt x="2343" y="1822"/>
                    </a:lnTo>
                    <a:lnTo>
                      <a:pt x="2351" y="1849"/>
                    </a:lnTo>
                    <a:lnTo>
                      <a:pt x="2358" y="1854"/>
                    </a:lnTo>
                    <a:lnTo>
                      <a:pt x="2379" y="1866"/>
                    </a:lnTo>
                    <a:lnTo>
                      <a:pt x="2410" y="1903"/>
                    </a:lnTo>
                    <a:lnTo>
                      <a:pt x="2431" y="1908"/>
                    </a:lnTo>
                    <a:lnTo>
                      <a:pt x="2427" y="1935"/>
                    </a:lnTo>
                    <a:lnTo>
                      <a:pt x="2470" y="2045"/>
                    </a:lnTo>
                    <a:lnTo>
                      <a:pt x="2489" y="2030"/>
                    </a:lnTo>
                    <a:lnTo>
                      <a:pt x="2504" y="2043"/>
                    </a:lnTo>
                    <a:lnTo>
                      <a:pt x="2491" y="2056"/>
                    </a:lnTo>
                    <a:lnTo>
                      <a:pt x="2498" y="2123"/>
                    </a:lnTo>
                    <a:lnTo>
                      <a:pt x="2506" y="2143"/>
                    </a:lnTo>
                    <a:lnTo>
                      <a:pt x="2494" y="2158"/>
                    </a:lnTo>
                    <a:lnTo>
                      <a:pt x="2485" y="2199"/>
                    </a:lnTo>
                    <a:lnTo>
                      <a:pt x="2493" y="2291"/>
                    </a:lnTo>
                    <a:lnTo>
                      <a:pt x="2510" y="2263"/>
                    </a:lnTo>
                    <a:lnTo>
                      <a:pt x="2524" y="2262"/>
                    </a:lnTo>
                    <a:lnTo>
                      <a:pt x="2510" y="2330"/>
                    </a:lnTo>
                    <a:lnTo>
                      <a:pt x="2507" y="2364"/>
                    </a:lnTo>
                    <a:lnTo>
                      <a:pt x="2515" y="2389"/>
                    </a:lnTo>
                    <a:lnTo>
                      <a:pt x="2511" y="2411"/>
                    </a:lnTo>
                    <a:lnTo>
                      <a:pt x="2504" y="2412"/>
                    </a:lnTo>
                    <a:lnTo>
                      <a:pt x="2471" y="2487"/>
                    </a:lnTo>
                    <a:lnTo>
                      <a:pt x="2488" y="2526"/>
                    </a:lnTo>
                    <a:lnTo>
                      <a:pt x="2488" y="2594"/>
                    </a:lnTo>
                    <a:lnTo>
                      <a:pt x="2517" y="2618"/>
                    </a:lnTo>
                    <a:lnTo>
                      <a:pt x="2533" y="2656"/>
                    </a:lnTo>
                    <a:lnTo>
                      <a:pt x="2548" y="2669"/>
                    </a:lnTo>
                    <a:lnTo>
                      <a:pt x="2578" y="2699"/>
                    </a:lnTo>
                    <a:lnTo>
                      <a:pt x="2617" y="2682"/>
                    </a:lnTo>
                    <a:lnTo>
                      <a:pt x="2619" y="2702"/>
                    </a:lnTo>
                    <a:lnTo>
                      <a:pt x="2626" y="2715"/>
                    </a:lnTo>
                    <a:lnTo>
                      <a:pt x="2542" y="2743"/>
                    </a:lnTo>
                    <a:lnTo>
                      <a:pt x="2480" y="2729"/>
                    </a:lnTo>
                    <a:lnTo>
                      <a:pt x="2374" y="2745"/>
                    </a:lnTo>
                    <a:lnTo>
                      <a:pt x="2286" y="2733"/>
                    </a:lnTo>
                    <a:lnTo>
                      <a:pt x="2265" y="2721"/>
                    </a:lnTo>
                    <a:lnTo>
                      <a:pt x="2255" y="2696"/>
                    </a:lnTo>
                    <a:lnTo>
                      <a:pt x="2260" y="2675"/>
                    </a:lnTo>
                    <a:lnTo>
                      <a:pt x="2278" y="2653"/>
                    </a:lnTo>
                    <a:lnTo>
                      <a:pt x="2270" y="2628"/>
                    </a:lnTo>
                    <a:lnTo>
                      <a:pt x="2230" y="2638"/>
                    </a:lnTo>
                    <a:lnTo>
                      <a:pt x="2210" y="2633"/>
                    </a:lnTo>
                    <a:lnTo>
                      <a:pt x="2190" y="2641"/>
                    </a:lnTo>
                    <a:lnTo>
                      <a:pt x="2183" y="2642"/>
                    </a:lnTo>
                    <a:lnTo>
                      <a:pt x="2171" y="2650"/>
                    </a:lnTo>
                    <a:lnTo>
                      <a:pt x="2134" y="2687"/>
                    </a:lnTo>
                    <a:lnTo>
                      <a:pt x="2145" y="2739"/>
                    </a:lnTo>
                    <a:lnTo>
                      <a:pt x="2166" y="2751"/>
                    </a:lnTo>
                    <a:lnTo>
                      <a:pt x="2174" y="2757"/>
                    </a:lnTo>
                    <a:lnTo>
                      <a:pt x="2161" y="2765"/>
                    </a:lnTo>
                    <a:lnTo>
                      <a:pt x="2173" y="2811"/>
                    </a:lnTo>
                    <a:lnTo>
                      <a:pt x="2185" y="2810"/>
                    </a:lnTo>
                    <a:lnTo>
                      <a:pt x="2161" y="2838"/>
                    </a:lnTo>
                    <a:lnTo>
                      <a:pt x="2154" y="2826"/>
                    </a:lnTo>
                    <a:lnTo>
                      <a:pt x="2165" y="2805"/>
                    </a:lnTo>
                    <a:lnTo>
                      <a:pt x="2142" y="2780"/>
                    </a:lnTo>
                    <a:lnTo>
                      <a:pt x="2148" y="2759"/>
                    </a:lnTo>
                    <a:lnTo>
                      <a:pt x="2133" y="2748"/>
                    </a:lnTo>
                    <a:lnTo>
                      <a:pt x="2122" y="2708"/>
                    </a:lnTo>
                    <a:lnTo>
                      <a:pt x="2101" y="2690"/>
                    </a:lnTo>
                    <a:lnTo>
                      <a:pt x="2047" y="2695"/>
                    </a:lnTo>
                    <a:lnTo>
                      <a:pt x="2041" y="2702"/>
                    </a:lnTo>
                    <a:lnTo>
                      <a:pt x="2057" y="2728"/>
                    </a:lnTo>
                    <a:lnTo>
                      <a:pt x="2037" y="2723"/>
                    </a:lnTo>
                    <a:lnTo>
                      <a:pt x="2019" y="2745"/>
                    </a:lnTo>
                    <a:lnTo>
                      <a:pt x="1991" y="2740"/>
                    </a:lnTo>
                    <a:lnTo>
                      <a:pt x="1960" y="2690"/>
                    </a:lnTo>
                    <a:lnTo>
                      <a:pt x="1919" y="2687"/>
                    </a:lnTo>
                    <a:lnTo>
                      <a:pt x="1923" y="2653"/>
                    </a:lnTo>
                    <a:lnTo>
                      <a:pt x="1907" y="2634"/>
                    </a:lnTo>
                    <a:lnTo>
                      <a:pt x="1844" y="2667"/>
                    </a:lnTo>
                    <a:lnTo>
                      <a:pt x="1796" y="2665"/>
                    </a:lnTo>
                    <a:lnTo>
                      <a:pt x="1779" y="2693"/>
                    </a:lnTo>
                    <a:lnTo>
                      <a:pt x="1728" y="2718"/>
                    </a:lnTo>
                    <a:lnTo>
                      <a:pt x="1666" y="2777"/>
                    </a:lnTo>
                    <a:lnTo>
                      <a:pt x="1633" y="2780"/>
                    </a:lnTo>
                    <a:lnTo>
                      <a:pt x="1615" y="2809"/>
                    </a:lnTo>
                    <a:lnTo>
                      <a:pt x="1589" y="2745"/>
                    </a:lnTo>
                    <a:lnTo>
                      <a:pt x="1523" y="2690"/>
                    </a:lnTo>
                    <a:lnTo>
                      <a:pt x="1517" y="2623"/>
                    </a:lnTo>
                    <a:lnTo>
                      <a:pt x="1443" y="2543"/>
                    </a:lnTo>
                    <a:lnTo>
                      <a:pt x="1446" y="2502"/>
                    </a:lnTo>
                    <a:lnTo>
                      <a:pt x="1389" y="2474"/>
                    </a:lnTo>
                    <a:lnTo>
                      <a:pt x="1382" y="2461"/>
                    </a:lnTo>
                    <a:lnTo>
                      <a:pt x="1394" y="2447"/>
                    </a:lnTo>
                    <a:lnTo>
                      <a:pt x="1393" y="2434"/>
                    </a:lnTo>
                    <a:lnTo>
                      <a:pt x="1352" y="2424"/>
                    </a:lnTo>
                    <a:lnTo>
                      <a:pt x="1340" y="2378"/>
                    </a:lnTo>
                    <a:lnTo>
                      <a:pt x="1334" y="2373"/>
                    </a:lnTo>
                    <a:lnTo>
                      <a:pt x="1287" y="2383"/>
                    </a:lnTo>
                    <a:lnTo>
                      <a:pt x="1256" y="2406"/>
                    </a:lnTo>
                    <a:lnTo>
                      <a:pt x="1246" y="2374"/>
                    </a:lnTo>
                    <a:lnTo>
                      <a:pt x="1238" y="2361"/>
                    </a:lnTo>
                    <a:lnTo>
                      <a:pt x="1207" y="2384"/>
                    </a:lnTo>
                    <a:lnTo>
                      <a:pt x="1161" y="2388"/>
                    </a:lnTo>
                    <a:lnTo>
                      <a:pt x="1089" y="2422"/>
                    </a:lnTo>
                    <a:lnTo>
                      <a:pt x="1045" y="2379"/>
                    </a:lnTo>
                    <a:lnTo>
                      <a:pt x="1012" y="2382"/>
                    </a:lnTo>
                    <a:lnTo>
                      <a:pt x="988" y="2411"/>
                    </a:lnTo>
                    <a:lnTo>
                      <a:pt x="968" y="2413"/>
                    </a:lnTo>
                    <a:lnTo>
                      <a:pt x="965" y="2446"/>
                    </a:lnTo>
                    <a:lnTo>
                      <a:pt x="989" y="2492"/>
                    </a:lnTo>
                    <a:lnTo>
                      <a:pt x="956" y="2507"/>
                    </a:lnTo>
                    <a:lnTo>
                      <a:pt x="954" y="2549"/>
                    </a:lnTo>
                    <a:lnTo>
                      <a:pt x="934" y="2557"/>
                    </a:lnTo>
                    <a:lnTo>
                      <a:pt x="913" y="2545"/>
                    </a:lnTo>
                    <a:lnTo>
                      <a:pt x="895" y="2568"/>
                    </a:lnTo>
                    <a:lnTo>
                      <a:pt x="900" y="2546"/>
                    </a:lnTo>
                    <a:lnTo>
                      <a:pt x="891" y="2528"/>
                    </a:lnTo>
                    <a:lnTo>
                      <a:pt x="781" y="2497"/>
                    </a:lnTo>
                    <a:lnTo>
                      <a:pt x="757" y="2520"/>
                    </a:lnTo>
                    <a:lnTo>
                      <a:pt x="728" y="2582"/>
                    </a:lnTo>
                    <a:lnTo>
                      <a:pt x="698" y="2545"/>
                    </a:lnTo>
                    <a:lnTo>
                      <a:pt x="671" y="2541"/>
                    </a:lnTo>
                    <a:lnTo>
                      <a:pt x="659" y="2482"/>
                    </a:lnTo>
                    <a:lnTo>
                      <a:pt x="651" y="2470"/>
                    </a:lnTo>
                    <a:lnTo>
                      <a:pt x="619" y="2479"/>
                    </a:lnTo>
                    <a:lnTo>
                      <a:pt x="587" y="2502"/>
                    </a:lnTo>
                    <a:lnTo>
                      <a:pt x="512" y="2495"/>
                    </a:lnTo>
                    <a:lnTo>
                      <a:pt x="463" y="2534"/>
                    </a:lnTo>
                    <a:lnTo>
                      <a:pt x="423" y="2537"/>
                    </a:lnTo>
                    <a:lnTo>
                      <a:pt x="402" y="2533"/>
                    </a:lnTo>
                    <a:lnTo>
                      <a:pt x="393" y="2513"/>
                    </a:lnTo>
                    <a:lnTo>
                      <a:pt x="366" y="2502"/>
                    </a:lnTo>
                    <a:lnTo>
                      <a:pt x="281" y="2537"/>
                    </a:lnTo>
                    <a:lnTo>
                      <a:pt x="214" y="2536"/>
                    </a:lnTo>
                    <a:lnTo>
                      <a:pt x="196" y="2558"/>
                    </a:lnTo>
                    <a:lnTo>
                      <a:pt x="145" y="2583"/>
                    </a:lnTo>
                    <a:lnTo>
                      <a:pt x="99" y="2594"/>
                    </a:lnTo>
                    <a:lnTo>
                      <a:pt x="48" y="2626"/>
                    </a:lnTo>
                    <a:lnTo>
                      <a:pt x="32" y="2660"/>
                    </a:lnTo>
                    <a:lnTo>
                      <a:pt x="29" y="2708"/>
                    </a:lnTo>
                    <a:lnTo>
                      <a:pt x="7" y="2757"/>
                    </a:lnTo>
                    <a:lnTo>
                      <a:pt x="11" y="2804"/>
                    </a:lnTo>
                    <a:lnTo>
                      <a:pt x="0" y="2825"/>
                    </a:lnTo>
                    <a:lnTo>
                      <a:pt x="29" y="2855"/>
                    </a:lnTo>
                    <a:lnTo>
                      <a:pt x="82" y="2844"/>
                    </a:lnTo>
                    <a:lnTo>
                      <a:pt x="131" y="2860"/>
                    </a:lnTo>
                    <a:lnTo>
                      <a:pt x="221" y="2831"/>
                    </a:lnTo>
                    <a:lnTo>
                      <a:pt x="294" y="2817"/>
                    </a:lnTo>
                    <a:lnTo>
                      <a:pt x="295" y="2824"/>
                    </a:lnTo>
                    <a:lnTo>
                      <a:pt x="278" y="2860"/>
                    </a:lnTo>
                    <a:lnTo>
                      <a:pt x="273" y="2880"/>
                    </a:lnTo>
                    <a:lnTo>
                      <a:pt x="294" y="2891"/>
                    </a:lnTo>
                    <a:lnTo>
                      <a:pt x="360" y="2879"/>
                    </a:lnTo>
                    <a:lnTo>
                      <a:pt x="364" y="2911"/>
                    </a:lnTo>
                    <a:lnTo>
                      <a:pt x="399" y="2942"/>
                    </a:lnTo>
                    <a:lnTo>
                      <a:pt x="393" y="2949"/>
                    </a:lnTo>
                    <a:lnTo>
                      <a:pt x="352" y="2940"/>
                    </a:lnTo>
                    <a:lnTo>
                      <a:pt x="300" y="2951"/>
                    </a:lnTo>
                    <a:lnTo>
                      <a:pt x="211" y="2932"/>
                    </a:lnTo>
                    <a:lnTo>
                      <a:pt x="190" y="2921"/>
                    </a:lnTo>
                    <a:lnTo>
                      <a:pt x="180" y="2888"/>
                    </a:lnTo>
                    <a:lnTo>
                      <a:pt x="166" y="2883"/>
                    </a:lnTo>
                    <a:lnTo>
                      <a:pt x="150" y="2919"/>
                    </a:lnTo>
                    <a:lnTo>
                      <a:pt x="131" y="2940"/>
                    </a:lnTo>
                    <a:lnTo>
                      <a:pt x="161" y="2978"/>
                    </a:lnTo>
                    <a:lnTo>
                      <a:pt x="168" y="3044"/>
                    </a:lnTo>
                    <a:lnTo>
                      <a:pt x="223" y="2999"/>
                    </a:lnTo>
                    <a:lnTo>
                      <a:pt x="321" y="3037"/>
                    </a:lnTo>
                    <a:lnTo>
                      <a:pt x="344" y="3061"/>
                    </a:lnTo>
                    <a:lnTo>
                      <a:pt x="359" y="3086"/>
                    </a:lnTo>
                    <a:lnTo>
                      <a:pt x="351" y="3141"/>
                    </a:lnTo>
                    <a:lnTo>
                      <a:pt x="327" y="3163"/>
                    </a:lnTo>
                    <a:lnTo>
                      <a:pt x="265" y="3149"/>
                    </a:lnTo>
                    <a:lnTo>
                      <a:pt x="58" y="3168"/>
                    </a:lnTo>
                    <a:lnTo>
                      <a:pt x="27" y="3192"/>
                    </a:lnTo>
                    <a:lnTo>
                      <a:pt x="119" y="3243"/>
                    </a:lnTo>
                    <a:lnTo>
                      <a:pt x="161" y="3259"/>
                    </a:lnTo>
                    <a:lnTo>
                      <a:pt x="226" y="3306"/>
                    </a:lnTo>
                    <a:lnTo>
                      <a:pt x="258" y="3364"/>
                    </a:lnTo>
                    <a:lnTo>
                      <a:pt x="269" y="3410"/>
                    </a:lnTo>
                    <a:lnTo>
                      <a:pt x="273" y="3450"/>
                    </a:lnTo>
                    <a:lnTo>
                      <a:pt x="262" y="3485"/>
                    </a:lnTo>
                    <a:lnTo>
                      <a:pt x="263" y="3498"/>
                    </a:lnTo>
                    <a:lnTo>
                      <a:pt x="332" y="3518"/>
                    </a:lnTo>
                    <a:lnTo>
                      <a:pt x="379" y="3514"/>
                    </a:lnTo>
                    <a:lnTo>
                      <a:pt x="410" y="3491"/>
                    </a:lnTo>
                    <a:lnTo>
                      <a:pt x="407" y="3457"/>
                    </a:lnTo>
                    <a:lnTo>
                      <a:pt x="413" y="3451"/>
                    </a:lnTo>
                    <a:lnTo>
                      <a:pt x="474" y="3452"/>
                    </a:lnTo>
                    <a:lnTo>
                      <a:pt x="535" y="3466"/>
                    </a:lnTo>
                    <a:lnTo>
                      <a:pt x="549" y="3465"/>
                    </a:lnTo>
                    <a:lnTo>
                      <a:pt x="566" y="3436"/>
                    </a:lnTo>
                    <a:lnTo>
                      <a:pt x="579" y="3429"/>
                    </a:lnTo>
                    <a:lnTo>
                      <a:pt x="609" y="3459"/>
                    </a:lnTo>
                    <a:lnTo>
                      <a:pt x="634" y="3504"/>
                    </a:lnTo>
                    <a:lnTo>
                      <a:pt x="663" y="3542"/>
                    </a:lnTo>
                    <a:lnTo>
                      <a:pt x="712" y="3557"/>
                    </a:lnTo>
                    <a:lnTo>
                      <a:pt x="752" y="3553"/>
                    </a:lnTo>
                    <a:lnTo>
                      <a:pt x="795" y="3583"/>
                    </a:lnTo>
                    <a:lnTo>
                      <a:pt x="877" y="3602"/>
                    </a:lnTo>
                    <a:lnTo>
                      <a:pt x="901" y="3579"/>
                    </a:lnTo>
                    <a:lnTo>
                      <a:pt x="904" y="3532"/>
                    </a:lnTo>
                    <a:lnTo>
                      <a:pt x="915" y="3511"/>
                    </a:lnTo>
                    <a:lnTo>
                      <a:pt x="904" y="3539"/>
                    </a:lnTo>
                    <a:lnTo>
                      <a:pt x="910" y="3598"/>
                    </a:lnTo>
                    <a:lnTo>
                      <a:pt x="944" y="3669"/>
                    </a:lnTo>
                    <a:lnTo>
                      <a:pt x="965" y="3681"/>
                    </a:lnTo>
                    <a:lnTo>
                      <a:pt x="998" y="3685"/>
                    </a:lnTo>
                    <a:lnTo>
                      <a:pt x="1050" y="3653"/>
                    </a:lnTo>
                    <a:lnTo>
                      <a:pt x="1046" y="3687"/>
                    </a:lnTo>
                    <a:lnTo>
                      <a:pt x="1081" y="3704"/>
                    </a:lnTo>
                    <a:lnTo>
                      <a:pt x="1126" y="3753"/>
                    </a:lnTo>
                    <a:lnTo>
                      <a:pt x="1189" y="3855"/>
                    </a:lnTo>
                    <a:lnTo>
                      <a:pt x="1276" y="3846"/>
                    </a:lnTo>
                    <a:lnTo>
                      <a:pt x="1325" y="3876"/>
                    </a:lnTo>
                    <a:lnTo>
                      <a:pt x="1335" y="3828"/>
                    </a:lnTo>
                    <a:lnTo>
                      <a:pt x="1369" y="3845"/>
                    </a:lnTo>
                    <a:lnTo>
                      <a:pt x="1415" y="3827"/>
                    </a:lnTo>
                    <a:lnTo>
                      <a:pt x="1474" y="3815"/>
                    </a:lnTo>
                    <a:lnTo>
                      <a:pt x="1531" y="3849"/>
                    </a:lnTo>
                    <a:lnTo>
                      <a:pt x="1490" y="3907"/>
                    </a:lnTo>
                    <a:lnTo>
                      <a:pt x="1416" y="3907"/>
                    </a:lnTo>
                    <a:lnTo>
                      <a:pt x="1387" y="3897"/>
                    </a:lnTo>
                    <a:lnTo>
                      <a:pt x="1375" y="3904"/>
                    </a:lnTo>
                    <a:lnTo>
                      <a:pt x="1413" y="3955"/>
                    </a:lnTo>
                    <a:lnTo>
                      <a:pt x="1441" y="3972"/>
                    </a:lnTo>
                    <a:lnTo>
                      <a:pt x="1528" y="3964"/>
                    </a:lnTo>
                    <a:lnTo>
                      <a:pt x="1578" y="3926"/>
                    </a:lnTo>
                    <a:lnTo>
                      <a:pt x="1611" y="3916"/>
                    </a:lnTo>
                    <a:lnTo>
                      <a:pt x="1620" y="3948"/>
                    </a:lnTo>
                    <a:lnTo>
                      <a:pt x="1674" y="3951"/>
                    </a:lnTo>
                    <a:lnTo>
                      <a:pt x="1704" y="3975"/>
                    </a:lnTo>
                    <a:lnTo>
                      <a:pt x="1680" y="4017"/>
                    </a:lnTo>
                    <a:lnTo>
                      <a:pt x="1682" y="4031"/>
                    </a:lnTo>
                    <a:lnTo>
                      <a:pt x="1703" y="4042"/>
                    </a:lnTo>
                    <a:lnTo>
                      <a:pt x="1706" y="4075"/>
                    </a:lnTo>
                    <a:lnTo>
                      <a:pt x="1680" y="4084"/>
                    </a:lnTo>
                    <a:lnTo>
                      <a:pt x="1629" y="4116"/>
                    </a:lnTo>
                    <a:lnTo>
                      <a:pt x="1653" y="4154"/>
                    </a:lnTo>
                    <a:lnTo>
                      <a:pt x="1656" y="4194"/>
                    </a:lnTo>
                    <a:lnTo>
                      <a:pt x="1677" y="4205"/>
                    </a:lnTo>
                    <a:lnTo>
                      <a:pt x="1672" y="4219"/>
                    </a:lnTo>
                    <a:lnTo>
                      <a:pt x="1638" y="4209"/>
                    </a:lnTo>
                    <a:lnTo>
                      <a:pt x="1631" y="4210"/>
                    </a:lnTo>
                    <a:lnTo>
                      <a:pt x="1632" y="4216"/>
                    </a:lnTo>
                    <a:lnTo>
                      <a:pt x="1709" y="4256"/>
                    </a:lnTo>
                    <a:lnTo>
                      <a:pt x="1728" y="4240"/>
                    </a:lnTo>
                    <a:lnTo>
                      <a:pt x="1748" y="4238"/>
                    </a:lnTo>
                    <a:lnTo>
                      <a:pt x="1820" y="4292"/>
                    </a:lnTo>
                    <a:lnTo>
                      <a:pt x="1891" y="4259"/>
                    </a:lnTo>
                    <a:lnTo>
                      <a:pt x="1916" y="4236"/>
                    </a:lnTo>
                    <a:lnTo>
                      <a:pt x="1968" y="4225"/>
                    </a:lnTo>
                    <a:lnTo>
                      <a:pt x="1995" y="4222"/>
                    </a:lnTo>
                    <a:lnTo>
                      <a:pt x="2048" y="4225"/>
                    </a:lnTo>
                    <a:lnTo>
                      <a:pt x="2097" y="4240"/>
                    </a:lnTo>
                    <a:lnTo>
                      <a:pt x="2162" y="4294"/>
                    </a:lnTo>
                    <a:lnTo>
                      <a:pt x="2156" y="4302"/>
                    </a:lnTo>
                    <a:lnTo>
                      <a:pt x="2106" y="4266"/>
                    </a:lnTo>
                    <a:lnTo>
                      <a:pt x="2024" y="4247"/>
                    </a:lnTo>
                    <a:lnTo>
                      <a:pt x="1998" y="4256"/>
                    </a:lnTo>
                    <a:lnTo>
                      <a:pt x="1925" y="4269"/>
                    </a:lnTo>
                    <a:lnTo>
                      <a:pt x="1908" y="4297"/>
                    </a:lnTo>
                    <a:lnTo>
                      <a:pt x="1918" y="4337"/>
                    </a:lnTo>
                    <a:lnTo>
                      <a:pt x="1908" y="4378"/>
                    </a:lnTo>
                    <a:lnTo>
                      <a:pt x="1897" y="4393"/>
                    </a:lnTo>
                    <a:lnTo>
                      <a:pt x="1870" y="4395"/>
                    </a:lnTo>
                    <a:lnTo>
                      <a:pt x="1851" y="4410"/>
                    </a:lnTo>
                    <a:lnTo>
                      <a:pt x="1984" y="4465"/>
                    </a:lnTo>
                    <a:lnTo>
                      <a:pt x="1991" y="4471"/>
                    </a:lnTo>
                    <a:lnTo>
                      <a:pt x="2028" y="4514"/>
                    </a:lnTo>
                    <a:lnTo>
                      <a:pt x="2045" y="4553"/>
                    </a:lnTo>
                    <a:lnTo>
                      <a:pt x="2007" y="4570"/>
                    </a:lnTo>
                    <a:lnTo>
                      <a:pt x="1979" y="4634"/>
                    </a:lnTo>
                    <a:lnTo>
                      <a:pt x="1974" y="4641"/>
                    </a:lnTo>
                    <a:lnTo>
                      <a:pt x="1937" y="4678"/>
                    </a:lnTo>
                    <a:lnTo>
                      <a:pt x="1925" y="4699"/>
                    </a:lnTo>
                    <a:lnTo>
                      <a:pt x="1899" y="4707"/>
                    </a:lnTo>
                    <a:lnTo>
                      <a:pt x="1905" y="4775"/>
                    </a:lnTo>
                    <a:lnTo>
                      <a:pt x="1913" y="4794"/>
                    </a:lnTo>
                    <a:lnTo>
                      <a:pt x="2003" y="4886"/>
                    </a:lnTo>
                    <a:lnTo>
                      <a:pt x="2035" y="4937"/>
                    </a:lnTo>
                    <a:lnTo>
                      <a:pt x="2056" y="4948"/>
                    </a:lnTo>
                    <a:lnTo>
                      <a:pt x="2103" y="5031"/>
                    </a:lnTo>
                    <a:lnTo>
                      <a:pt x="2143" y="5174"/>
                    </a:lnTo>
                    <a:lnTo>
                      <a:pt x="2178" y="5185"/>
                    </a:lnTo>
                    <a:lnTo>
                      <a:pt x="2287" y="5276"/>
                    </a:lnTo>
                    <a:lnTo>
                      <a:pt x="2370" y="5301"/>
                    </a:lnTo>
                    <a:lnTo>
                      <a:pt x="2410" y="5365"/>
                    </a:lnTo>
                    <a:lnTo>
                      <a:pt x="2498" y="5377"/>
                    </a:lnTo>
                    <a:lnTo>
                      <a:pt x="2537" y="5427"/>
                    </a:lnTo>
                    <a:lnTo>
                      <a:pt x="2543" y="5433"/>
                    </a:lnTo>
                    <a:lnTo>
                      <a:pt x="2542" y="5420"/>
                    </a:lnTo>
                    <a:lnTo>
                      <a:pt x="2549" y="5419"/>
                    </a:lnTo>
                    <a:lnTo>
                      <a:pt x="2600" y="5461"/>
                    </a:lnTo>
                    <a:lnTo>
                      <a:pt x="2622" y="5413"/>
                    </a:lnTo>
                    <a:lnTo>
                      <a:pt x="2716" y="5417"/>
                    </a:lnTo>
                    <a:lnTo>
                      <a:pt x="2684" y="5434"/>
                    </a:lnTo>
                    <a:lnTo>
                      <a:pt x="2668" y="5481"/>
                    </a:lnTo>
                    <a:lnTo>
                      <a:pt x="2620" y="5533"/>
                    </a:lnTo>
                    <a:lnTo>
                      <a:pt x="2598" y="5582"/>
                    </a:lnTo>
                    <a:lnTo>
                      <a:pt x="2606" y="5601"/>
                    </a:lnTo>
                    <a:lnTo>
                      <a:pt x="2649" y="5631"/>
                    </a:lnTo>
                    <a:lnTo>
                      <a:pt x="2706" y="5739"/>
                    </a:lnTo>
                    <a:lnTo>
                      <a:pt x="2680" y="5896"/>
                    </a:lnTo>
                    <a:lnTo>
                      <a:pt x="2633" y="5962"/>
                    </a:lnTo>
                    <a:lnTo>
                      <a:pt x="2651" y="6020"/>
                    </a:lnTo>
                    <a:lnTo>
                      <a:pt x="2698" y="6083"/>
                    </a:lnTo>
                    <a:lnTo>
                      <a:pt x="2598" y="6018"/>
                    </a:lnTo>
                    <a:lnTo>
                      <a:pt x="2560" y="6042"/>
                    </a:lnTo>
                    <a:lnTo>
                      <a:pt x="2560" y="6116"/>
                    </a:lnTo>
                    <a:lnTo>
                      <a:pt x="2711" y="6222"/>
                    </a:lnTo>
                    <a:lnTo>
                      <a:pt x="2763" y="6284"/>
                    </a:lnTo>
                    <a:lnTo>
                      <a:pt x="2858" y="6370"/>
                    </a:lnTo>
                    <a:lnTo>
                      <a:pt x="2920" y="6458"/>
                    </a:lnTo>
                    <a:lnTo>
                      <a:pt x="2951" y="6569"/>
                    </a:lnTo>
                    <a:lnTo>
                      <a:pt x="2978" y="6788"/>
                    </a:lnTo>
                    <a:lnTo>
                      <a:pt x="2999" y="6880"/>
                    </a:lnTo>
                    <a:lnTo>
                      <a:pt x="2978" y="6868"/>
                    </a:lnTo>
                    <a:lnTo>
                      <a:pt x="2955" y="6837"/>
                    </a:lnTo>
                    <a:lnTo>
                      <a:pt x="2902" y="6621"/>
                    </a:lnTo>
                    <a:lnTo>
                      <a:pt x="2868" y="6536"/>
                    </a:lnTo>
                    <a:lnTo>
                      <a:pt x="2689" y="6352"/>
                    </a:lnTo>
                    <a:lnTo>
                      <a:pt x="2683" y="6292"/>
                    </a:lnTo>
                    <a:lnTo>
                      <a:pt x="2650" y="6301"/>
                    </a:lnTo>
                    <a:lnTo>
                      <a:pt x="2616" y="6358"/>
                    </a:lnTo>
                    <a:lnTo>
                      <a:pt x="2600" y="6400"/>
                    </a:lnTo>
                    <a:lnTo>
                      <a:pt x="2471" y="7331"/>
                    </a:lnTo>
                    <a:lnTo>
                      <a:pt x="2479" y="7337"/>
                    </a:lnTo>
                    <a:lnTo>
                      <a:pt x="2506" y="7268"/>
                    </a:lnTo>
                    <a:lnTo>
                      <a:pt x="2560" y="7202"/>
                    </a:lnTo>
                    <a:lnTo>
                      <a:pt x="2634" y="7269"/>
                    </a:lnTo>
                    <a:lnTo>
                      <a:pt x="2658" y="7320"/>
                    </a:lnTo>
                    <a:lnTo>
                      <a:pt x="2614" y="7345"/>
                    </a:lnTo>
                    <a:lnTo>
                      <a:pt x="2580" y="7342"/>
                    </a:lnTo>
                    <a:lnTo>
                      <a:pt x="2551" y="7324"/>
                    </a:lnTo>
                    <a:lnTo>
                      <a:pt x="2525" y="7333"/>
                    </a:lnTo>
                    <a:lnTo>
                      <a:pt x="2469" y="7446"/>
                    </a:lnTo>
                    <a:lnTo>
                      <a:pt x="2464" y="7540"/>
                    </a:lnTo>
                    <a:lnTo>
                      <a:pt x="2378" y="7991"/>
                    </a:lnTo>
                    <a:lnTo>
                      <a:pt x="2372" y="7998"/>
                    </a:lnTo>
                    <a:lnTo>
                      <a:pt x="2249" y="8479"/>
                    </a:lnTo>
                    <a:lnTo>
                      <a:pt x="2110" y="8713"/>
                    </a:lnTo>
                    <a:lnTo>
                      <a:pt x="2054" y="8758"/>
                    </a:lnTo>
                    <a:lnTo>
                      <a:pt x="2034" y="8754"/>
                    </a:lnTo>
                    <a:lnTo>
                      <a:pt x="1981" y="8766"/>
                    </a:lnTo>
                    <a:lnTo>
                      <a:pt x="1949" y="8795"/>
                    </a:lnTo>
                    <a:lnTo>
                      <a:pt x="1986" y="8826"/>
                    </a:lnTo>
                    <a:lnTo>
                      <a:pt x="1997" y="8865"/>
                    </a:lnTo>
                    <a:lnTo>
                      <a:pt x="2048" y="8847"/>
                    </a:lnTo>
                    <a:lnTo>
                      <a:pt x="2083" y="8856"/>
                    </a:lnTo>
                    <a:lnTo>
                      <a:pt x="2086" y="8896"/>
                    </a:lnTo>
                    <a:lnTo>
                      <a:pt x="2095" y="8909"/>
                    </a:lnTo>
                    <a:lnTo>
                      <a:pt x="2095" y="8915"/>
                    </a:lnTo>
                    <a:lnTo>
                      <a:pt x="2122" y="8919"/>
                    </a:lnTo>
                    <a:lnTo>
                      <a:pt x="2129" y="8913"/>
                    </a:lnTo>
                    <a:lnTo>
                      <a:pt x="2139" y="8878"/>
                    </a:lnTo>
                    <a:lnTo>
                      <a:pt x="2185" y="8874"/>
                    </a:lnTo>
                    <a:lnTo>
                      <a:pt x="2221" y="8904"/>
                    </a:lnTo>
                    <a:lnTo>
                      <a:pt x="2262" y="8907"/>
                    </a:lnTo>
                    <a:lnTo>
                      <a:pt x="2277" y="8919"/>
                    </a:lnTo>
                    <a:lnTo>
                      <a:pt x="2287" y="8952"/>
                    </a:lnTo>
                    <a:lnTo>
                      <a:pt x="2285" y="8999"/>
                    </a:lnTo>
                    <a:lnTo>
                      <a:pt x="2251" y="9069"/>
                    </a:lnTo>
                    <a:lnTo>
                      <a:pt x="2208" y="9120"/>
                    </a:lnTo>
                    <a:lnTo>
                      <a:pt x="2233" y="9165"/>
                    </a:lnTo>
                    <a:lnTo>
                      <a:pt x="2295" y="9186"/>
                    </a:lnTo>
                    <a:lnTo>
                      <a:pt x="2307" y="9164"/>
                    </a:lnTo>
                    <a:lnTo>
                      <a:pt x="2314" y="9110"/>
                    </a:lnTo>
                    <a:lnTo>
                      <a:pt x="2333" y="9094"/>
                    </a:lnTo>
                    <a:lnTo>
                      <a:pt x="2359" y="9092"/>
                    </a:lnTo>
                    <a:lnTo>
                      <a:pt x="2345" y="9141"/>
                    </a:lnTo>
                    <a:lnTo>
                      <a:pt x="2374" y="9171"/>
                    </a:lnTo>
                    <a:lnTo>
                      <a:pt x="2421" y="9167"/>
                    </a:lnTo>
                    <a:lnTo>
                      <a:pt x="2464" y="9197"/>
                    </a:lnTo>
                    <a:lnTo>
                      <a:pt x="2479" y="9216"/>
                    </a:lnTo>
                    <a:lnTo>
                      <a:pt x="2505" y="9214"/>
                    </a:lnTo>
                    <a:lnTo>
                      <a:pt x="2534" y="9237"/>
                    </a:lnTo>
                    <a:lnTo>
                      <a:pt x="2582" y="9246"/>
                    </a:lnTo>
                    <a:lnTo>
                      <a:pt x="2640" y="9287"/>
                    </a:lnTo>
                    <a:lnTo>
                      <a:pt x="2673" y="9285"/>
                    </a:lnTo>
                    <a:lnTo>
                      <a:pt x="2741" y="9299"/>
                    </a:lnTo>
                    <a:lnTo>
                      <a:pt x="2800" y="9286"/>
                    </a:lnTo>
                    <a:lnTo>
                      <a:pt x="2816" y="9312"/>
                    </a:lnTo>
                    <a:lnTo>
                      <a:pt x="2826" y="9344"/>
                    </a:lnTo>
                    <a:lnTo>
                      <a:pt x="2814" y="9353"/>
                    </a:lnTo>
                    <a:lnTo>
                      <a:pt x="2822" y="9372"/>
                    </a:lnTo>
                    <a:lnTo>
                      <a:pt x="2836" y="9383"/>
                    </a:lnTo>
                    <a:lnTo>
                      <a:pt x="2872" y="9400"/>
                    </a:lnTo>
                    <a:lnTo>
                      <a:pt x="2916" y="9443"/>
                    </a:lnTo>
                    <a:lnTo>
                      <a:pt x="2926" y="9476"/>
                    </a:lnTo>
                    <a:lnTo>
                      <a:pt x="2947" y="9488"/>
                    </a:lnTo>
                    <a:lnTo>
                      <a:pt x="2961" y="9507"/>
                    </a:lnTo>
                    <a:lnTo>
                      <a:pt x="2988" y="9491"/>
                    </a:lnTo>
                    <a:lnTo>
                      <a:pt x="3005" y="9462"/>
                    </a:lnTo>
                    <a:lnTo>
                      <a:pt x="3054" y="9491"/>
                    </a:lnTo>
                    <a:lnTo>
                      <a:pt x="3102" y="9493"/>
                    </a:lnTo>
                    <a:lnTo>
                      <a:pt x="3170" y="9440"/>
                    </a:lnTo>
                    <a:lnTo>
                      <a:pt x="3257" y="9499"/>
                    </a:lnTo>
                    <a:lnTo>
                      <a:pt x="3298" y="9515"/>
                    </a:lnTo>
                    <a:lnTo>
                      <a:pt x="3338" y="9578"/>
                    </a:lnTo>
                    <a:lnTo>
                      <a:pt x="3396" y="9627"/>
                    </a:lnTo>
                    <a:lnTo>
                      <a:pt x="3417" y="9638"/>
                    </a:lnTo>
                    <a:lnTo>
                      <a:pt x="3470" y="9627"/>
                    </a:lnTo>
                    <a:lnTo>
                      <a:pt x="3587" y="9589"/>
                    </a:lnTo>
                    <a:lnTo>
                      <a:pt x="3650" y="9616"/>
                    </a:lnTo>
                    <a:lnTo>
                      <a:pt x="3666" y="9642"/>
                    </a:lnTo>
                    <a:lnTo>
                      <a:pt x="3680" y="9661"/>
                    </a:lnTo>
                    <a:lnTo>
                      <a:pt x="3701" y="9652"/>
                    </a:lnTo>
                    <a:lnTo>
                      <a:pt x="3730" y="9616"/>
                    </a:lnTo>
                    <a:lnTo>
                      <a:pt x="3751" y="9620"/>
                    </a:lnTo>
                    <a:lnTo>
                      <a:pt x="3801" y="9650"/>
                    </a:lnTo>
                    <a:lnTo>
                      <a:pt x="3840" y="9639"/>
                    </a:lnTo>
                    <a:lnTo>
                      <a:pt x="3868" y="9650"/>
                    </a:lnTo>
                    <a:lnTo>
                      <a:pt x="3873" y="9643"/>
                    </a:lnTo>
                    <a:lnTo>
                      <a:pt x="3886" y="9635"/>
                    </a:lnTo>
                    <a:lnTo>
                      <a:pt x="3927" y="9645"/>
                    </a:lnTo>
                    <a:lnTo>
                      <a:pt x="3940" y="9636"/>
                    </a:lnTo>
                    <a:lnTo>
                      <a:pt x="3996" y="9652"/>
                    </a:lnTo>
                    <a:lnTo>
                      <a:pt x="4003" y="9657"/>
                    </a:lnTo>
                    <a:lnTo>
                      <a:pt x="4009" y="9657"/>
                    </a:lnTo>
                    <a:lnTo>
                      <a:pt x="4008" y="9644"/>
                    </a:lnTo>
                    <a:lnTo>
                      <a:pt x="4014" y="9636"/>
                    </a:lnTo>
                    <a:lnTo>
                      <a:pt x="4006" y="9624"/>
                    </a:lnTo>
                    <a:lnTo>
                      <a:pt x="4013" y="9616"/>
                    </a:lnTo>
                    <a:lnTo>
                      <a:pt x="4005" y="9611"/>
                    </a:lnTo>
                    <a:lnTo>
                      <a:pt x="3997" y="9591"/>
                    </a:lnTo>
                    <a:lnTo>
                      <a:pt x="3982" y="9579"/>
                    </a:lnTo>
                    <a:lnTo>
                      <a:pt x="4000" y="9557"/>
                    </a:lnTo>
                    <a:lnTo>
                      <a:pt x="3985" y="9546"/>
                    </a:lnTo>
                    <a:lnTo>
                      <a:pt x="4003" y="9523"/>
                    </a:lnTo>
                    <a:lnTo>
                      <a:pt x="4000" y="9483"/>
                    </a:lnTo>
                    <a:lnTo>
                      <a:pt x="4019" y="9469"/>
                    </a:lnTo>
                    <a:lnTo>
                      <a:pt x="4044" y="9459"/>
                    </a:lnTo>
                    <a:lnTo>
                      <a:pt x="4094" y="9489"/>
                    </a:lnTo>
                    <a:lnTo>
                      <a:pt x="4162" y="9502"/>
                    </a:lnTo>
                    <a:lnTo>
                      <a:pt x="4220" y="9544"/>
                    </a:lnTo>
                    <a:lnTo>
                      <a:pt x="4253" y="9534"/>
                    </a:lnTo>
                    <a:lnTo>
                      <a:pt x="4274" y="9552"/>
                    </a:lnTo>
                    <a:lnTo>
                      <a:pt x="4355" y="9558"/>
                    </a:lnTo>
                    <a:lnTo>
                      <a:pt x="4378" y="9583"/>
                    </a:lnTo>
                    <a:lnTo>
                      <a:pt x="4392" y="9595"/>
                    </a:lnTo>
                    <a:lnTo>
                      <a:pt x="4402" y="9620"/>
                    </a:lnTo>
                    <a:lnTo>
                      <a:pt x="4431" y="9645"/>
                    </a:lnTo>
                    <a:lnTo>
                      <a:pt x="4476" y="9627"/>
                    </a:lnTo>
                    <a:lnTo>
                      <a:pt x="4504" y="9638"/>
                    </a:lnTo>
                    <a:lnTo>
                      <a:pt x="4584" y="9637"/>
                    </a:lnTo>
                    <a:lnTo>
                      <a:pt x="4586" y="9657"/>
                    </a:lnTo>
                    <a:lnTo>
                      <a:pt x="4608" y="9675"/>
                    </a:lnTo>
                    <a:lnTo>
                      <a:pt x="4617" y="9694"/>
                    </a:lnTo>
                    <a:lnTo>
                      <a:pt x="4631" y="9713"/>
                    </a:lnTo>
                    <a:lnTo>
                      <a:pt x="4642" y="9746"/>
                    </a:lnTo>
                    <a:lnTo>
                      <a:pt x="4657" y="9771"/>
                    </a:lnTo>
                    <a:lnTo>
                      <a:pt x="4683" y="9763"/>
                    </a:lnTo>
                    <a:lnTo>
                      <a:pt x="4681" y="9735"/>
                    </a:lnTo>
                    <a:lnTo>
                      <a:pt x="4693" y="9721"/>
                    </a:lnTo>
                    <a:lnTo>
                      <a:pt x="4720" y="9725"/>
                    </a:lnTo>
                    <a:lnTo>
                      <a:pt x="4753" y="9715"/>
                    </a:lnTo>
                    <a:lnTo>
                      <a:pt x="4796" y="9745"/>
                    </a:lnTo>
                    <a:lnTo>
                      <a:pt x="4905" y="9762"/>
                    </a:lnTo>
                    <a:lnTo>
                      <a:pt x="4907" y="9788"/>
                    </a:lnTo>
                    <a:lnTo>
                      <a:pt x="4950" y="9811"/>
                    </a:lnTo>
                    <a:lnTo>
                      <a:pt x="4937" y="9820"/>
                    </a:lnTo>
                    <a:lnTo>
                      <a:pt x="4924" y="9821"/>
                    </a:lnTo>
                    <a:lnTo>
                      <a:pt x="4906" y="9842"/>
                    </a:lnTo>
                    <a:lnTo>
                      <a:pt x="4908" y="9862"/>
                    </a:lnTo>
                    <a:lnTo>
                      <a:pt x="4895" y="9877"/>
                    </a:lnTo>
                    <a:lnTo>
                      <a:pt x="4896" y="9890"/>
                    </a:lnTo>
                    <a:lnTo>
                      <a:pt x="4905" y="9903"/>
                    </a:lnTo>
                    <a:lnTo>
                      <a:pt x="4986" y="9916"/>
                    </a:lnTo>
                    <a:lnTo>
                      <a:pt x="5037" y="9958"/>
                    </a:lnTo>
                    <a:lnTo>
                      <a:pt x="5076" y="9954"/>
                    </a:lnTo>
                    <a:lnTo>
                      <a:pt x="5094" y="9993"/>
                    </a:lnTo>
                    <a:lnTo>
                      <a:pt x="5105" y="10038"/>
                    </a:lnTo>
                    <a:lnTo>
                      <a:pt x="5148" y="10068"/>
                    </a:lnTo>
                    <a:lnTo>
                      <a:pt x="5201" y="10057"/>
                    </a:lnTo>
                    <a:lnTo>
                      <a:pt x="5261" y="9990"/>
                    </a:lnTo>
                    <a:lnTo>
                      <a:pt x="5308" y="9993"/>
                    </a:lnTo>
                    <a:lnTo>
                      <a:pt x="5354" y="9975"/>
                    </a:lnTo>
                    <a:lnTo>
                      <a:pt x="5395" y="9984"/>
                    </a:lnTo>
                    <a:lnTo>
                      <a:pt x="5444" y="10014"/>
                    </a:lnTo>
                    <a:lnTo>
                      <a:pt x="5500" y="10028"/>
                    </a:lnTo>
                    <a:lnTo>
                      <a:pt x="5546" y="10084"/>
                    </a:lnTo>
                    <a:lnTo>
                      <a:pt x="5587" y="10095"/>
                    </a:lnTo>
                    <a:lnTo>
                      <a:pt x="5599" y="10093"/>
                    </a:lnTo>
                    <a:lnTo>
                      <a:pt x="5617" y="10072"/>
                    </a:lnTo>
                    <a:lnTo>
                      <a:pt x="5706" y="10083"/>
                    </a:lnTo>
                    <a:lnTo>
                      <a:pt x="5712" y="10076"/>
                    </a:lnTo>
                    <a:lnTo>
                      <a:pt x="5695" y="10037"/>
                    </a:lnTo>
                    <a:lnTo>
                      <a:pt x="5713" y="10016"/>
                    </a:lnTo>
                    <a:lnTo>
                      <a:pt x="5726" y="10007"/>
                    </a:lnTo>
                    <a:lnTo>
                      <a:pt x="5771" y="9990"/>
                    </a:lnTo>
                    <a:lnTo>
                      <a:pt x="5792" y="10001"/>
                    </a:lnTo>
                    <a:lnTo>
                      <a:pt x="5812" y="10000"/>
                    </a:lnTo>
                    <a:lnTo>
                      <a:pt x="5856" y="9956"/>
                    </a:lnTo>
                    <a:lnTo>
                      <a:pt x="5881" y="9946"/>
                    </a:lnTo>
                    <a:lnTo>
                      <a:pt x="5922" y="9949"/>
                    </a:lnTo>
                    <a:lnTo>
                      <a:pt x="5940" y="9927"/>
                    </a:lnTo>
                    <a:lnTo>
                      <a:pt x="5962" y="9945"/>
                    </a:lnTo>
                    <a:lnTo>
                      <a:pt x="6021" y="9940"/>
                    </a:lnTo>
                    <a:lnTo>
                      <a:pt x="6066" y="9989"/>
                    </a:lnTo>
                    <a:lnTo>
                      <a:pt x="6093" y="9980"/>
                    </a:lnTo>
                    <a:lnTo>
                      <a:pt x="6139" y="9983"/>
                    </a:lnTo>
                    <a:lnTo>
                      <a:pt x="6122" y="9938"/>
                    </a:lnTo>
                    <a:lnTo>
                      <a:pt x="6101" y="9926"/>
                    </a:lnTo>
                    <a:lnTo>
                      <a:pt x="6103" y="9885"/>
                    </a:lnTo>
                    <a:lnTo>
                      <a:pt x="6062" y="9876"/>
                    </a:lnTo>
                    <a:lnTo>
                      <a:pt x="6033" y="9845"/>
                    </a:lnTo>
                    <a:lnTo>
                      <a:pt x="6022" y="9732"/>
                    </a:lnTo>
                    <a:lnTo>
                      <a:pt x="6022" y="9517"/>
                    </a:lnTo>
                    <a:lnTo>
                      <a:pt x="6035" y="9429"/>
                    </a:lnTo>
                    <a:lnTo>
                      <a:pt x="6019" y="9403"/>
                    </a:lnTo>
                    <a:lnTo>
                      <a:pt x="6023" y="9376"/>
                    </a:lnTo>
                    <a:lnTo>
                      <a:pt x="6043" y="9301"/>
                    </a:lnTo>
                    <a:lnTo>
                      <a:pt x="6112" y="9174"/>
                    </a:lnTo>
                    <a:lnTo>
                      <a:pt x="6191" y="9086"/>
                    </a:lnTo>
                    <a:lnTo>
                      <a:pt x="6253" y="9033"/>
                    </a:lnTo>
                    <a:lnTo>
                      <a:pt x="6324" y="9000"/>
                    </a:lnTo>
                    <a:lnTo>
                      <a:pt x="6419" y="9011"/>
                    </a:lnTo>
                    <a:lnTo>
                      <a:pt x="6528" y="8893"/>
                    </a:lnTo>
                    <a:lnTo>
                      <a:pt x="6586" y="8868"/>
                    </a:lnTo>
                    <a:lnTo>
                      <a:pt x="6598" y="8847"/>
                    </a:lnTo>
                    <a:lnTo>
                      <a:pt x="6649" y="8821"/>
                    </a:lnTo>
                    <a:lnTo>
                      <a:pt x="6704" y="8762"/>
                    </a:lnTo>
                    <a:lnTo>
                      <a:pt x="6749" y="8732"/>
                    </a:lnTo>
                    <a:lnTo>
                      <a:pt x="6832" y="8691"/>
                    </a:lnTo>
                    <a:lnTo>
                      <a:pt x="6905" y="8684"/>
                    </a:lnTo>
                    <a:lnTo>
                      <a:pt x="6933" y="8695"/>
                    </a:lnTo>
                    <a:lnTo>
                      <a:pt x="6941" y="8714"/>
                    </a:lnTo>
                    <a:lnTo>
                      <a:pt x="6935" y="8721"/>
                    </a:lnTo>
                    <a:lnTo>
                      <a:pt x="6929" y="8722"/>
                    </a:lnTo>
                    <a:lnTo>
                      <a:pt x="6922" y="8736"/>
                    </a:lnTo>
                    <a:lnTo>
                      <a:pt x="6916" y="8736"/>
                    </a:lnTo>
                    <a:lnTo>
                      <a:pt x="6932" y="8761"/>
                    </a:lnTo>
                    <a:lnTo>
                      <a:pt x="6947" y="8774"/>
                    </a:lnTo>
                    <a:lnTo>
                      <a:pt x="6960" y="8779"/>
                    </a:lnTo>
                    <a:lnTo>
                      <a:pt x="7015" y="8794"/>
                    </a:lnTo>
                    <a:lnTo>
                      <a:pt x="7164" y="8808"/>
                    </a:lnTo>
                    <a:lnTo>
                      <a:pt x="7210" y="8796"/>
                    </a:lnTo>
                    <a:lnTo>
                      <a:pt x="7285" y="8802"/>
                    </a:lnTo>
                    <a:lnTo>
                      <a:pt x="7314" y="8820"/>
                    </a:lnTo>
                    <a:lnTo>
                      <a:pt x="7322" y="8839"/>
                    </a:lnTo>
                    <a:lnTo>
                      <a:pt x="7323" y="8853"/>
                    </a:lnTo>
                    <a:lnTo>
                      <a:pt x="7299" y="8883"/>
                    </a:lnTo>
                    <a:lnTo>
                      <a:pt x="7328" y="8906"/>
                    </a:lnTo>
                    <a:lnTo>
                      <a:pt x="7382" y="8914"/>
                    </a:lnTo>
                    <a:lnTo>
                      <a:pt x="7476" y="8912"/>
                    </a:lnTo>
                    <a:lnTo>
                      <a:pt x="7532" y="8934"/>
                    </a:lnTo>
                    <a:lnTo>
                      <a:pt x="7569" y="8904"/>
                    </a:lnTo>
                    <a:lnTo>
                      <a:pt x="7547" y="8879"/>
                    </a:lnTo>
                    <a:lnTo>
                      <a:pt x="7539" y="8867"/>
                    </a:lnTo>
                    <a:lnTo>
                      <a:pt x="7543" y="8839"/>
                    </a:lnTo>
                    <a:lnTo>
                      <a:pt x="7556" y="8831"/>
                    </a:lnTo>
                    <a:lnTo>
                      <a:pt x="7554" y="8818"/>
                    </a:lnTo>
                    <a:lnTo>
                      <a:pt x="7582" y="8829"/>
                    </a:lnTo>
                    <a:lnTo>
                      <a:pt x="7608" y="8813"/>
                    </a:lnTo>
                    <a:lnTo>
                      <a:pt x="7635" y="8824"/>
                    </a:lnTo>
                    <a:lnTo>
                      <a:pt x="7643" y="8830"/>
                    </a:lnTo>
                    <a:lnTo>
                      <a:pt x="7651" y="8843"/>
                    </a:lnTo>
                    <a:lnTo>
                      <a:pt x="7665" y="8848"/>
                    </a:lnTo>
                    <a:lnTo>
                      <a:pt x="7659" y="8863"/>
                    </a:lnTo>
                    <a:lnTo>
                      <a:pt x="7706" y="8931"/>
                    </a:lnTo>
                    <a:lnTo>
                      <a:pt x="7860" y="8924"/>
                    </a:lnTo>
                    <a:lnTo>
                      <a:pt x="7930" y="8891"/>
                    </a:lnTo>
                    <a:lnTo>
                      <a:pt x="7959" y="8914"/>
                    </a:lnTo>
                    <a:lnTo>
                      <a:pt x="7975" y="8941"/>
                    </a:lnTo>
                    <a:lnTo>
                      <a:pt x="7971" y="8974"/>
                    </a:lnTo>
                    <a:lnTo>
                      <a:pt x="7988" y="9012"/>
                    </a:lnTo>
                    <a:lnTo>
                      <a:pt x="7971" y="9041"/>
                    </a:lnTo>
                    <a:lnTo>
                      <a:pt x="7973" y="9054"/>
                    </a:lnTo>
                    <a:lnTo>
                      <a:pt x="8066" y="9059"/>
                    </a:lnTo>
                    <a:lnTo>
                      <a:pt x="8101" y="9069"/>
                    </a:lnTo>
                    <a:lnTo>
                      <a:pt x="8126" y="9053"/>
                    </a:lnTo>
                    <a:lnTo>
                      <a:pt x="8157" y="9091"/>
                    </a:lnTo>
                    <a:lnTo>
                      <a:pt x="8186" y="9108"/>
                    </a:lnTo>
                    <a:lnTo>
                      <a:pt x="8210" y="9080"/>
                    </a:lnTo>
                    <a:lnTo>
                      <a:pt x="8244" y="9083"/>
                    </a:lnTo>
                    <a:lnTo>
                      <a:pt x="8267" y="9121"/>
                    </a:lnTo>
                    <a:lnTo>
                      <a:pt x="8323" y="9136"/>
                    </a:lnTo>
                    <a:lnTo>
                      <a:pt x="8357" y="9160"/>
                    </a:lnTo>
                    <a:lnTo>
                      <a:pt x="8363" y="9206"/>
                    </a:lnTo>
                    <a:lnTo>
                      <a:pt x="8391" y="9223"/>
                    </a:lnTo>
                    <a:lnTo>
                      <a:pt x="8416" y="9215"/>
                    </a:lnTo>
                    <a:lnTo>
                      <a:pt x="8441" y="9185"/>
                    </a:lnTo>
                    <a:lnTo>
                      <a:pt x="8439" y="9159"/>
                    </a:lnTo>
                    <a:lnTo>
                      <a:pt x="8451" y="9150"/>
                    </a:lnTo>
                    <a:lnTo>
                      <a:pt x="8526" y="9164"/>
                    </a:lnTo>
                    <a:lnTo>
                      <a:pt x="8556" y="9188"/>
                    </a:lnTo>
                    <a:lnTo>
                      <a:pt x="8622" y="9188"/>
                    </a:lnTo>
                    <a:lnTo>
                      <a:pt x="8631" y="9215"/>
                    </a:lnTo>
                    <a:lnTo>
                      <a:pt x="8626" y="9235"/>
                    </a:lnTo>
                    <a:lnTo>
                      <a:pt x="8654" y="9239"/>
                    </a:lnTo>
                    <a:lnTo>
                      <a:pt x="8661" y="9178"/>
                    </a:lnTo>
                    <a:lnTo>
                      <a:pt x="8693" y="9148"/>
                    </a:lnTo>
                    <a:lnTo>
                      <a:pt x="8752" y="9137"/>
                    </a:lnTo>
                    <a:lnTo>
                      <a:pt x="8821" y="9163"/>
                    </a:lnTo>
                    <a:lnTo>
                      <a:pt x="8837" y="9122"/>
                    </a:lnTo>
                    <a:lnTo>
                      <a:pt x="8856" y="9106"/>
                    </a:lnTo>
                    <a:lnTo>
                      <a:pt x="8948" y="9085"/>
                    </a:lnTo>
                    <a:lnTo>
                      <a:pt x="8998" y="9046"/>
                    </a:lnTo>
                    <a:lnTo>
                      <a:pt x="9053" y="9062"/>
                    </a:lnTo>
                    <a:lnTo>
                      <a:pt x="9084" y="9025"/>
                    </a:lnTo>
                    <a:lnTo>
                      <a:pt x="9080" y="8985"/>
                    </a:lnTo>
                    <a:lnTo>
                      <a:pt x="9096" y="8950"/>
                    </a:lnTo>
                    <a:lnTo>
                      <a:pt x="9083" y="8945"/>
                    </a:lnTo>
                    <a:lnTo>
                      <a:pt x="9024" y="8956"/>
                    </a:lnTo>
                    <a:lnTo>
                      <a:pt x="9015" y="8944"/>
                    </a:lnTo>
                    <a:lnTo>
                      <a:pt x="9114" y="8854"/>
                    </a:lnTo>
                    <a:lnTo>
                      <a:pt x="9141" y="8772"/>
                    </a:lnTo>
                    <a:lnTo>
                      <a:pt x="9221" y="8771"/>
                    </a:lnTo>
                    <a:lnTo>
                      <a:pt x="9278" y="8732"/>
                    </a:lnTo>
                    <a:lnTo>
                      <a:pt x="9288" y="8697"/>
                    </a:lnTo>
                    <a:lnTo>
                      <a:pt x="9306" y="8676"/>
                    </a:lnTo>
                    <a:lnTo>
                      <a:pt x="9297" y="8650"/>
                    </a:lnTo>
                    <a:lnTo>
                      <a:pt x="9321" y="8620"/>
                    </a:lnTo>
                    <a:lnTo>
                      <a:pt x="9354" y="8611"/>
                    </a:lnTo>
                    <a:lnTo>
                      <a:pt x="9375" y="8622"/>
                    </a:lnTo>
                    <a:lnTo>
                      <a:pt x="9418" y="8584"/>
                    </a:lnTo>
                    <a:lnTo>
                      <a:pt x="9454" y="8609"/>
                    </a:lnTo>
                    <a:lnTo>
                      <a:pt x="9448" y="8535"/>
                    </a:lnTo>
                    <a:lnTo>
                      <a:pt x="9452" y="8507"/>
                    </a:lnTo>
                    <a:lnTo>
                      <a:pt x="9470" y="8486"/>
                    </a:lnTo>
                    <a:lnTo>
                      <a:pt x="9510" y="8482"/>
                    </a:lnTo>
                    <a:lnTo>
                      <a:pt x="9546" y="8439"/>
                    </a:lnTo>
                    <a:lnTo>
                      <a:pt x="9586" y="8435"/>
                    </a:lnTo>
                    <a:lnTo>
                      <a:pt x="9598" y="8427"/>
                    </a:lnTo>
                    <a:lnTo>
                      <a:pt x="9606" y="8440"/>
                    </a:lnTo>
                    <a:lnTo>
                      <a:pt x="9623" y="8405"/>
                    </a:lnTo>
                    <a:lnTo>
                      <a:pt x="9683" y="8392"/>
                    </a:lnTo>
                    <a:lnTo>
                      <a:pt x="9675" y="8386"/>
                    </a:lnTo>
                    <a:lnTo>
                      <a:pt x="9693" y="8365"/>
                    </a:lnTo>
                    <a:lnTo>
                      <a:pt x="9700" y="8364"/>
                    </a:lnTo>
                    <a:lnTo>
                      <a:pt x="9718" y="8349"/>
                    </a:lnTo>
                    <a:lnTo>
                      <a:pt x="9732" y="8355"/>
                    </a:lnTo>
                    <a:lnTo>
                      <a:pt x="9744" y="8333"/>
                    </a:lnTo>
                    <a:lnTo>
                      <a:pt x="9769" y="8318"/>
                    </a:lnTo>
                    <a:lnTo>
                      <a:pt x="9742" y="8240"/>
                    </a:lnTo>
                    <a:lnTo>
                      <a:pt x="9740" y="8220"/>
                    </a:lnTo>
                    <a:lnTo>
                      <a:pt x="9790" y="8182"/>
                    </a:lnTo>
                    <a:lnTo>
                      <a:pt x="9799" y="8133"/>
                    </a:lnTo>
                    <a:lnTo>
                      <a:pt x="9862" y="8088"/>
                    </a:lnTo>
                    <a:lnTo>
                      <a:pt x="9873" y="8066"/>
                    </a:lnTo>
                    <a:lnTo>
                      <a:pt x="9864" y="8034"/>
                    </a:lnTo>
                    <a:lnTo>
                      <a:pt x="9895" y="8011"/>
                    </a:lnTo>
                    <a:lnTo>
                      <a:pt x="9906" y="7990"/>
                    </a:lnTo>
                    <a:lnTo>
                      <a:pt x="9898" y="7963"/>
                    </a:lnTo>
                    <a:lnTo>
                      <a:pt x="9866" y="7913"/>
                    </a:lnTo>
                    <a:lnTo>
                      <a:pt x="9861" y="7859"/>
                    </a:lnTo>
                    <a:lnTo>
                      <a:pt x="9841" y="7861"/>
                    </a:lnTo>
                    <a:lnTo>
                      <a:pt x="9817" y="7891"/>
                    </a:lnTo>
                    <a:lnTo>
                      <a:pt x="9724" y="7905"/>
                    </a:lnTo>
                    <a:lnTo>
                      <a:pt x="9660" y="7938"/>
                    </a:lnTo>
                    <a:lnTo>
                      <a:pt x="9614" y="7942"/>
                    </a:lnTo>
                    <a:lnTo>
                      <a:pt x="9591" y="7918"/>
                    </a:lnTo>
                    <a:lnTo>
                      <a:pt x="9531" y="7917"/>
                    </a:lnTo>
                    <a:lnTo>
                      <a:pt x="9508" y="7885"/>
                    </a:lnTo>
                    <a:lnTo>
                      <a:pt x="9480" y="7881"/>
                    </a:lnTo>
                    <a:lnTo>
                      <a:pt x="9437" y="7852"/>
                    </a:lnTo>
                    <a:lnTo>
                      <a:pt x="9417" y="7854"/>
                    </a:lnTo>
                    <a:lnTo>
                      <a:pt x="9367" y="7824"/>
                    </a:lnTo>
                    <a:lnTo>
                      <a:pt x="9335" y="7835"/>
                    </a:lnTo>
                    <a:lnTo>
                      <a:pt x="9314" y="7823"/>
                    </a:lnTo>
                    <a:lnTo>
                      <a:pt x="9289" y="7772"/>
                    </a:lnTo>
                    <a:lnTo>
                      <a:pt x="9267" y="7754"/>
                    </a:lnTo>
                    <a:lnTo>
                      <a:pt x="9222" y="7698"/>
                    </a:lnTo>
                    <a:lnTo>
                      <a:pt x="9201" y="7686"/>
                    </a:lnTo>
                    <a:lnTo>
                      <a:pt x="9205" y="7665"/>
                    </a:lnTo>
                    <a:lnTo>
                      <a:pt x="9201" y="7619"/>
                    </a:lnTo>
                    <a:lnTo>
                      <a:pt x="9239" y="7596"/>
                    </a:lnTo>
                    <a:lnTo>
                      <a:pt x="9187" y="7546"/>
                    </a:lnTo>
                    <a:lnTo>
                      <a:pt x="9163" y="7494"/>
                    </a:lnTo>
                    <a:lnTo>
                      <a:pt x="9180" y="7466"/>
                    </a:lnTo>
                    <a:lnTo>
                      <a:pt x="9200" y="7457"/>
                    </a:lnTo>
                    <a:lnTo>
                      <a:pt x="9218" y="7436"/>
                    </a:lnTo>
                    <a:lnTo>
                      <a:pt x="9228" y="7408"/>
                    </a:lnTo>
                    <a:lnTo>
                      <a:pt x="9246" y="7379"/>
                    </a:lnTo>
                    <a:lnTo>
                      <a:pt x="9229" y="7342"/>
                    </a:lnTo>
                    <a:lnTo>
                      <a:pt x="9241" y="7320"/>
                    </a:lnTo>
                    <a:lnTo>
                      <a:pt x="9259" y="7305"/>
                    </a:lnTo>
                    <a:lnTo>
                      <a:pt x="9333" y="7305"/>
                    </a:lnTo>
                    <a:lnTo>
                      <a:pt x="9323" y="7272"/>
                    </a:lnTo>
                    <a:lnTo>
                      <a:pt x="9303" y="7268"/>
                    </a:lnTo>
                    <a:lnTo>
                      <a:pt x="9294" y="7248"/>
                    </a:lnTo>
                    <a:lnTo>
                      <a:pt x="9284" y="7209"/>
                    </a:lnTo>
                    <a:lnTo>
                      <a:pt x="9268" y="7190"/>
                    </a:lnTo>
                    <a:lnTo>
                      <a:pt x="9278" y="7149"/>
                    </a:lnTo>
                    <a:lnTo>
                      <a:pt x="9263" y="7130"/>
                    </a:lnTo>
                    <a:lnTo>
                      <a:pt x="9207" y="7109"/>
                    </a:lnTo>
                    <a:lnTo>
                      <a:pt x="9188" y="7123"/>
                    </a:lnTo>
                    <a:lnTo>
                      <a:pt x="9148" y="7120"/>
                    </a:lnTo>
                    <a:lnTo>
                      <a:pt x="9055" y="7062"/>
                    </a:lnTo>
                    <a:lnTo>
                      <a:pt x="9063" y="6995"/>
                    </a:lnTo>
                    <a:lnTo>
                      <a:pt x="9041" y="6969"/>
                    </a:lnTo>
                    <a:lnTo>
                      <a:pt x="9045" y="6942"/>
                    </a:lnTo>
                    <a:lnTo>
                      <a:pt x="9023" y="6930"/>
                    </a:lnTo>
                    <a:lnTo>
                      <a:pt x="8983" y="6928"/>
                    </a:lnTo>
                    <a:lnTo>
                      <a:pt x="8972" y="6882"/>
                    </a:lnTo>
                    <a:lnTo>
                      <a:pt x="8940" y="6831"/>
                    </a:lnTo>
                    <a:lnTo>
                      <a:pt x="8972" y="6814"/>
                    </a:lnTo>
                    <a:lnTo>
                      <a:pt x="8984" y="6801"/>
                    </a:lnTo>
                    <a:lnTo>
                      <a:pt x="9037" y="6796"/>
                    </a:lnTo>
                    <a:lnTo>
                      <a:pt x="9055" y="6773"/>
                    </a:lnTo>
                    <a:lnTo>
                      <a:pt x="9125" y="6801"/>
                    </a:lnTo>
                    <a:lnTo>
                      <a:pt x="9151" y="6791"/>
                    </a:lnTo>
                    <a:lnTo>
                      <a:pt x="9154" y="6758"/>
                    </a:lnTo>
                    <a:lnTo>
                      <a:pt x="9193" y="6747"/>
                    </a:lnTo>
                    <a:lnTo>
                      <a:pt x="9217" y="6705"/>
                    </a:lnTo>
                    <a:lnTo>
                      <a:pt x="9276" y="6686"/>
                    </a:lnTo>
                    <a:lnTo>
                      <a:pt x="9297" y="6697"/>
                    </a:lnTo>
                    <a:lnTo>
                      <a:pt x="9340" y="6653"/>
                    </a:lnTo>
                    <a:lnTo>
                      <a:pt x="9343" y="6619"/>
                    </a:lnTo>
                    <a:lnTo>
                      <a:pt x="9325" y="6568"/>
                    </a:lnTo>
                    <a:lnTo>
                      <a:pt x="9361" y="6524"/>
                    </a:lnTo>
                    <a:lnTo>
                      <a:pt x="9376" y="6469"/>
                    </a:lnTo>
                    <a:lnTo>
                      <a:pt x="9320" y="6440"/>
                    </a:lnTo>
                    <a:lnTo>
                      <a:pt x="9304" y="6415"/>
                    </a:lnTo>
                    <a:lnTo>
                      <a:pt x="9309" y="6401"/>
                    </a:lnTo>
                    <a:lnTo>
                      <a:pt x="9269" y="6398"/>
                    </a:lnTo>
                    <a:lnTo>
                      <a:pt x="9267" y="6378"/>
                    </a:lnTo>
                    <a:lnTo>
                      <a:pt x="9225" y="6362"/>
                    </a:lnTo>
                    <a:lnTo>
                      <a:pt x="9216" y="6330"/>
                    </a:lnTo>
                    <a:lnTo>
                      <a:pt x="9211" y="6283"/>
                    </a:lnTo>
                    <a:lnTo>
                      <a:pt x="9196" y="6264"/>
                    </a:lnTo>
                    <a:lnTo>
                      <a:pt x="9211" y="6209"/>
                    </a:lnTo>
                    <a:lnTo>
                      <a:pt x="9183" y="6198"/>
                    </a:lnTo>
                    <a:lnTo>
                      <a:pt x="9150" y="6201"/>
                    </a:lnTo>
                    <a:lnTo>
                      <a:pt x="9127" y="6170"/>
                    </a:lnTo>
                    <a:lnTo>
                      <a:pt x="9086" y="6160"/>
                    </a:lnTo>
                    <a:lnTo>
                      <a:pt x="9054" y="6117"/>
                    </a:lnTo>
                    <a:lnTo>
                      <a:pt x="9043" y="6057"/>
                    </a:lnTo>
                    <a:lnTo>
                      <a:pt x="9047" y="6030"/>
                    </a:lnTo>
                    <a:lnTo>
                      <a:pt x="9045" y="6010"/>
                    </a:lnTo>
                    <a:lnTo>
                      <a:pt x="9057" y="5995"/>
                    </a:lnTo>
                    <a:lnTo>
                      <a:pt x="9076" y="5987"/>
                    </a:lnTo>
                    <a:lnTo>
                      <a:pt x="9091" y="5999"/>
                    </a:lnTo>
                    <a:lnTo>
                      <a:pt x="9103" y="5978"/>
                    </a:lnTo>
                    <a:lnTo>
                      <a:pt x="9129" y="5982"/>
                    </a:lnTo>
                    <a:lnTo>
                      <a:pt x="9149" y="5973"/>
                    </a:lnTo>
                    <a:lnTo>
                      <a:pt x="9193" y="5943"/>
                    </a:lnTo>
                    <a:lnTo>
                      <a:pt x="9209" y="5901"/>
                    </a:lnTo>
                    <a:lnTo>
                      <a:pt x="9228" y="5886"/>
                    </a:lnTo>
                    <a:lnTo>
                      <a:pt x="9218" y="5846"/>
                    </a:lnTo>
                    <a:lnTo>
                      <a:pt x="9203" y="5834"/>
                    </a:lnTo>
                    <a:lnTo>
                      <a:pt x="9208" y="5813"/>
                    </a:lnTo>
                    <a:lnTo>
                      <a:pt x="9179" y="5790"/>
                    </a:lnTo>
                    <a:lnTo>
                      <a:pt x="9132" y="5727"/>
                    </a:lnTo>
                    <a:lnTo>
                      <a:pt x="9102" y="5750"/>
                    </a:lnTo>
                    <a:lnTo>
                      <a:pt x="9087" y="5745"/>
                    </a:lnTo>
                    <a:lnTo>
                      <a:pt x="9086" y="5731"/>
                    </a:lnTo>
                    <a:lnTo>
                      <a:pt x="9097" y="5710"/>
                    </a:lnTo>
                    <a:lnTo>
                      <a:pt x="9089" y="5691"/>
                    </a:lnTo>
                    <a:lnTo>
                      <a:pt x="9100" y="5656"/>
                    </a:lnTo>
                    <a:lnTo>
                      <a:pt x="9032" y="5656"/>
                    </a:lnTo>
                    <a:lnTo>
                      <a:pt x="9017" y="5637"/>
                    </a:lnTo>
                    <a:lnTo>
                      <a:pt x="9015" y="5617"/>
                    </a:lnTo>
                    <a:lnTo>
                      <a:pt x="9027" y="5596"/>
                    </a:lnTo>
                    <a:lnTo>
                      <a:pt x="9024" y="5562"/>
                    </a:lnTo>
                    <a:lnTo>
                      <a:pt x="9058" y="5505"/>
                    </a:lnTo>
                    <a:lnTo>
                      <a:pt x="9064" y="5485"/>
                    </a:lnTo>
                    <a:lnTo>
                      <a:pt x="9062" y="5472"/>
                    </a:lnTo>
                    <a:lnTo>
                      <a:pt x="8996" y="5418"/>
                    </a:lnTo>
                    <a:lnTo>
                      <a:pt x="8988" y="5398"/>
                    </a:lnTo>
                    <a:lnTo>
                      <a:pt x="9006" y="5369"/>
                    </a:lnTo>
                    <a:lnTo>
                      <a:pt x="9019" y="5308"/>
                    </a:lnTo>
                    <a:lnTo>
                      <a:pt x="8904" y="5285"/>
                    </a:lnTo>
                    <a:lnTo>
                      <a:pt x="8777" y="5290"/>
                    </a:lnTo>
                    <a:lnTo>
                      <a:pt x="8707" y="5337"/>
                    </a:lnTo>
                    <a:lnTo>
                      <a:pt x="8636" y="5357"/>
                    </a:lnTo>
                    <a:lnTo>
                      <a:pt x="8574" y="5409"/>
                    </a:lnTo>
                    <a:lnTo>
                      <a:pt x="8562" y="5430"/>
                    </a:lnTo>
                    <a:lnTo>
                      <a:pt x="8562" y="5438"/>
                    </a:lnTo>
                    <a:lnTo>
                      <a:pt x="8557" y="5445"/>
                    </a:lnTo>
                    <a:lnTo>
                      <a:pt x="8545" y="5466"/>
                    </a:lnTo>
                    <a:lnTo>
                      <a:pt x="8566" y="5478"/>
                    </a:lnTo>
                    <a:lnTo>
                      <a:pt x="8562" y="5504"/>
                    </a:lnTo>
                    <a:lnTo>
                      <a:pt x="8584" y="5530"/>
                    </a:lnTo>
                    <a:lnTo>
                      <a:pt x="8618" y="5533"/>
                    </a:lnTo>
                    <a:lnTo>
                      <a:pt x="8614" y="5560"/>
                    </a:lnTo>
                    <a:lnTo>
                      <a:pt x="8557" y="5593"/>
                    </a:lnTo>
                    <a:lnTo>
                      <a:pt x="8531" y="5615"/>
                    </a:lnTo>
                    <a:lnTo>
                      <a:pt x="8521" y="5642"/>
                    </a:lnTo>
                    <a:lnTo>
                      <a:pt x="8489" y="5666"/>
                    </a:lnTo>
                    <a:lnTo>
                      <a:pt x="8428" y="5658"/>
                    </a:lnTo>
                    <a:lnTo>
                      <a:pt x="8410" y="5673"/>
                    </a:lnTo>
                    <a:lnTo>
                      <a:pt x="8376" y="5670"/>
                    </a:lnTo>
                    <a:lnTo>
                      <a:pt x="8344" y="5679"/>
                    </a:lnTo>
                    <a:lnTo>
                      <a:pt x="8365" y="5623"/>
                    </a:lnTo>
                    <a:lnTo>
                      <a:pt x="8350" y="5604"/>
                    </a:lnTo>
                    <a:lnTo>
                      <a:pt x="8354" y="5584"/>
                    </a:lnTo>
                    <a:lnTo>
                      <a:pt x="8400" y="5560"/>
                    </a:lnTo>
                    <a:lnTo>
                      <a:pt x="8445" y="5549"/>
                    </a:lnTo>
                    <a:lnTo>
                      <a:pt x="8460" y="5555"/>
                    </a:lnTo>
                    <a:lnTo>
                      <a:pt x="8471" y="5540"/>
                    </a:lnTo>
                    <a:lnTo>
                      <a:pt x="8454" y="5501"/>
                    </a:lnTo>
                    <a:lnTo>
                      <a:pt x="8470" y="5460"/>
                    </a:lnTo>
                    <a:lnTo>
                      <a:pt x="8500" y="5417"/>
                    </a:lnTo>
                    <a:lnTo>
                      <a:pt x="8499" y="5403"/>
                    </a:lnTo>
                    <a:lnTo>
                      <a:pt x="8442" y="5362"/>
                    </a:lnTo>
                    <a:lnTo>
                      <a:pt x="8413" y="5350"/>
                    </a:lnTo>
                    <a:lnTo>
                      <a:pt x="8431" y="5322"/>
                    </a:lnTo>
                    <a:lnTo>
                      <a:pt x="8428" y="5289"/>
                    </a:lnTo>
                    <a:lnTo>
                      <a:pt x="8481" y="5210"/>
                    </a:lnTo>
                    <a:lnTo>
                      <a:pt x="8471" y="5184"/>
                    </a:lnTo>
                    <a:lnTo>
                      <a:pt x="8450" y="5166"/>
                    </a:lnTo>
                    <a:lnTo>
                      <a:pt x="8455" y="5152"/>
                    </a:lnTo>
                    <a:lnTo>
                      <a:pt x="8578" y="5027"/>
                    </a:lnTo>
                    <a:lnTo>
                      <a:pt x="8628" y="4995"/>
                    </a:lnTo>
                    <a:lnTo>
                      <a:pt x="8703" y="4928"/>
                    </a:lnTo>
                    <a:lnTo>
                      <a:pt x="8707" y="4908"/>
                    </a:lnTo>
                    <a:lnTo>
                      <a:pt x="8692" y="4882"/>
                    </a:lnTo>
                    <a:lnTo>
                      <a:pt x="8707" y="4834"/>
                    </a:lnTo>
                    <a:lnTo>
                      <a:pt x="8711" y="4793"/>
                    </a:lnTo>
                    <a:lnTo>
                      <a:pt x="8686" y="4748"/>
                    </a:lnTo>
                    <a:lnTo>
                      <a:pt x="8728" y="4698"/>
                    </a:lnTo>
                    <a:lnTo>
                      <a:pt x="8742" y="4697"/>
                    </a:lnTo>
                    <a:lnTo>
                      <a:pt x="8839" y="4661"/>
                    </a:lnTo>
                    <a:lnTo>
                      <a:pt x="8856" y="4625"/>
                    </a:lnTo>
                    <a:lnTo>
                      <a:pt x="8900" y="4601"/>
                    </a:lnTo>
                    <a:lnTo>
                      <a:pt x="8886" y="4582"/>
                    </a:lnTo>
                    <a:lnTo>
                      <a:pt x="8897" y="4561"/>
                    </a:lnTo>
                    <a:lnTo>
                      <a:pt x="8916" y="4546"/>
                    </a:lnTo>
                    <a:lnTo>
                      <a:pt x="8920" y="4525"/>
                    </a:lnTo>
                    <a:lnTo>
                      <a:pt x="8965" y="4501"/>
                    </a:lnTo>
                    <a:lnTo>
                      <a:pt x="9008" y="4456"/>
                    </a:lnTo>
                    <a:lnTo>
                      <a:pt x="9001" y="4451"/>
                    </a:lnTo>
                    <a:lnTo>
                      <a:pt x="9074" y="4370"/>
                    </a:lnTo>
                    <a:lnTo>
                      <a:pt x="9069" y="4317"/>
                    </a:lnTo>
                    <a:lnTo>
                      <a:pt x="9108" y="4300"/>
                    </a:lnTo>
                    <a:lnTo>
                      <a:pt x="9119" y="4272"/>
                    </a:lnTo>
                    <a:lnTo>
                      <a:pt x="9138" y="4264"/>
                    </a:lnTo>
                    <a:lnTo>
                      <a:pt x="9150" y="4249"/>
                    </a:lnTo>
                    <a:lnTo>
                      <a:pt x="9142" y="4230"/>
                    </a:lnTo>
                    <a:lnTo>
                      <a:pt x="9120" y="4218"/>
                    </a:lnTo>
                    <a:lnTo>
                      <a:pt x="9015" y="4241"/>
                    </a:lnTo>
                    <a:lnTo>
                      <a:pt x="9019" y="4214"/>
                    </a:lnTo>
                    <a:lnTo>
                      <a:pt x="9031" y="4200"/>
                    </a:lnTo>
                    <a:lnTo>
                      <a:pt x="9036" y="4186"/>
                    </a:lnTo>
                    <a:lnTo>
                      <a:pt x="9056" y="4177"/>
                    </a:lnTo>
                    <a:lnTo>
                      <a:pt x="9053" y="4151"/>
                    </a:lnTo>
                    <a:lnTo>
                      <a:pt x="9097" y="4120"/>
                    </a:lnTo>
                    <a:lnTo>
                      <a:pt x="9087" y="4074"/>
                    </a:lnTo>
                    <a:lnTo>
                      <a:pt x="9112" y="4065"/>
                    </a:lnTo>
                    <a:lnTo>
                      <a:pt x="9161" y="4080"/>
                    </a:lnTo>
                    <a:lnTo>
                      <a:pt x="9199" y="4057"/>
                    </a:lnTo>
                    <a:lnTo>
                      <a:pt x="9241" y="4073"/>
                    </a:lnTo>
                    <a:lnTo>
                      <a:pt x="9239" y="4120"/>
                    </a:lnTo>
                    <a:lnTo>
                      <a:pt x="9239" y="4127"/>
                    </a:lnTo>
                    <a:lnTo>
                      <a:pt x="9280" y="4130"/>
                    </a:lnTo>
                    <a:lnTo>
                      <a:pt x="9295" y="4149"/>
                    </a:lnTo>
                    <a:lnTo>
                      <a:pt x="9359" y="4122"/>
                    </a:lnTo>
                    <a:lnTo>
                      <a:pt x="9366" y="4122"/>
                    </a:lnTo>
                    <a:lnTo>
                      <a:pt x="9374" y="4128"/>
                    </a:lnTo>
                    <a:lnTo>
                      <a:pt x="9400" y="4132"/>
                    </a:lnTo>
                    <a:lnTo>
                      <a:pt x="9432" y="4109"/>
                    </a:lnTo>
                    <a:lnTo>
                      <a:pt x="9456" y="4080"/>
                    </a:lnTo>
                    <a:lnTo>
                      <a:pt x="9435" y="4069"/>
                    </a:lnTo>
                    <a:lnTo>
                      <a:pt x="9434" y="4055"/>
                    </a:lnTo>
                    <a:lnTo>
                      <a:pt x="9469" y="4072"/>
                    </a:lnTo>
                    <a:lnTo>
                      <a:pt x="9493" y="4043"/>
                    </a:lnTo>
                    <a:lnTo>
                      <a:pt x="9503" y="4015"/>
                    </a:lnTo>
                    <a:lnTo>
                      <a:pt x="9490" y="4003"/>
                    </a:lnTo>
                    <a:lnTo>
                      <a:pt x="9527" y="3973"/>
                    </a:lnTo>
                    <a:lnTo>
                      <a:pt x="9526" y="3960"/>
                    </a:lnTo>
                    <a:lnTo>
                      <a:pt x="9546" y="3958"/>
                    </a:lnTo>
                    <a:lnTo>
                      <a:pt x="9550" y="3937"/>
                    </a:lnTo>
                    <a:lnTo>
                      <a:pt x="9549" y="3924"/>
                    </a:lnTo>
                    <a:lnTo>
                      <a:pt x="9533" y="3892"/>
                    </a:lnTo>
                    <a:lnTo>
                      <a:pt x="9489" y="3856"/>
                    </a:lnTo>
                    <a:lnTo>
                      <a:pt x="9485" y="3816"/>
                    </a:lnTo>
                    <a:lnTo>
                      <a:pt x="9502" y="3787"/>
                    </a:lnTo>
                    <a:lnTo>
                      <a:pt x="9508" y="3767"/>
                    </a:lnTo>
                    <a:lnTo>
                      <a:pt x="9490" y="3722"/>
                    </a:lnTo>
                    <a:lnTo>
                      <a:pt x="9511" y="3652"/>
                    </a:lnTo>
                    <a:lnTo>
                      <a:pt x="9507" y="3612"/>
                    </a:lnTo>
                    <a:lnTo>
                      <a:pt x="9524" y="3584"/>
                    </a:lnTo>
                    <a:lnTo>
                      <a:pt x="9520" y="3544"/>
                    </a:lnTo>
                    <a:lnTo>
                      <a:pt x="9550" y="3494"/>
                    </a:lnTo>
                    <a:lnTo>
                      <a:pt x="9540" y="3469"/>
                    </a:lnTo>
                    <a:lnTo>
                      <a:pt x="9502" y="3425"/>
                    </a:lnTo>
                    <a:lnTo>
                      <a:pt x="9508" y="3337"/>
                    </a:lnTo>
                    <a:lnTo>
                      <a:pt x="9508" y="3331"/>
                    </a:lnTo>
                    <a:lnTo>
                      <a:pt x="9547" y="3253"/>
                    </a:lnTo>
                    <a:lnTo>
                      <a:pt x="9573" y="3171"/>
                    </a:lnTo>
                    <a:lnTo>
                      <a:pt x="9576" y="3129"/>
                    </a:lnTo>
                    <a:lnTo>
                      <a:pt x="9588" y="3108"/>
                    </a:lnTo>
                    <a:lnTo>
                      <a:pt x="9618" y="3079"/>
                    </a:lnTo>
                    <a:lnTo>
                      <a:pt x="9605" y="3006"/>
                    </a:lnTo>
                    <a:lnTo>
                      <a:pt x="9625" y="2938"/>
                    </a:lnTo>
                    <a:lnTo>
                      <a:pt x="9628" y="2896"/>
                    </a:lnTo>
                    <a:lnTo>
                      <a:pt x="9652" y="2868"/>
                    </a:lnTo>
                    <a:lnTo>
                      <a:pt x="9644" y="2782"/>
                    </a:lnTo>
                    <a:lnTo>
                      <a:pt x="9672" y="2718"/>
                    </a:lnTo>
                    <a:lnTo>
                      <a:pt x="9703" y="2689"/>
                    </a:lnTo>
                    <a:lnTo>
                      <a:pt x="9756" y="2623"/>
                    </a:lnTo>
                    <a:lnTo>
                      <a:pt x="9760" y="2576"/>
                    </a:lnTo>
                    <a:lnTo>
                      <a:pt x="9792" y="2573"/>
                    </a:lnTo>
                    <a:lnTo>
                      <a:pt x="9803" y="2538"/>
                    </a:lnTo>
                    <a:lnTo>
                      <a:pt x="9836" y="2529"/>
                    </a:lnTo>
                    <a:lnTo>
                      <a:pt x="9852" y="2500"/>
                    </a:lnTo>
                    <a:lnTo>
                      <a:pt x="9911" y="2341"/>
                    </a:lnTo>
                    <a:lnTo>
                      <a:pt x="9944" y="2324"/>
                    </a:lnTo>
                    <a:lnTo>
                      <a:pt x="9842" y="2307"/>
                    </a:lnTo>
                    <a:lnTo>
                      <a:pt x="9813" y="2296"/>
                    </a:lnTo>
                    <a:lnTo>
                      <a:pt x="9799" y="2278"/>
                    </a:lnTo>
                    <a:lnTo>
                      <a:pt x="9744" y="2262"/>
                    </a:lnTo>
                    <a:lnTo>
                      <a:pt x="9714" y="2238"/>
                    </a:lnTo>
                    <a:lnTo>
                      <a:pt x="9695" y="2246"/>
                    </a:lnTo>
                    <a:lnTo>
                      <a:pt x="9675" y="2248"/>
                    </a:lnTo>
                    <a:lnTo>
                      <a:pt x="9656" y="2264"/>
                    </a:lnTo>
                    <a:lnTo>
                      <a:pt x="9607" y="2234"/>
                    </a:lnTo>
                    <a:lnTo>
                      <a:pt x="9575" y="2258"/>
                    </a:lnTo>
                    <a:lnTo>
                      <a:pt x="9534" y="2248"/>
                    </a:lnTo>
                    <a:lnTo>
                      <a:pt x="9515" y="2257"/>
                    </a:lnTo>
                    <a:lnTo>
                      <a:pt x="9488" y="2252"/>
                    </a:lnTo>
                    <a:lnTo>
                      <a:pt x="9472" y="2227"/>
                    </a:lnTo>
                    <a:lnTo>
                      <a:pt x="9424" y="2225"/>
                    </a:lnTo>
                    <a:lnTo>
                      <a:pt x="9403" y="2207"/>
                    </a:lnTo>
                    <a:lnTo>
                      <a:pt x="9372" y="2163"/>
                    </a:lnTo>
                    <a:lnTo>
                      <a:pt x="9377" y="2142"/>
                    </a:lnTo>
                    <a:lnTo>
                      <a:pt x="9362" y="2130"/>
                    </a:lnTo>
                    <a:lnTo>
                      <a:pt x="9342" y="2132"/>
                    </a:lnTo>
                    <a:lnTo>
                      <a:pt x="9314" y="2114"/>
                    </a:lnTo>
                    <a:lnTo>
                      <a:pt x="9275" y="2125"/>
                    </a:lnTo>
                    <a:lnTo>
                      <a:pt x="9276" y="2137"/>
                    </a:lnTo>
                    <a:lnTo>
                      <a:pt x="9264" y="2159"/>
                    </a:lnTo>
                    <a:lnTo>
                      <a:pt x="9245" y="2168"/>
                    </a:lnTo>
                    <a:lnTo>
                      <a:pt x="9221" y="2197"/>
                    </a:lnTo>
                    <a:lnTo>
                      <a:pt x="9179" y="2181"/>
                    </a:lnTo>
                    <a:lnTo>
                      <a:pt x="9147" y="2197"/>
                    </a:lnTo>
                    <a:lnTo>
                      <a:pt x="9132" y="2185"/>
                    </a:lnTo>
                    <a:lnTo>
                      <a:pt x="9113" y="2193"/>
                    </a:lnTo>
                    <a:lnTo>
                      <a:pt x="9091" y="2175"/>
                    </a:lnTo>
                    <a:lnTo>
                      <a:pt x="9079" y="2177"/>
                    </a:lnTo>
                    <a:lnTo>
                      <a:pt x="9076" y="2156"/>
                    </a:lnTo>
                    <a:lnTo>
                      <a:pt x="9056" y="2165"/>
                    </a:lnTo>
                    <a:lnTo>
                      <a:pt x="9060" y="2191"/>
                    </a:lnTo>
                    <a:lnTo>
                      <a:pt x="9041" y="2207"/>
                    </a:lnTo>
                    <a:lnTo>
                      <a:pt x="9015" y="2149"/>
                    </a:lnTo>
                    <a:lnTo>
                      <a:pt x="9019" y="2122"/>
                    </a:lnTo>
                    <a:lnTo>
                      <a:pt x="8999" y="2124"/>
                    </a:lnTo>
                    <a:lnTo>
                      <a:pt x="8977" y="2105"/>
                    </a:lnTo>
                    <a:lnTo>
                      <a:pt x="8957" y="2107"/>
                    </a:lnTo>
                    <a:lnTo>
                      <a:pt x="8936" y="2089"/>
                    </a:lnTo>
                    <a:lnTo>
                      <a:pt x="8917" y="2104"/>
                    </a:lnTo>
                    <a:lnTo>
                      <a:pt x="8882" y="2094"/>
                    </a:lnTo>
                    <a:lnTo>
                      <a:pt x="8876" y="2102"/>
                    </a:lnTo>
                    <a:lnTo>
                      <a:pt x="8887" y="2141"/>
                    </a:lnTo>
                    <a:lnTo>
                      <a:pt x="8876" y="2168"/>
                    </a:lnTo>
                    <a:lnTo>
                      <a:pt x="8829" y="2160"/>
                    </a:lnTo>
                    <a:lnTo>
                      <a:pt x="8801" y="2162"/>
                    </a:lnTo>
                    <a:lnTo>
                      <a:pt x="8779" y="2137"/>
                    </a:lnTo>
                    <a:lnTo>
                      <a:pt x="8791" y="2115"/>
                    </a:lnTo>
                    <a:lnTo>
                      <a:pt x="8782" y="2103"/>
                    </a:lnTo>
                    <a:lnTo>
                      <a:pt x="8770" y="2105"/>
                    </a:lnTo>
                    <a:lnTo>
                      <a:pt x="8762" y="2098"/>
                    </a:lnTo>
                    <a:lnTo>
                      <a:pt x="8753" y="2066"/>
                    </a:lnTo>
                    <a:lnTo>
                      <a:pt x="8738" y="2053"/>
                    </a:lnTo>
                    <a:lnTo>
                      <a:pt x="8736" y="2034"/>
                    </a:lnTo>
                    <a:lnTo>
                      <a:pt x="8693" y="2005"/>
                    </a:lnTo>
                    <a:lnTo>
                      <a:pt x="8661" y="1953"/>
                    </a:lnTo>
                    <a:lnTo>
                      <a:pt x="8661" y="1947"/>
                    </a:lnTo>
                    <a:lnTo>
                      <a:pt x="8674" y="1946"/>
                    </a:lnTo>
                    <a:lnTo>
                      <a:pt x="8680" y="1938"/>
                    </a:lnTo>
                    <a:lnTo>
                      <a:pt x="8664" y="1913"/>
                    </a:lnTo>
                    <a:lnTo>
                      <a:pt x="8636" y="1895"/>
                    </a:lnTo>
                    <a:lnTo>
                      <a:pt x="8635" y="1882"/>
                    </a:lnTo>
                    <a:lnTo>
                      <a:pt x="8647" y="1874"/>
                    </a:lnTo>
                    <a:lnTo>
                      <a:pt x="8548" y="1816"/>
                    </a:lnTo>
                    <a:lnTo>
                      <a:pt x="8522" y="1825"/>
                    </a:lnTo>
                    <a:close/>
                    <a:moveTo>
                      <a:pt x="5144" y="9955"/>
                    </a:moveTo>
                    <a:lnTo>
                      <a:pt x="5138" y="9962"/>
                    </a:lnTo>
                    <a:lnTo>
                      <a:pt x="5117" y="9957"/>
                    </a:lnTo>
                    <a:lnTo>
                      <a:pt x="5104" y="9951"/>
                    </a:lnTo>
                    <a:lnTo>
                      <a:pt x="5096" y="9945"/>
                    </a:lnTo>
                    <a:lnTo>
                      <a:pt x="5101" y="9925"/>
                    </a:lnTo>
                    <a:lnTo>
                      <a:pt x="5113" y="9917"/>
                    </a:lnTo>
                    <a:lnTo>
                      <a:pt x="5119" y="9903"/>
                    </a:lnTo>
                    <a:lnTo>
                      <a:pt x="5133" y="9915"/>
                    </a:lnTo>
                    <a:lnTo>
                      <a:pt x="5122" y="9929"/>
                    </a:lnTo>
                    <a:lnTo>
                      <a:pt x="5129" y="9942"/>
                    </a:lnTo>
                    <a:lnTo>
                      <a:pt x="5144" y="99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22">
                <a:extLst>
                  <a:ext uri="{FF2B5EF4-FFF2-40B4-BE49-F238E27FC236}">
                    <a16:creationId xmlns:a16="http://schemas.microsoft.com/office/drawing/2014/main" id="{BA2541D7-0BC8-D54C-4275-6ABB07AADE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9" y="1290"/>
                <a:ext cx="15" cy="40"/>
              </a:xfrm>
              <a:custGeom>
                <a:avLst/>
                <a:gdLst>
                  <a:gd name="T0" fmla="*/ 22 w 46"/>
                  <a:gd name="T1" fmla="*/ 0 h 118"/>
                  <a:gd name="T2" fmla="*/ 0 w 46"/>
                  <a:gd name="T3" fmla="*/ 55 h 118"/>
                  <a:gd name="T4" fmla="*/ 12 w 46"/>
                  <a:gd name="T5" fmla="*/ 108 h 118"/>
                  <a:gd name="T6" fmla="*/ 13 w 46"/>
                  <a:gd name="T7" fmla="*/ 115 h 118"/>
                  <a:gd name="T8" fmla="*/ 25 w 46"/>
                  <a:gd name="T9" fmla="*/ 107 h 118"/>
                  <a:gd name="T10" fmla="*/ 33 w 46"/>
                  <a:gd name="T11" fmla="*/ 112 h 118"/>
                  <a:gd name="T12" fmla="*/ 46 w 46"/>
                  <a:gd name="T13" fmla="*/ 118 h 118"/>
                  <a:gd name="T14" fmla="*/ 45 w 46"/>
                  <a:gd name="T15" fmla="*/ 111 h 118"/>
                  <a:gd name="T16" fmla="*/ 30 w 46"/>
                  <a:gd name="T17" fmla="*/ 86 h 118"/>
                  <a:gd name="T18" fmla="*/ 22 w 46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18">
                    <a:moveTo>
                      <a:pt x="22" y="0"/>
                    </a:moveTo>
                    <a:lnTo>
                      <a:pt x="0" y="55"/>
                    </a:lnTo>
                    <a:lnTo>
                      <a:pt x="12" y="108"/>
                    </a:lnTo>
                    <a:lnTo>
                      <a:pt x="13" y="115"/>
                    </a:lnTo>
                    <a:lnTo>
                      <a:pt x="25" y="107"/>
                    </a:lnTo>
                    <a:lnTo>
                      <a:pt x="33" y="112"/>
                    </a:lnTo>
                    <a:lnTo>
                      <a:pt x="46" y="118"/>
                    </a:lnTo>
                    <a:lnTo>
                      <a:pt x="45" y="111"/>
                    </a:lnTo>
                    <a:lnTo>
                      <a:pt x="30" y="86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23">
                <a:extLst>
                  <a:ext uri="{FF2B5EF4-FFF2-40B4-BE49-F238E27FC236}">
                    <a16:creationId xmlns:a16="http://schemas.microsoft.com/office/drawing/2014/main" id="{4DFD2995-0D46-AA7B-63F1-506D559A8C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5" y="798"/>
                <a:ext cx="7" cy="9"/>
              </a:xfrm>
              <a:custGeom>
                <a:avLst/>
                <a:gdLst>
                  <a:gd name="T0" fmla="*/ 14 w 20"/>
                  <a:gd name="T1" fmla="*/ 27 h 28"/>
                  <a:gd name="T2" fmla="*/ 20 w 20"/>
                  <a:gd name="T3" fmla="*/ 14 h 28"/>
                  <a:gd name="T4" fmla="*/ 18 w 20"/>
                  <a:gd name="T5" fmla="*/ 0 h 28"/>
                  <a:gd name="T6" fmla="*/ 5 w 20"/>
                  <a:gd name="T7" fmla="*/ 1 h 28"/>
                  <a:gd name="T8" fmla="*/ 0 w 20"/>
                  <a:gd name="T9" fmla="*/ 22 h 28"/>
                  <a:gd name="T10" fmla="*/ 7 w 20"/>
                  <a:gd name="T11" fmla="*/ 28 h 28"/>
                  <a:gd name="T12" fmla="*/ 14 w 20"/>
                  <a:gd name="T13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14" y="27"/>
                    </a:moveTo>
                    <a:lnTo>
                      <a:pt x="20" y="14"/>
                    </a:lnTo>
                    <a:lnTo>
                      <a:pt x="18" y="0"/>
                    </a:lnTo>
                    <a:lnTo>
                      <a:pt x="5" y="1"/>
                    </a:lnTo>
                    <a:lnTo>
                      <a:pt x="0" y="22"/>
                    </a:lnTo>
                    <a:lnTo>
                      <a:pt x="7" y="28"/>
                    </a:lnTo>
                    <a:lnTo>
                      <a:pt x="14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Freeform 24">
                <a:extLst>
                  <a:ext uri="{FF2B5EF4-FFF2-40B4-BE49-F238E27FC236}">
                    <a16:creationId xmlns:a16="http://schemas.microsoft.com/office/drawing/2014/main" id="{94FC3A2A-3AEA-3768-762B-4AB36818C0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5" y="815"/>
                <a:ext cx="9" cy="8"/>
              </a:xfrm>
              <a:custGeom>
                <a:avLst/>
                <a:gdLst>
                  <a:gd name="T0" fmla="*/ 13 w 27"/>
                  <a:gd name="T1" fmla="*/ 15 h 23"/>
                  <a:gd name="T2" fmla="*/ 27 w 27"/>
                  <a:gd name="T3" fmla="*/ 14 h 23"/>
                  <a:gd name="T4" fmla="*/ 26 w 27"/>
                  <a:gd name="T5" fmla="*/ 0 h 23"/>
                  <a:gd name="T6" fmla="*/ 12 w 27"/>
                  <a:gd name="T7" fmla="*/ 2 h 23"/>
                  <a:gd name="T8" fmla="*/ 0 w 27"/>
                  <a:gd name="T9" fmla="*/ 10 h 23"/>
                  <a:gd name="T10" fmla="*/ 8 w 27"/>
                  <a:gd name="T11" fmla="*/ 23 h 23"/>
                  <a:gd name="T12" fmla="*/ 13 w 27"/>
                  <a:gd name="T13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3">
                    <a:moveTo>
                      <a:pt x="13" y="15"/>
                    </a:moveTo>
                    <a:lnTo>
                      <a:pt x="27" y="14"/>
                    </a:lnTo>
                    <a:lnTo>
                      <a:pt x="26" y="0"/>
                    </a:lnTo>
                    <a:lnTo>
                      <a:pt x="12" y="2"/>
                    </a:lnTo>
                    <a:lnTo>
                      <a:pt x="0" y="10"/>
                    </a:lnTo>
                    <a:lnTo>
                      <a:pt x="8" y="23"/>
                    </a:lnTo>
                    <a:lnTo>
                      <a:pt x="13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25">
                <a:extLst>
                  <a:ext uri="{FF2B5EF4-FFF2-40B4-BE49-F238E27FC236}">
                    <a16:creationId xmlns:a16="http://schemas.microsoft.com/office/drawing/2014/main" id="{DEA91BF9-C29A-9C2A-87B3-33A82D3FE2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5" y="893"/>
                <a:ext cx="22" cy="14"/>
              </a:xfrm>
              <a:custGeom>
                <a:avLst/>
                <a:gdLst>
                  <a:gd name="T0" fmla="*/ 24 w 66"/>
                  <a:gd name="T1" fmla="*/ 3 h 44"/>
                  <a:gd name="T2" fmla="*/ 25 w 66"/>
                  <a:gd name="T3" fmla="*/ 10 h 44"/>
                  <a:gd name="T4" fmla="*/ 5 w 66"/>
                  <a:gd name="T5" fmla="*/ 18 h 44"/>
                  <a:gd name="T6" fmla="*/ 0 w 66"/>
                  <a:gd name="T7" fmla="*/ 26 h 44"/>
                  <a:gd name="T8" fmla="*/ 0 w 66"/>
                  <a:gd name="T9" fmla="*/ 32 h 44"/>
                  <a:gd name="T10" fmla="*/ 12 w 66"/>
                  <a:gd name="T11" fmla="*/ 24 h 44"/>
                  <a:gd name="T12" fmla="*/ 26 w 66"/>
                  <a:gd name="T13" fmla="*/ 23 h 44"/>
                  <a:gd name="T14" fmla="*/ 27 w 66"/>
                  <a:gd name="T15" fmla="*/ 36 h 44"/>
                  <a:gd name="T16" fmla="*/ 21 w 66"/>
                  <a:gd name="T17" fmla="*/ 36 h 44"/>
                  <a:gd name="T18" fmla="*/ 21 w 66"/>
                  <a:gd name="T19" fmla="*/ 44 h 44"/>
                  <a:gd name="T20" fmla="*/ 35 w 66"/>
                  <a:gd name="T21" fmla="*/ 43 h 44"/>
                  <a:gd name="T22" fmla="*/ 41 w 66"/>
                  <a:gd name="T23" fmla="*/ 35 h 44"/>
                  <a:gd name="T24" fmla="*/ 61 w 66"/>
                  <a:gd name="T25" fmla="*/ 33 h 44"/>
                  <a:gd name="T26" fmla="*/ 66 w 66"/>
                  <a:gd name="T27" fmla="*/ 26 h 44"/>
                  <a:gd name="T28" fmla="*/ 59 w 66"/>
                  <a:gd name="T29" fmla="*/ 13 h 44"/>
                  <a:gd name="T30" fmla="*/ 65 w 66"/>
                  <a:gd name="T31" fmla="*/ 6 h 44"/>
                  <a:gd name="T32" fmla="*/ 50 w 66"/>
                  <a:gd name="T33" fmla="*/ 0 h 44"/>
                  <a:gd name="T34" fmla="*/ 45 w 66"/>
                  <a:gd name="T35" fmla="*/ 8 h 44"/>
                  <a:gd name="T36" fmla="*/ 38 w 66"/>
                  <a:gd name="T37" fmla="*/ 1 h 44"/>
                  <a:gd name="T38" fmla="*/ 24 w 66"/>
                  <a:gd name="T39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6" h="44">
                    <a:moveTo>
                      <a:pt x="24" y="3"/>
                    </a:moveTo>
                    <a:lnTo>
                      <a:pt x="25" y="10"/>
                    </a:lnTo>
                    <a:lnTo>
                      <a:pt x="5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12" y="24"/>
                    </a:lnTo>
                    <a:lnTo>
                      <a:pt x="26" y="23"/>
                    </a:lnTo>
                    <a:lnTo>
                      <a:pt x="27" y="36"/>
                    </a:lnTo>
                    <a:lnTo>
                      <a:pt x="21" y="36"/>
                    </a:lnTo>
                    <a:lnTo>
                      <a:pt x="21" y="44"/>
                    </a:lnTo>
                    <a:lnTo>
                      <a:pt x="35" y="43"/>
                    </a:lnTo>
                    <a:lnTo>
                      <a:pt x="41" y="35"/>
                    </a:lnTo>
                    <a:lnTo>
                      <a:pt x="61" y="33"/>
                    </a:lnTo>
                    <a:lnTo>
                      <a:pt x="66" y="26"/>
                    </a:lnTo>
                    <a:lnTo>
                      <a:pt x="59" y="13"/>
                    </a:lnTo>
                    <a:lnTo>
                      <a:pt x="65" y="6"/>
                    </a:lnTo>
                    <a:lnTo>
                      <a:pt x="50" y="0"/>
                    </a:lnTo>
                    <a:lnTo>
                      <a:pt x="45" y="8"/>
                    </a:lnTo>
                    <a:lnTo>
                      <a:pt x="38" y="1"/>
                    </a:lnTo>
                    <a:lnTo>
                      <a:pt x="24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Freeform 26">
                <a:extLst>
                  <a:ext uri="{FF2B5EF4-FFF2-40B4-BE49-F238E27FC236}">
                    <a16:creationId xmlns:a16="http://schemas.microsoft.com/office/drawing/2014/main" id="{411A3DA3-5BD7-4E7A-E6BF-496BCB138F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5" y="924"/>
                <a:ext cx="5" cy="7"/>
              </a:xfrm>
              <a:custGeom>
                <a:avLst/>
                <a:gdLst>
                  <a:gd name="T0" fmla="*/ 6 w 15"/>
                  <a:gd name="T1" fmla="*/ 0 h 20"/>
                  <a:gd name="T2" fmla="*/ 0 w 15"/>
                  <a:gd name="T3" fmla="*/ 8 h 20"/>
                  <a:gd name="T4" fmla="*/ 2 w 15"/>
                  <a:gd name="T5" fmla="*/ 20 h 20"/>
                  <a:gd name="T6" fmla="*/ 15 w 15"/>
                  <a:gd name="T7" fmla="*/ 19 h 20"/>
                  <a:gd name="T8" fmla="*/ 6 w 15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6" y="0"/>
                    </a:moveTo>
                    <a:lnTo>
                      <a:pt x="0" y="8"/>
                    </a:lnTo>
                    <a:lnTo>
                      <a:pt x="2" y="20"/>
                    </a:lnTo>
                    <a:lnTo>
                      <a:pt x="15" y="19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27">
                <a:extLst>
                  <a:ext uri="{FF2B5EF4-FFF2-40B4-BE49-F238E27FC236}">
                    <a16:creationId xmlns:a16="http://schemas.microsoft.com/office/drawing/2014/main" id="{6BEB30BF-C583-EF2E-0F06-1C6ECFAF00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5" y="1214"/>
                <a:ext cx="5" cy="7"/>
              </a:xfrm>
              <a:custGeom>
                <a:avLst/>
                <a:gdLst>
                  <a:gd name="T0" fmla="*/ 4 w 13"/>
                  <a:gd name="T1" fmla="*/ 0 h 21"/>
                  <a:gd name="T2" fmla="*/ 0 w 13"/>
                  <a:gd name="T3" fmla="*/ 21 h 21"/>
                  <a:gd name="T4" fmla="*/ 13 w 13"/>
                  <a:gd name="T5" fmla="*/ 20 h 21"/>
                  <a:gd name="T6" fmla="*/ 12 w 13"/>
                  <a:gd name="T7" fmla="*/ 6 h 21"/>
                  <a:gd name="T8" fmla="*/ 4 w 13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1">
                    <a:moveTo>
                      <a:pt x="4" y="0"/>
                    </a:moveTo>
                    <a:lnTo>
                      <a:pt x="0" y="21"/>
                    </a:lnTo>
                    <a:lnTo>
                      <a:pt x="13" y="20"/>
                    </a:lnTo>
                    <a:lnTo>
                      <a:pt x="12" y="6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28">
                <a:extLst>
                  <a:ext uri="{FF2B5EF4-FFF2-40B4-BE49-F238E27FC236}">
                    <a16:creationId xmlns:a16="http://schemas.microsoft.com/office/drawing/2014/main" id="{40DE22A5-EE32-2CFF-1800-8CD7C5BC84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1" y="1249"/>
                <a:ext cx="25" cy="17"/>
              </a:xfrm>
              <a:custGeom>
                <a:avLst/>
                <a:gdLst>
                  <a:gd name="T0" fmla="*/ 48 w 76"/>
                  <a:gd name="T1" fmla="*/ 17 h 49"/>
                  <a:gd name="T2" fmla="*/ 41 w 76"/>
                  <a:gd name="T3" fmla="*/ 11 h 49"/>
                  <a:gd name="T4" fmla="*/ 13 w 76"/>
                  <a:gd name="T5" fmla="*/ 0 h 49"/>
                  <a:gd name="T6" fmla="*/ 0 w 76"/>
                  <a:gd name="T7" fmla="*/ 9 h 49"/>
                  <a:gd name="T8" fmla="*/ 1 w 76"/>
                  <a:gd name="T9" fmla="*/ 21 h 49"/>
                  <a:gd name="T10" fmla="*/ 16 w 76"/>
                  <a:gd name="T11" fmla="*/ 34 h 49"/>
                  <a:gd name="T12" fmla="*/ 37 w 76"/>
                  <a:gd name="T13" fmla="*/ 46 h 49"/>
                  <a:gd name="T14" fmla="*/ 56 w 76"/>
                  <a:gd name="T15" fmla="*/ 36 h 49"/>
                  <a:gd name="T16" fmla="*/ 71 w 76"/>
                  <a:gd name="T17" fmla="*/ 49 h 49"/>
                  <a:gd name="T18" fmla="*/ 76 w 76"/>
                  <a:gd name="T19" fmla="*/ 35 h 49"/>
                  <a:gd name="T20" fmla="*/ 62 w 76"/>
                  <a:gd name="T21" fmla="*/ 22 h 49"/>
                  <a:gd name="T22" fmla="*/ 48 w 76"/>
                  <a:gd name="T23" fmla="*/ 1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9">
                    <a:moveTo>
                      <a:pt x="48" y="17"/>
                    </a:moveTo>
                    <a:lnTo>
                      <a:pt x="41" y="11"/>
                    </a:lnTo>
                    <a:lnTo>
                      <a:pt x="13" y="0"/>
                    </a:lnTo>
                    <a:lnTo>
                      <a:pt x="0" y="9"/>
                    </a:lnTo>
                    <a:lnTo>
                      <a:pt x="1" y="21"/>
                    </a:lnTo>
                    <a:lnTo>
                      <a:pt x="16" y="34"/>
                    </a:lnTo>
                    <a:lnTo>
                      <a:pt x="37" y="46"/>
                    </a:lnTo>
                    <a:lnTo>
                      <a:pt x="56" y="36"/>
                    </a:lnTo>
                    <a:lnTo>
                      <a:pt x="71" y="49"/>
                    </a:lnTo>
                    <a:lnTo>
                      <a:pt x="76" y="35"/>
                    </a:lnTo>
                    <a:lnTo>
                      <a:pt x="62" y="22"/>
                    </a:lnTo>
                    <a:lnTo>
                      <a:pt x="48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29">
                <a:extLst>
                  <a:ext uri="{FF2B5EF4-FFF2-40B4-BE49-F238E27FC236}">
                    <a16:creationId xmlns:a16="http://schemas.microsoft.com/office/drawing/2014/main" id="{897C8556-B7A5-DBEF-81A4-E60D6B7BC3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1" y="1286"/>
                <a:ext cx="7" cy="7"/>
              </a:xfrm>
              <a:custGeom>
                <a:avLst/>
                <a:gdLst>
                  <a:gd name="T0" fmla="*/ 0 w 20"/>
                  <a:gd name="T1" fmla="*/ 8 h 21"/>
                  <a:gd name="T2" fmla="*/ 2 w 20"/>
                  <a:gd name="T3" fmla="*/ 21 h 21"/>
                  <a:gd name="T4" fmla="*/ 20 w 20"/>
                  <a:gd name="T5" fmla="*/ 6 h 21"/>
                  <a:gd name="T6" fmla="*/ 13 w 20"/>
                  <a:gd name="T7" fmla="*/ 0 h 21"/>
                  <a:gd name="T8" fmla="*/ 0 w 20"/>
                  <a:gd name="T9" fmla="*/ 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0" y="8"/>
                    </a:moveTo>
                    <a:lnTo>
                      <a:pt x="2" y="21"/>
                    </a:lnTo>
                    <a:lnTo>
                      <a:pt x="20" y="6"/>
                    </a:lnTo>
                    <a:lnTo>
                      <a:pt x="13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30">
                <a:extLst>
                  <a:ext uri="{FF2B5EF4-FFF2-40B4-BE49-F238E27FC236}">
                    <a16:creationId xmlns:a16="http://schemas.microsoft.com/office/drawing/2014/main" id="{66EB4C8E-41E6-981A-01AD-1F1831A854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6" y="1285"/>
                <a:ext cx="6" cy="12"/>
              </a:xfrm>
              <a:custGeom>
                <a:avLst/>
                <a:gdLst>
                  <a:gd name="T0" fmla="*/ 12 w 18"/>
                  <a:gd name="T1" fmla="*/ 15 h 36"/>
                  <a:gd name="T2" fmla="*/ 18 w 18"/>
                  <a:gd name="T3" fmla="*/ 14 h 36"/>
                  <a:gd name="T4" fmla="*/ 17 w 18"/>
                  <a:gd name="T5" fmla="*/ 0 h 36"/>
                  <a:gd name="T6" fmla="*/ 5 w 18"/>
                  <a:gd name="T7" fmla="*/ 15 h 36"/>
                  <a:gd name="T8" fmla="*/ 0 w 18"/>
                  <a:gd name="T9" fmla="*/ 36 h 36"/>
                  <a:gd name="T10" fmla="*/ 6 w 18"/>
                  <a:gd name="T11" fmla="*/ 35 h 36"/>
                  <a:gd name="T12" fmla="*/ 12 w 18"/>
                  <a:gd name="T13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2" y="15"/>
                    </a:moveTo>
                    <a:lnTo>
                      <a:pt x="18" y="14"/>
                    </a:lnTo>
                    <a:lnTo>
                      <a:pt x="17" y="0"/>
                    </a:lnTo>
                    <a:lnTo>
                      <a:pt x="5" y="15"/>
                    </a:lnTo>
                    <a:lnTo>
                      <a:pt x="0" y="36"/>
                    </a:lnTo>
                    <a:lnTo>
                      <a:pt x="6" y="35"/>
                    </a:lnTo>
                    <a:lnTo>
                      <a:pt x="12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31">
                <a:extLst>
                  <a:ext uri="{FF2B5EF4-FFF2-40B4-BE49-F238E27FC236}">
                    <a16:creationId xmlns:a16="http://schemas.microsoft.com/office/drawing/2014/main" id="{13B1F9FA-D63A-2BB9-8AD5-579037ADA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2" y="1235"/>
                <a:ext cx="4" cy="6"/>
              </a:xfrm>
              <a:custGeom>
                <a:avLst/>
                <a:gdLst>
                  <a:gd name="T0" fmla="*/ 8 w 13"/>
                  <a:gd name="T1" fmla="*/ 20 h 20"/>
                  <a:gd name="T2" fmla="*/ 13 w 13"/>
                  <a:gd name="T3" fmla="*/ 6 h 20"/>
                  <a:gd name="T4" fmla="*/ 7 w 13"/>
                  <a:gd name="T5" fmla="*/ 0 h 20"/>
                  <a:gd name="T6" fmla="*/ 0 w 13"/>
                  <a:gd name="T7" fmla="*/ 1 h 20"/>
                  <a:gd name="T8" fmla="*/ 8 w 13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0">
                    <a:moveTo>
                      <a:pt x="8" y="20"/>
                    </a:moveTo>
                    <a:lnTo>
                      <a:pt x="13" y="6"/>
                    </a:ln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32">
                <a:extLst>
                  <a:ext uri="{FF2B5EF4-FFF2-40B4-BE49-F238E27FC236}">
                    <a16:creationId xmlns:a16="http://schemas.microsoft.com/office/drawing/2014/main" id="{D1918863-73F4-9FA5-916C-900739DEDC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7" y="1358"/>
                <a:ext cx="51" cy="46"/>
              </a:xfrm>
              <a:custGeom>
                <a:avLst/>
                <a:gdLst>
                  <a:gd name="T0" fmla="*/ 53 w 154"/>
                  <a:gd name="T1" fmla="*/ 30 h 137"/>
                  <a:gd name="T2" fmla="*/ 38 w 154"/>
                  <a:gd name="T3" fmla="*/ 18 h 137"/>
                  <a:gd name="T4" fmla="*/ 10 w 154"/>
                  <a:gd name="T5" fmla="*/ 0 h 137"/>
                  <a:gd name="T6" fmla="*/ 12 w 154"/>
                  <a:gd name="T7" fmla="*/ 20 h 137"/>
                  <a:gd name="T8" fmla="*/ 4 w 154"/>
                  <a:gd name="T9" fmla="*/ 21 h 137"/>
                  <a:gd name="T10" fmla="*/ 0 w 154"/>
                  <a:gd name="T11" fmla="*/ 41 h 137"/>
                  <a:gd name="T12" fmla="*/ 1 w 154"/>
                  <a:gd name="T13" fmla="*/ 55 h 137"/>
                  <a:gd name="T14" fmla="*/ 16 w 154"/>
                  <a:gd name="T15" fmla="*/ 74 h 137"/>
                  <a:gd name="T16" fmla="*/ 4 w 154"/>
                  <a:gd name="T17" fmla="*/ 88 h 137"/>
                  <a:gd name="T18" fmla="*/ 12 w 154"/>
                  <a:gd name="T19" fmla="*/ 100 h 137"/>
                  <a:gd name="T20" fmla="*/ 26 w 154"/>
                  <a:gd name="T21" fmla="*/ 113 h 137"/>
                  <a:gd name="T22" fmla="*/ 39 w 154"/>
                  <a:gd name="T23" fmla="*/ 104 h 137"/>
                  <a:gd name="T24" fmla="*/ 53 w 154"/>
                  <a:gd name="T25" fmla="*/ 111 h 137"/>
                  <a:gd name="T26" fmla="*/ 59 w 154"/>
                  <a:gd name="T27" fmla="*/ 103 h 137"/>
                  <a:gd name="T28" fmla="*/ 74 w 154"/>
                  <a:gd name="T29" fmla="*/ 115 h 137"/>
                  <a:gd name="T30" fmla="*/ 88 w 154"/>
                  <a:gd name="T31" fmla="*/ 120 h 137"/>
                  <a:gd name="T32" fmla="*/ 109 w 154"/>
                  <a:gd name="T33" fmla="*/ 126 h 137"/>
                  <a:gd name="T34" fmla="*/ 123 w 154"/>
                  <a:gd name="T35" fmla="*/ 137 h 137"/>
                  <a:gd name="T36" fmla="*/ 136 w 154"/>
                  <a:gd name="T37" fmla="*/ 130 h 137"/>
                  <a:gd name="T38" fmla="*/ 154 w 154"/>
                  <a:gd name="T39" fmla="*/ 108 h 137"/>
                  <a:gd name="T40" fmla="*/ 146 w 154"/>
                  <a:gd name="T41" fmla="*/ 95 h 137"/>
                  <a:gd name="T42" fmla="*/ 118 w 154"/>
                  <a:gd name="T43" fmla="*/ 91 h 137"/>
                  <a:gd name="T44" fmla="*/ 104 w 154"/>
                  <a:gd name="T45" fmla="*/ 85 h 137"/>
                  <a:gd name="T46" fmla="*/ 104 w 154"/>
                  <a:gd name="T47" fmla="*/ 79 h 137"/>
                  <a:gd name="T48" fmla="*/ 90 w 154"/>
                  <a:gd name="T49" fmla="*/ 67 h 137"/>
                  <a:gd name="T50" fmla="*/ 89 w 154"/>
                  <a:gd name="T51" fmla="*/ 60 h 137"/>
                  <a:gd name="T52" fmla="*/ 81 w 154"/>
                  <a:gd name="T53" fmla="*/ 54 h 137"/>
                  <a:gd name="T54" fmla="*/ 80 w 154"/>
                  <a:gd name="T55" fmla="*/ 34 h 137"/>
                  <a:gd name="T56" fmla="*/ 73 w 154"/>
                  <a:gd name="T57" fmla="*/ 35 h 137"/>
                  <a:gd name="T58" fmla="*/ 53 w 154"/>
                  <a:gd name="T59" fmla="*/ 3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53" y="30"/>
                    </a:moveTo>
                    <a:lnTo>
                      <a:pt x="38" y="18"/>
                    </a:lnTo>
                    <a:lnTo>
                      <a:pt x="10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8"/>
                    </a:lnTo>
                    <a:lnTo>
                      <a:pt x="12" y="100"/>
                    </a:lnTo>
                    <a:lnTo>
                      <a:pt x="26" y="113"/>
                    </a:lnTo>
                    <a:lnTo>
                      <a:pt x="39" y="104"/>
                    </a:lnTo>
                    <a:lnTo>
                      <a:pt x="53" y="111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6"/>
                    </a:lnTo>
                    <a:lnTo>
                      <a:pt x="123" y="137"/>
                    </a:lnTo>
                    <a:lnTo>
                      <a:pt x="136" y="130"/>
                    </a:lnTo>
                    <a:lnTo>
                      <a:pt x="154" y="108"/>
                    </a:lnTo>
                    <a:lnTo>
                      <a:pt x="146" y="95"/>
                    </a:lnTo>
                    <a:lnTo>
                      <a:pt x="118" y="91"/>
                    </a:lnTo>
                    <a:lnTo>
                      <a:pt x="104" y="85"/>
                    </a:lnTo>
                    <a:lnTo>
                      <a:pt x="104" y="79"/>
                    </a:lnTo>
                    <a:lnTo>
                      <a:pt x="90" y="67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4"/>
                    </a:lnTo>
                    <a:lnTo>
                      <a:pt x="73" y="35"/>
                    </a:lnTo>
                    <a:lnTo>
                      <a:pt x="53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33">
                <a:extLst>
                  <a:ext uri="{FF2B5EF4-FFF2-40B4-BE49-F238E27FC236}">
                    <a16:creationId xmlns:a16="http://schemas.microsoft.com/office/drawing/2014/main" id="{24A44BA7-856E-44A1-1C03-A67FC389D6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0" y="1358"/>
                <a:ext cx="9" cy="9"/>
              </a:xfrm>
              <a:custGeom>
                <a:avLst/>
                <a:gdLst>
                  <a:gd name="T0" fmla="*/ 28 w 28"/>
                  <a:gd name="T1" fmla="*/ 19 h 25"/>
                  <a:gd name="T2" fmla="*/ 20 w 28"/>
                  <a:gd name="T3" fmla="*/ 13 h 25"/>
                  <a:gd name="T4" fmla="*/ 14 w 28"/>
                  <a:gd name="T5" fmla="*/ 13 h 25"/>
                  <a:gd name="T6" fmla="*/ 7 w 28"/>
                  <a:gd name="T7" fmla="*/ 0 h 25"/>
                  <a:gd name="T8" fmla="*/ 0 w 28"/>
                  <a:gd name="T9" fmla="*/ 7 h 25"/>
                  <a:gd name="T10" fmla="*/ 8 w 28"/>
                  <a:gd name="T11" fmla="*/ 20 h 25"/>
                  <a:gd name="T12" fmla="*/ 22 w 28"/>
                  <a:gd name="T13" fmla="*/ 25 h 25"/>
                  <a:gd name="T14" fmla="*/ 28 w 28"/>
                  <a:gd name="T15" fmla="*/ 1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5">
                    <a:moveTo>
                      <a:pt x="28" y="19"/>
                    </a:moveTo>
                    <a:lnTo>
                      <a:pt x="20" y="13"/>
                    </a:lnTo>
                    <a:lnTo>
                      <a:pt x="14" y="13"/>
                    </a:lnTo>
                    <a:lnTo>
                      <a:pt x="7" y="0"/>
                    </a:lnTo>
                    <a:lnTo>
                      <a:pt x="0" y="7"/>
                    </a:lnTo>
                    <a:lnTo>
                      <a:pt x="8" y="20"/>
                    </a:lnTo>
                    <a:lnTo>
                      <a:pt x="22" y="25"/>
                    </a:lnTo>
                    <a:lnTo>
                      <a:pt x="28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34">
                <a:extLst>
                  <a:ext uri="{FF2B5EF4-FFF2-40B4-BE49-F238E27FC236}">
                    <a16:creationId xmlns:a16="http://schemas.microsoft.com/office/drawing/2014/main" id="{59632DB3-99C5-99DD-685F-823637522B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2" y="1383"/>
                <a:ext cx="9" cy="5"/>
              </a:xfrm>
              <a:custGeom>
                <a:avLst/>
                <a:gdLst>
                  <a:gd name="T0" fmla="*/ 7 w 25"/>
                  <a:gd name="T1" fmla="*/ 15 h 15"/>
                  <a:gd name="T2" fmla="*/ 20 w 25"/>
                  <a:gd name="T3" fmla="*/ 14 h 15"/>
                  <a:gd name="T4" fmla="*/ 25 w 25"/>
                  <a:gd name="T5" fmla="*/ 0 h 15"/>
                  <a:gd name="T6" fmla="*/ 5 w 25"/>
                  <a:gd name="T7" fmla="*/ 2 h 15"/>
                  <a:gd name="T8" fmla="*/ 0 w 25"/>
                  <a:gd name="T9" fmla="*/ 9 h 15"/>
                  <a:gd name="T10" fmla="*/ 7 w 25"/>
                  <a:gd name="T11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5">
                    <a:moveTo>
                      <a:pt x="7" y="15"/>
                    </a:moveTo>
                    <a:lnTo>
                      <a:pt x="20" y="14"/>
                    </a:lnTo>
                    <a:lnTo>
                      <a:pt x="25" y="0"/>
                    </a:lnTo>
                    <a:lnTo>
                      <a:pt x="5" y="2"/>
                    </a:lnTo>
                    <a:lnTo>
                      <a:pt x="0" y="9"/>
                    </a:lnTo>
                    <a:lnTo>
                      <a:pt x="7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35">
                <a:extLst>
                  <a:ext uri="{FF2B5EF4-FFF2-40B4-BE49-F238E27FC236}">
                    <a16:creationId xmlns:a16="http://schemas.microsoft.com/office/drawing/2014/main" id="{98D71DCC-1B31-6F88-C9DB-DF4932F8FC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4" y="813"/>
                <a:ext cx="5" cy="7"/>
              </a:xfrm>
              <a:custGeom>
                <a:avLst/>
                <a:gdLst>
                  <a:gd name="T0" fmla="*/ 6 w 13"/>
                  <a:gd name="T1" fmla="*/ 20 h 21"/>
                  <a:gd name="T2" fmla="*/ 13 w 13"/>
                  <a:gd name="T3" fmla="*/ 13 h 21"/>
                  <a:gd name="T4" fmla="*/ 11 w 13"/>
                  <a:gd name="T5" fmla="*/ 0 h 21"/>
                  <a:gd name="T6" fmla="*/ 5 w 13"/>
                  <a:gd name="T7" fmla="*/ 8 h 21"/>
                  <a:gd name="T8" fmla="*/ 0 w 13"/>
                  <a:gd name="T9" fmla="*/ 21 h 21"/>
                  <a:gd name="T10" fmla="*/ 6 w 13"/>
                  <a:gd name="T11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6" y="20"/>
                    </a:moveTo>
                    <a:lnTo>
                      <a:pt x="13" y="13"/>
                    </a:lnTo>
                    <a:lnTo>
                      <a:pt x="11" y="0"/>
                    </a:lnTo>
                    <a:lnTo>
                      <a:pt x="5" y="8"/>
                    </a:lnTo>
                    <a:lnTo>
                      <a:pt x="0" y="21"/>
                    </a:lnTo>
                    <a:lnTo>
                      <a:pt x="6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36">
                <a:extLst>
                  <a:ext uri="{FF2B5EF4-FFF2-40B4-BE49-F238E27FC236}">
                    <a16:creationId xmlns:a16="http://schemas.microsoft.com/office/drawing/2014/main" id="{15FB9FF6-5890-6CAC-8575-A7D72BE7A1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5" y="1323"/>
                <a:ext cx="6" cy="7"/>
              </a:xfrm>
              <a:custGeom>
                <a:avLst/>
                <a:gdLst>
                  <a:gd name="T0" fmla="*/ 5 w 19"/>
                  <a:gd name="T1" fmla="*/ 1 h 21"/>
                  <a:gd name="T2" fmla="*/ 0 w 19"/>
                  <a:gd name="T3" fmla="*/ 14 h 21"/>
                  <a:gd name="T4" fmla="*/ 7 w 19"/>
                  <a:gd name="T5" fmla="*/ 21 h 21"/>
                  <a:gd name="T6" fmla="*/ 19 w 19"/>
                  <a:gd name="T7" fmla="*/ 0 h 21"/>
                  <a:gd name="T8" fmla="*/ 5 w 19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5" y="1"/>
                    </a:moveTo>
                    <a:lnTo>
                      <a:pt x="0" y="14"/>
                    </a:lnTo>
                    <a:lnTo>
                      <a:pt x="7" y="21"/>
                    </a:lnTo>
                    <a:lnTo>
                      <a:pt x="19" y="0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37">
                <a:extLst>
                  <a:ext uri="{FF2B5EF4-FFF2-40B4-BE49-F238E27FC236}">
                    <a16:creationId xmlns:a16="http://schemas.microsoft.com/office/drawing/2014/main" id="{A25B47BD-49B7-B925-93F7-5BB69BF131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6" y="1826"/>
                <a:ext cx="74" cy="49"/>
              </a:xfrm>
              <a:custGeom>
                <a:avLst/>
                <a:gdLst>
                  <a:gd name="T0" fmla="*/ 59 w 224"/>
                  <a:gd name="T1" fmla="*/ 12 h 147"/>
                  <a:gd name="T2" fmla="*/ 51 w 224"/>
                  <a:gd name="T3" fmla="*/ 5 h 147"/>
                  <a:gd name="T4" fmla="*/ 38 w 224"/>
                  <a:gd name="T5" fmla="*/ 0 h 147"/>
                  <a:gd name="T6" fmla="*/ 12 w 224"/>
                  <a:gd name="T7" fmla="*/ 16 h 147"/>
                  <a:gd name="T8" fmla="*/ 0 w 224"/>
                  <a:gd name="T9" fmla="*/ 17 h 147"/>
                  <a:gd name="T10" fmla="*/ 0 w 224"/>
                  <a:gd name="T11" fmla="*/ 23 h 147"/>
                  <a:gd name="T12" fmla="*/ 17 w 224"/>
                  <a:gd name="T13" fmla="*/ 62 h 147"/>
                  <a:gd name="T14" fmla="*/ 38 w 224"/>
                  <a:gd name="T15" fmla="*/ 74 h 147"/>
                  <a:gd name="T16" fmla="*/ 64 w 224"/>
                  <a:gd name="T17" fmla="*/ 64 h 147"/>
                  <a:gd name="T18" fmla="*/ 78 w 224"/>
                  <a:gd name="T19" fmla="*/ 70 h 147"/>
                  <a:gd name="T20" fmla="*/ 127 w 224"/>
                  <a:gd name="T21" fmla="*/ 99 h 147"/>
                  <a:gd name="T22" fmla="*/ 157 w 224"/>
                  <a:gd name="T23" fmla="*/ 130 h 147"/>
                  <a:gd name="T24" fmla="*/ 193 w 224"/>
                  <a:gd name="T25" fmla="*/ 147 h 147"/>
                  <a:gd name="T26" fmla="*/ 213 w 224"/>
                  <a:gd name="T27" fmla="*/ 145 h 147"/>
                  <a:gd name="T28" fmla="*/ 224 w 224"/>
                  <a:gd name="T29" fmla="*/ 130 h 147"/>
                  <a:gd name="T30" fmla="*/ 217 w 224"/>
                  <a:gd name="T31" fmla="*/ 117 h 147"/>
                  <a:gd name="T32" fmla="*/ 207 w 224"/>
                  <a:gd name="T33" fmla="*/ 92 h 147"/>
                  <a:gd name="T34" fmla="*/ 194 w 224"/>
                  <a:gd name="T35" fmla="*/ 86 h 147"/>
                  <a:gd name="T36" fmla="*/ 187 w 224"/>
                  <a:gd name="T37" fmla="*/ 93 h 147"/>
                  <a:gd name="T38" fmla="*/ 152 w 224"/>
                  <a:gd name="T39" fmla="*/ 63 h 147"/>
                  <a:gd name="T40" fmla="*/ 104 w 224"/>
                  <a:gd name="T41" fmla="*/ 68 h 147"/>
                  <a:gd name="T42" fmla="*/ 90 w 224"/>
                  <a:gd name="T43" fmla="*/ 62 h 147"/>
                  <a:gd name="T44" fmla="*/ 97 w 224"/>
                  <a:gd name="T45" fmla="*/ 55 h 147"/>
                  <a:gd name="T46" fmla="*/ 109 w 224"/>
                  <a:gd name="T47" fmla="*/ 47 h 147"/>
                  <a:gd name="T48" fmla="*/ 116 w 224"/>
                  <a:gd name="T49" fmla="*/ 39 h 147"/>
                  <a:gd name="T50" fmla="*/ 102 w 224"/>
                  <a:gd name="T51" fmla="*/ 34 h 147"/>
                  <a:gd name="T52" fmla="*/ 82 w 224"/>
                  <a:gd name="T53" fmla="*/ 36 h 147"/>
                  <a:gd name="T54" fmla="*/ 63 w 224"/>
                  <a:gd name="T55" fmla="*/ 51 h 147"/>
                  <a:gd name="T56" fmla="*/ 57 w 224"/>
                  <a:gd name="T57" fmla="*/ 52 h 147"/>
                  <a:gd name="T58" fmla="*/ 50 w 224"/>
                  <a:gd name="T59" fmla="*/ 65 h 147"/>
                  <a:gd name="T60" fmla="*/ 49 w 224"/>
                  <a:gd name="T61" fmla="*/ 53 h 147"/>
                  <a:gd name="T62" fmla="*/ 42 w 224"/>
                  <a:gd name="T63" fmla="*/ 47 h 147"/>
                  <a:gd name="T64" fmla="*/ 35 w 224"/>
                  <a:gd name="T65" fmla="*/ 34 h 147"/>
                  <a:gd name="T66" fmla="*/ 47 w 224"/>
                  <a:gd name="T67" fmla="*/ 25 h 147"/>
                  <a:gd name="T68" fmla="*/ 55 w 224"/>
                  <a:gd name="T69" fmla="*/ 38 h 147"/>
                  <a:gd name="T70" fmla="*/ 67 w 224"/>
                  <a:gd name="T71" fmla="*/ 31 h 147"/>
                  <a:gd name="T72" fmla="*/ 59 w 224"/>
                  <a:gd name="T73" fmla="*/ 12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59" y="12"/>
                    </a:moveTo>
                    <a:lnTo>
                      <a:pt x="51" y="5"/>
                    </a:lnTo>
                    <a:lnTo>
                      <a:pt x="38" y="0"/>
                    </a:lnTo>
                    <a:lnTo>
                      <a:pt x="12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4"/>
                    </a:lnTo>
                    <a:lnTo>
                      <a:pt x="78" y="70"/>
                    </a:lnTo>
                    <a:lnTo>
                      <a:pt x="127" y="99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7"/>
                    </a:lnTo>
                    <a:lnTo>
                      <a:pt x="207" y="92"/>
                    </a:lnTo>
                    <a:lnTo>
                      <a:pt x="194" y="86"/>
                    </a:lnTo>
                    <a:lnTo>
                      <a:pt x="187" y="93"/>
                    </a:lnTo>
                    <a:lnTo>
                      <a:pt x="152" y="63"/>
                    </a:lnTo>
                    <a:lnTo>
                      <a:pt x="104" y="68"/>
                    </a:lnTo>
                    <a:lnTo>
                      <a:pt x="90" y="62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39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5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5" y="34"/>
                    </a:lnTo>
                    <a:lnTo>
                      <a:pt x="47" y="25"/>
                    </a:lnTo>
                    <a:lnTo>
                      <a:pt x="55" y="38"/>
                    </a:lnTo>
                    <a:lnTo>
                      <a:pt x="67" y="31"/>
                    </a:lnTo>
                    <a:lnTo>
                      <a:pt x="59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38">
                <a:extLst>
                  <a:ext uri="{FF2B5EF4-FFF2-40B4-BE49-F238E27FC236}">
                    <a16:creationId xmlns:a16="http://schemas.microsoft.com/office/drawing/2014/main" id="{4A765F2E-A24A-C415-5109-0CE1F9A66D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2" y="1909"/>
                <a:ext cx="55" cy="97"/>
              </a:xfrm>
              <a:custGeom>
                <a:avLst/>
                <a:gdLst>
                  <a:gd name="T0" fmla="*/ 28 w 166"/>
                  <a:gd name="T1" fmla="*/ 11 h 291"/>
                  <a:gd name="T2" fmla="*/ 0 w 166"/>
                  <a:gd name="T3" fmla="*/ 0 h 291"/>
                  <a:gd name="T4" fmla="*/ 12 w 166"/>
                  <a:gd name="T5" fmla="*/ 60 h 291"/>
                  <a:gd name="T6" fmla="*/ 8 w 166"/>
                  <a:gd name="T7" fmla="*/ 80 h 291"/>
                  <a:gd name="T8" fmla="*/ 10 w 166"/>
                  <a:gd name="T9" fmla="*/ 106 h 291"/>
                  <a:gd name="T10" fmla="*/ 40 w 166"/>
                  <a:gd name="T11" fmla="*/ 151 h 291"/>
                  <a:gd name="T12" fmla="*/ 84 w 166"/>
                  <a:gd name="T13" fmla="*/ 180 h 291"/>
                  <a:gd name="T14" fmla="*/ 99 w 166"/>
                  <a:gd name="T15" fmla="*/ 199 h 291"/>
                  <a:gd name="T16" fmla="*/ 109 w 166"/>
                  <a:gd name="T17" fmla="*/ 232 h 291"/>
                  <a:gd name="T18" fmla="*/ 113 w 166"/>
                  <a:gd name="T19" fmla="*/ 284 h 291"/>
                  <a:gd name="T20" fmla="*/ 121 w 166"/>
                  <a:gd name="T21" fmla="*/ 291 h 291"/>
                  <a:gd name="T22" fmla="*/ 152 w 166"/>
                  <a:gd name="T23" fmla="*/ 261 h 291"/>
                  <a:gd name="T24" fmla="*/ 149 w 166"/>
                  <a:gd name="T25" fmla="*/ 235 h 291"/>
                  <a:gd name="T26" fmla="*/ 166 w 166"/>
                  <a:gd name="T27" fmla="*/ 199 h 291"/>
                  <a:gd name="T28" fmla="*/ 157 w 166"/>
                  <a:gd name="T29" fmla="*/ 180 h 291"/>
                  <a:gd name="T30" fmla="*/ 134 w 166"/>
                  <a:gd name="T31" fmla="*/ 148 h 291"/>
                  <a:gd name="T32" fmla="*/ 128 w 166"/>
                  <a:gd name="T33" fmla="*/ 82 h 291"/>
                  <a:gd name="T34" fmla="*/ 73 w 166"/>
                  <a:gd name="T35" fmla="*/ 67 h 291"/>
                  <a:gd name="T36" fmla="*/ 28 w 166"/>
                  <a:gd name="T37" fmla="*/ 11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28" y="11"/>
                    </a:moveTo>
                    <a:lnTo>
                      <a:pt x="0" y="0"/>
                    </a:lnTo>
                    <a:lnTo>
                      <a:pt x="12" y="60"/>
                    </a:lnTo>
                    <a:lnTo>
                      <a:pt x="8" y="80"/>
                    </a:lnTo>
                    <a:lnTo>
                      <a:pt x="10" y="106"/>
                    </a:lnTo>
                    <a:lnTo>
                      <a:pt x="40" y="151"/>
                    </a:lnTo>
                    <a:lnTo>
                      <a:pt x="84" y="180"/>
                    </a:lnTo>
                    <a:lnTo>
                      <a:pt x="99" y="199"/>
                    </a:lnTo>
                    <a:lnTo>
                      <a:pt x="109" y="232"/>
                    </a:lnTo>
                    <a:lnTo>
                      <a:pt x="113" y="284"/>
                    </a:lnTo>
                    <a:lnTo>
                      <a:pt x="121" y="291"/>
                    </a:lnTo>
                    <a:lnTo>
                      <a:pt x="152" y="261"/>
                    </a:lnTo>
                    <a:lnTo>
                      <a:pt x="149" y="235"/>
                    </a:lnTo>
                    <a:lnTo>
                      <a:pt x="166" y="199"/>
                    </a:lnTo>
                    <a:lnTo>
                      <a:pt x="157" y="180"/>
                    </a:lnTo>
                    <a:lnTo>
                      <a:pt x="134" y="148"/>
                    </a:lnTo>
                    <a:lnTo>
                      <a:pt x="128" y="82"/>
                    </a:lnTo>
                    <a:lnTo>
                      <a:pt x="73" y="67"/>
                    </a:lnTo>
                    <a:lnTo>
                      <a:pt x="28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39">
                <a:extLst>
                  <a:ext uri="{FF2B5EF4-FFF2-40B4-BE49-F238E27FC236}">
                    <a16:creationId xmlns:a16="http://schemas.microsoft.com/office/drawing/2014/main" id="{8CB99448-0C22-7280-0573-49764615B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5" y="1947"/>
                <a:ext cx="7" cy="4"/>
              </a:xfrm>
              <a:custGeom>
                <a:avLst/>
                <a:gdLst>
                  <a:gd name="T0" fmla="*/ 7 w 21"/>
                  <a:gd name="T1" fmla="*/ 13 h 13"/>
                  <a:gd name="T2" fmla="*/ 21 w 21"/>
                  <a:gd name="T3" fmla="*/ 12 h 13"/>
                  <a:gd name="T4" fmla="*/ 13 w 21"/>
                  <a:gd name="T5" fmla="*/ 0 h 13"/>
                  <a:gd name="T6" fmla="*/ 0 w 21"/>
                  <a:gd name="T7" fmla="*/ 1 h 13"/>
                  <a:gd name="T8" fmla="*/ 7 w 21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7" y="13"/>
                    </a:moveTo>
                    <a:lnTo>
                      <a:pt x="21" y="12"/>
                    </a:lnTo>
                    <a:lnTo>
                      <a:pt x="13" y="0"/>
                    </a:lnTo>
                    <a:lnTo>
                      <a:pt x="0" y="1"/>
                    </a:lnTo>
                    <a:lnTo>
                      <a:pt x="7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40">
                <a:extLst>
                  <a:ext uri="{FF2B5EF4-FFF2-40B4-BE49-F238E27FC236}">
                    <a16:creationId xmlns:a16="http://schemas.microsoft.com/office/drawing/2014/main" id="{F8EFC4AF-AEEA-D480-0604-4CF723F81D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1" y="1919"/>
                <a:ext cx="7" cy="6"/>
              </a:xfrm>
              <a:custGeom>
                <a:avLst/>
                <a:gdLst>
                  <a:gd name="T0" fmla="*/ 13 w 23"/>
                  <a:gd name="T1" fmla="*/ 0 h 19"/>
                  <a:gd name="T2" fmla="*/ 0 w 23"/>
                  <a:gd name="T3" fmla="*/ 9 h 19"/>
                  <a:gd name="T4" fmla="*/ 2 w 23"/>
                  <a:gd name="T5" fmla="*/ 15 h 19"/>
                  <a:gd name="T6" fmla="*/ 23 w 23"/>
                  <a:gd name="T7" fmla="*/ 19 h 19"/>
                  <a:gd name="T8" fmla="*/ 13 w 23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9">
                    <a:moveTo>
                      <a:pt x="13" y="0"/>
                    </a:moveTo>
                    <a:lnTo>
                      <a:pt x="0" y="9"/>
                    </a:lnTo>
                    <a:lnTo>
                      <a:pt x="2" y="15"/>
                    </a:lnTo>
                    <a:lnTo>
                      <a:pt x="23" y="19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41">
                <a:extLst>
                  <a:ext uri="{FF2B5EF4-FFF2-40B4-BE49-F238E27FC236}">
                    <a16:creationId xmlns:a16="http://schemas.microsoft.com/office/drawing/2014/main" id="{EB5DF258-67A0-6CF7-EA04-6B75D1A71D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2" y="2240"/>
                <a:ext cx="5" cy="13"/>
              </a:xfrm>
              <a:custGeom>
                <a:avLst/>
                <a:gdLst>
                  <a:gd name="T0" fmla="*/ 9 w 15"/>
                  <a:gd name="T1" fmla="*/ 40 h 40"/>
                  <a:gd name="T2" fmla="*/ 15 w 15"/>
                  <a:gd name="T3" fmla="*/ 40 h 40"/>
                  <a:gd name="T4" fmla="*/ 11 w 15"/>
                  <a:gd name="T5" fmla="*/ 0 h 40"/>
                  <a:gd name="T6" fmla="*/ 5 w 15"/>
                  <a:gd name="T7" fmla="*/ 0 h 40"/>
                  <a:gd name="T8" fmla="*/ 0 w 15"/>
                  <a:gd name="T9" fmla="*/ 15 h 40"/>
                  <a:gd name="T10" fmla="*/ 9 w 15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40">
                    <a:moveTo>
                      <a:pt x="9" y="40"/>
                    </a:moveTo>
                    <a:lnTo>
                      <a:pt x="15" y="40"/>
                    </a:lnTo>
                    <a:lnTo>
                      <a:pt x="11" y="0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9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42">
                <a:extLst>
                  <a:ext uri="{FF2B5EF4-FFF2-40B4-BE49-F238E27FC236}">
                    <a16:creationId xmlns:a16="http://schemas.microsoft.com/office/drawing/2014/main" id="{69BFF1FF-55C7-4936-1B97-C1F9312F8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2261"/>
                <a:ext cx="2" cy="10"/>
              </a:xfrm>
              <a:custGeom>
                <a:avLst/>
                <a:gdLst>
                  <a:gd name="T0" fmla="*/ 5 w 7"/>
                  <a:gd name="T1" fmla="*/ 0 h 28"/>
                  <a:gd name="T2" fmla="*/ 0 w 7"/>
                  <a:gd name="T3" fmla="*/ 7 h 28"/>
                  <a:gd name="T4" fmla="*/ 2 w 7"/>
                  <a:gd name="T5" fmla="*/ 28 h 28"/>
                  <a:gd name="T6" fmla="*/ 7 w 7"/>
                  <a:gd name="T7" fmla="*/ 20 h 28"/>
                  <a:gd name="T8" fmla="*/ 5 w 7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8">
                    <a:moveTo>
                      <a:pt x="5" y="0"/>
                    </a:moveTo>
                    <a:lnTo>
                      <a:pt x="0" y="7"/>
                    </a:lnTo>
                    <a:lnTo>
                      <a:pt x="2" y="28"/>
                    </a:lnTo>
                    <a:lnTo>
                      <a:pt x="7" y="2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43">
                <a:extLst>
                  <a:ext uri="{FF2B5EF4-FFF2-40B4-BE49-F238E27FC236}">
                    <a16:creationId xmlns:a16="http://schemas.microsoft.com/office/drawing/2014/main" id="{6FB6E711-213A-AB82-41EF-4873DDFFCC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" y="2884"/>
                <a:ext cx="7" cy="4"/>
              </a:xfrm>
              <a:custGeom>
                <a:avLst/>
                <a:gdLst>
                  <a:gd name="T0" fmla="*/ 1 w 21"/>
                  <a:gd name="T1" fmla="*/ 13 h 13"/>
                  <a:gd name="T2" fmla="*/ 15 w 21"/>
                  <a:gd name="T3" fmla="*/ 12 h 13"/>
                  <a:gd name="T4" fmla="*/ 21 w 21"/>
                  <a:gd name="T5" fmla="*/ 4 h 13"/>
                  <a:gd name="T6" fmla="*/ 0 w 21"/>
                  <a:gd name="T7" fmla="*/ 0 h 13"/>
                  <a:gd name="T8" fmla="*/ 1 w 21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1" y="13"/>
                    </a:moveTo>
                    <a:lnTo>
                      <a:pt x="15" y="12"/>
                    </a:lnTo>
                    <a:lnTo>
                      <a:pt x="21" y="4"/>
                    </a:lnTo>
                    <a:lnTo>
                      <a:pt x="0" y="0"/>
                    </a:ln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44">
                <a:extLst>
                  <a:ext uri="{FF2B5EF4-FFF2-40B4-BE49-F238E27FC236}">
                    <a16:creationId xmlns:a16="http://schemas.microsoft.com/office/drawing/2014/main" id="{DE255A84-ED55-3F36-76CD-A3ACFB4B7F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" y="3067"/>
                <a:ext cx="16" cy="9"/>
              </a:xfrm>
              <a:custGeom>
                <a:avLst/>
                <a:gdLst>
                  <a:gd name="T0" fmla="*/ 27 w 47"/>
                  <a:gd name="T1" fmla="*/ 19 h 27"/>
                  <a:gd name="T2" fmla="*/ 41 w 47"/>
                  <a:gd name="T3" fmla="*/ 24 h 27"/>
                  <a:gd name="T4" fmla="*/ 47 w 47"/>
                  <a:gd name="T5" fmla="*/ 17 h 27"/>
                  <a:gd name="T6" fmla="*/ 32 w 47"/>
                  <a:gd name="T7" fmla="*/ 5 h 27"/>
                  <a:gd name="T8" fmla="*/ 20 w 47"/>
                  <a:gd name="T9" fmla="*/ 13 h 27"/>
                  <a:gd name="T10" fmla="*/ 12 w 47"/>
                  <a:gd name="T11" fmla="*/ 0 h 27"/>
                  <a:gd name="T12" fmla="*/ 0 w 47"/>
                  <a:gd name="T13" fmla="*/ 15 h 27"/>
                  <a:gd name="T14" fmla="*/ 8 w 47"/>
                  <a:gd name="T15" fmla="*/ 27 h 27"/>
                  <a:gd name="T16" fmla="*/ 27 w 47"/>
                  <a:gd name="T1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7">
                    <a:moveTo>
                      <a:pt x="27" y="19"/>
                    </a:moveTo>
                    <a:lnTo>
                      <a:pt x="41" y="24"/>
                    </a:lnTo>
                    <a:lnTo>
                      <a:pt x="47" y="17"/>
                    </a:lnTo>
                    <a:lnTo>
                      <a:pt x="32" y="5"/>
                    </a:lnTo>
                    <a:lnTo>
                      <a:pt x="20" y="13"/>
                    </a:lnTo>
                    <a:lnTo>
                      <a:pt x="12" y="0"/>
                    </a:lnTo>
                    <a:lnTo>
                      <a:pt x="0" y="15"/>
                    </a:lnTo>
                    <a:lnTo>
                      <a:pt x="8" y="27"/>
                    </a:lnTo>
                    <a:lnTo>
                      <a:pt x="27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45">
                <a:extLst>
                  <a:ext uri="{FF2B5EF4-FFF2-40B4-BE49-F238E27FC236}">
                    <a16:creationId xmlns:a16="http://schemas.microsoft.com/office/drawing/2014/main" id="{9DD4DB29-EB4F-C0F3-7FEE-A8C4071245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8" y="3070"/>
                <a:ext cx="5" cy="5"/>
              </a:xfrm>
              <a:custGeom>
                <a:avLst/>
                <a:gdLst>
                  <a:gd name="T0" fmla="*/ 7 w 14"/>
                  <a:gd name="T1" fmla="*/ 0 h 13"/>
                  <a:gd name="T2" fmla="*/ 0 w 14"/>
                  <a:gd name="T3" fmla="*/ 1 h 13"/>
                  <a:gd name="T4" fmla="*/ 1 w 14"/>
                  <a:gd name="T5" fmla="*/ 13 h 13"/>
                  <a:gd name="T6" fmla="*/ 9 w 14"/>
                  <a:gd name="T7" fmla="*/ 13 h 13"/>
                  <a:gd name="T8" fmla="*/ 14 w 14"/>
                  <a:gd name="T9" fmla="*/ 6 h 13"/>
                  <a:gd name="T10" fmla="*/ 7 w 14"/>
                  <a:gd name="T11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7" y="0"/>
                    </a:moveTo>
                    <a:lnTo>
                      <a:pt x="0" y="1"/>
                    </a:lnTo>
                    <a:lnTo>
                      <a:pt x="1" y="13"/>
                    </a:lnTo>
                    <a:lnTo>
                      <a:pt x="9" y="13"/>
                    </a:lnTo>
                    <a:lnTo>
                      <a:pt x="14" y="6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Freeform 46">
                <a:extLst>
                  <a:ext uri="{FF2B5EF4-FFF2-40B4-BE49-F238E27FC236}">
                    <a16:creationId xmlns:a16="http://schemas.microsoft.com/office/drawing/2014/main" id="{75EF255D-AC3B-19F3-61D2-30C3784D4E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" y="3087"/>
                <a:ext cx="25" cy="17"/>
              </a:xfrm>
              <a:custGeom>
                <a:avLst/>
                <a:gdLst>
                  <a:gd name="T0" fmla="*/ 28 w 73"/>
                  <a:gd name="T1" fmla="*/ 43 h 50"/>
                  <a:gd name="T2" fmla="*/ 35 w 73"/>
                  <a:gd name="T3" fmla="*/ 50 h 50"/>
                  <a:gd name="T4" fmla="*/ 41 w 73"/>
                  <a:gd name="T5" fmla="*/ 36 h 50"/>
                  <a:gd name="T6" fmla="*/ 73 w 73"/>
                  <a:gd name="T7" fmla="*/ 27 h 50"/>
                  <a:gd name="T8" fmla="*/ 71 w 73"/>
                  <a:gd name="T9" fmla="*/ 7 h 50"/>
                  <a:gd name="T10" fmla="*/ 64 w 73"/>
                  <a:gd name="T11" fmla="*/ 0 h 50"/>
                  <a:gd name="T12" fmla="*/ 52 w 73"/>
                  <a:gd name="T13" fmla="*/ 15 h 50"/>
                  <a:gd name="T14" fmla="*/ 39 w 73"/>
                  <a:gd name="T15" fmla="*/ 16 h 50"/>
                  <a:gd name="T16" fmla="*/ 40 w 73"/>
                  <a:gd name="T17" fmla="*/ 22 h 50"/>
                  <a:gd name="T18" fmla="*/ 33 w 73"/>
                  <a:gd name="T19" fmla="*/ 30 h 50"/>
                  <a:gd name="T20" fmla="*/ 12 w 73"/>
                  <a:gd name="T21" fmla="*/ 18 h 50"/>
                  <a:gd name="T22" fmla="*/ 0 w 73"/>
                  <a:gd name="T23" fmla="*/ 33 h 50"/>
                  <a:gd name="T24" fmla="*/ 28 w 73"/>
                  <a:gd name="T25" fmla="*/ 4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50">
                    <a:moveTo>
                      <a:pt x="28" y="43"/>
                    </a:moveTo>
                    <a:lnTo>
                      <a:pt x="35" y="50"/>
                    </a:lnTo>
                    <a:lnTo>
                      <a:pt x="41" y="36"/>
                    </a:lnTo>
                    <a:lnTo>
                      <a:pt x="73" y="27"/>
                    </a:lnTo>
                    <a:lnTo>
                      <a:pt x="71" y="7"/>
                    </a:lnTo>
                    <a:lnTo>
                      <a:pt x="64" y="0"/>
                    </a:lnTo>
                    <a:lnTo>
                      <a:pt x="52" y="15"/>
                    </a:lnTo>
                    <a:lnTo>
                      <a:pt x="39" y="16"/>
                    </a:lnTo>
                    <a:lnTo>
                      <a:pt x="40" y="22"/>
                    </a:lnTo>
                    <a:lnTo>
                      <a:pt x="33" y="30"/>
                    </a:lnTo>
                    <a:lnTo>
                      <a:pt x="12" y="18"/>
                    </a:lnTo>
                    <a:lnTo>
                      <a:pt x="0" y="33"/>
                    </a:lnTo>
                    <a:lnTo>
                      <a:pt x="28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47">
                <a:extLst>
                  <a:ext uri="{FF2B5EF4-FFF2-40B4-BE49-F238E27FC236}">
                    <a16:creationId xmlns:a16="http://schemas.microsoft.com/office/drawing/2014/main" id="{2F2EED96-0D51-C6F2-2053-731B9D1D06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6" y="3073"/>
                <a:ext cx="20" cy="20"/>
              </a:xfrm>
              <a:custGeom>
                <a:avLst/>
                <a:gdLst>
                  <a:gd name="T0" fmla="*/ 4 w 62"/>
                  <a:gd name="T1" fmla="*/ 33 h 59"/>
                  <a:gd name="T2" fmla="*/ 0 w 62"/>
                  <a:gd name="T3" fmla="*/ 53 h 59"/>
                  <a:gd name="T4" fmla="*/ 8 w 62"/>
                  <a:gd name="T5" fmla="*/ 59 h 59"/>
                  <a:gd name="T6" fmla="*/ 13 w 62"/>
                  <a:gd name="T7" fmla="*/ 45 h 59"/>
                  <a:gd name="T8" fmla="*/ 33 w 62"/>
                  <a:gd name="T9" fmla="*/ 43 h 59"/>
                  <a:gd name="T10" fmla="*/ 32 w 62"/>
                  <a:gd name="T11" fmla="*/ 30 h 59"/>
                  <a:gd name="T12" fmla="*/ 43 w 62"/>
                  <a:gd name="T13" fmla="*/ 16 h 59"/>
                  <a:gd name="T14" fmla="*/ 62 w 62"/>
                  <a:gd name="T15" fmla="*/ 6 h 59"/>
                  <a:gd name="T16" fmla="*/ 62 w 62"/>
                  <a:gd name="T17" fmla="*/ 0 h 59"/>
                  <a:gd name="T18" fmla="*/ 30 w 62"/>
                  <a:gd name="T19" fmla="*/ 10 h 59"/>
                  <a:gd name="T20" fmla="*/ 18 w 62"/>
                  <a:gd name="T21" fmla="*/ 31 h 59"/>
                  <a:gd name="T22" fmla="*/ 4 w 62"/>
                  <a:gd name="T23" fmla="*/ 3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9">
                    <a:moveTo>
                      <a:pt x="4" y="33"/>
                    </a:moveTo>
                    <a:lnTo>
                      <a:pt x="0" y="53"/>
                    </a:lnTo>
                    <a:lnTo>
                      <a:pt x="8" y="59"/>
                    </a:lnTo>
                    <a:lnTo>
                      <a:pt x="13" y="45"/>
                    </a:lnTo>
                    <a:lnTo>
                      <a:pt x="33" y="43"/>
                    </a:lnTo>
                    <a:lnTo>
                      <a:pt x="32" y="30"/>
                    </a:lnTo>
                    <a:lnTo>
                      <a:pt x="43" y="16"/>
                    </a:lnTo>
                    <a:lnTo>
                      <a:pt x="62" y="6"/>
                    </a:lnTo>
                    <a:lnTo>
                      <a:pt x="62" y="0"/>
                    </a:lnTo>
                    <a:lnTo>
                      <a:pt x="30" y="10"/>
                    </a:lnTo>
                    <a:lnTo>
                      <a:pt x="18" y="31"/>
                    </a:lnTo>
                    <a:lnTo>
                      <a:pt x="4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48">
                <a:extLst>
                  <a:ext uri="{FF2B5EF4-FFF2-40B4-BE49-F238E27FC236}">
                    <a16:creationId xmlns:a16="http://schemas.microsoft.com/office/drawing/2014/main" id="{C4DE6C9E-8DC0-F228-506D-75A6474715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8" y="3087"/>
                <a:ext cx="13" cy="10"/>
              </a:xfrm>
              <a:custGeom>
                <a:avLst/>
                <a:gdLst>
                  <a:gd name="T0" fmla="*/ 39 w 39"/>
                  <a:gd name="T1" fmla="*/ 13 h 29"/>
                  <a:gd name="T2" fmla="*/ 32 w 39"/>
                  <a:gd name="T3" fmla="*/ 0 h 29"/>
                  <a:gd name="T4" fmla="*/ 19 w 39"/>
                  <a:gd name="T5" fmla="*/ 9 h 29"/>
                  <a:gd name="T6" fmla="*/ 12 w 39"/>
                  <a:gd name="T7" fmla="*/ 9 h 29"/>
                  <a:gd name="T8" fmla="*/ 0 w 39"/>
                  <a:gd name="T9" fmla="*/ 23 h 29"/>
                  <a:gd name="T10" fmla="*/ 20 w 39"/>
                  <a:gd name="T11" fmla="*/ 29 h 29"/>
                  <a:gd name="T12" fmla="*/ 34 w 39"/>
                  <a:gd name="T13" fmla="*/ 28 h 29"/>
                  <a:gd name="T14" fmla="*/ 39 w 39"/>
                  <a:gd name="T15" fmla="*/ 1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39" y="13"/>
                    </a:moveTo>
                    <a:lnTo>
                      <a:pt x="32" y="0"/>
                    </a:lnTo>
                    <a:lnTo>
                      <a:pt x="19" y="9"/>
                    </a:lnTo>
                    <a:lnTo>
                      <a:pt x="12" y="9"/>
                    </a:lnTo>
                    <a:lnTo>
                      <a:pt x="0" y="23"/>
                    </a:lnTo>
                    <a:lnTo>
                      <a:pt x="20" y="29"/>
                    </a:lnTo>
                    <a:lnTo>
                      <a:pt x="34" y="28"/>
                    </a:lnTo>
                    <a:lnTo>
                      <a:pt x="39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49">
                <a:extLst>
                  <a:ext uri="{FF2B5EF4-FFF2-40B4-BE49-F238E27FC236}">
                    <a16:creationId xmlns:a16="http://schemas.microsoft.com/office/drawing/2014/main" id="{FC7193F2-C85A-D77F-4375-71DCA9688D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3001"/>
                <a:ext cx="5" cy="8"/>
              </a:xfrm>
              <a:custGeom>
                <a:avLst/>
                <a:gdLst>
                  <a:gd name="T0" fmla="*/ 13 w 15"/>
                  <a:gd name="T1" fmla="*/ 0 h 26"/>
                  <a:gd name="T2" fmla="*/ 0 w 15"/>
                  <a:gd name="T3" fmla="*/ 7 h 26"/>
                  <a:gd name="T4" fmla="*/ 9 w 15"/>
                  <a:gd name="T5" fmla="*/ 26 h 26"/>
                  <a:gd name="T6" fmla="*/ 15 w 15"/>
                  <a:gd name="T7" fmla="*/ 20 h 26"/>
                  <a:gd name="T8" fmla="*/ 13 w 15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6">
                    <a:moveTo>
                      <a:pt x="13" y="0"/>
                    </a:moveTo>
                    <a:lnTo>
                      <a:pt x="0" y="7"/>
                    </a:lnTo>
                    <a:lnTo>
                      <a:pt x="9" y="26"/>
                    </a:lnTo>
                    <a:lnTo>
                      <a:pt x="15" y="2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50">
                <a:extLst>
                  <a:ext uri="{FF2B5EF4-FFF2-40B4-BE49-F238E27FC236}">
                    <a16:creationId xmlns:a16="http://schemas.microsoft.com/office/drawing/2014/main" id="{5B9DDD63-7EF6-D891-2257-869C33DC5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2" y="2996"/>
                <a:ext cx="4" cy="6"/>
              </a:xfrm>
              <a:custGeom>
                <a:avLst/>
                <a:gdLst>
                  <a:gd name="T0" fmla="*/ 0 w 14"/>
                  <a:gd name="T1" fmla="*/ 8 h 20"/>
                  <a:gd name="T2" fmla="*/ 1 w 14"/>
                  <a:gd name="T3" fmla="*/ 20 h 20"/>
                  <a:gd name="T4" fmla="*/ 7 w 14"/>
                  <a:gd name="T5" fmla="*/ 20 h 20"/>
                  <a:gd name="T6" fmla="*/ 14 w 14"/>
                  <a:gd name="T7" fmla="*/ 6 h 20"/>
                  <a:gd name="T8" fmla="*/ 6 w 14"/>
                  <a:gd name="T9" fmla="*/ 0 h 20"/>
                  <a:gd name="T10" fmla="*/ 0 w 14"/>
                  <a:gd name="T11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0" y="8"/>
                    </a:moveTo>
                    <a:lnTo>
                      <a:pt x="1" y="20"/>
                    </a:lnTo>
                    <a:lnTo>
                      <a:pt x="7" y="20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51">
                <a:extLst>
                  <a:ext uri="{FF2B5EF4-FFF2-40B4-BE49-F238E27FC236}">
                    <a16:creationId xmlns:a16="http://schemas.microsoft.com/office/drawing/2014/main" id="{25897FCF-C2C9-D34F-B5B7-E4ABBD3CFC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6" y="3034"/>
                <a:ext cx="4" cy="6"/>
              </a:xfrm>
              <a:custGeom>
                <a:avLst/>
                <a:gdLst>
                  <a:gd name="T0" fmla="*/ 14 w 14"/>
                  <a:gd name="T1" fmla="*/ 20 h 20"/>
                  <a:gd name="T2" fmla="*/ 12 w 14"/>
                  <a:gd name="T3" fmla="*/ 6 h 20"/>
                  <a:gd name="T4" fmla="*/ 5 w 14"/>
                  <a:gd name="T5" fmla="*/ 0 h 20"/>
                  <a:gd name="T6" fmla="*/ 0 w 14"/>
                  <a:gd name="T7" fmla="*/ 14 h 20"/>
                  <a:gd name="T8" fmla="*/ 14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4" y="20"/>
                    </a:moveTo>
                    <a:lnTo>
                      <a:pt x="12" y="6"/>
                    </a:lnTo>
                    <a:lnTo>
                      <a:pt x="5" y="0"/>
                    </a:lnTo>
                    <a:lnTo>
                      <a:pt x="0" y="14"/>
                    </a:lnTo>
                    <a:lnTo>
                      <a:pt x="1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52">
                <a:extLst>
                  <a:ext uri="{FF2B5EF4-FFF2-40B4-BE49-F238E27FC236}">
                    <a16:creationId xmlns:a16="http://schemas.microsoft.com/office/drawing/2014/main" id="{1A99A132-0FFB-B756-D4CB-874E8B5443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6" y="537"/>
                <a:ext cx="2919" cy="2833"/>
              </a:xfrm>
              <a:custGeom>
                <a:avLst/>
                <a:gdLst>
                  <a:gd name="T0" fmla="*/ 224 w 8755"/>
                  <a:gd name="T1" fmla="*/ 2359 h 8499"/>
                  <a:gd name="T2" fmla="*/ 440 w 8755"/>
                  <a:gd name="T3" fmla="*/ 2520 h 8499"/>
                  <a:gd name="T4" fmla="*/ 727 w 8755"/>
                  <a:gd name="T5" fmla="*/ 2640 h 8499"/>
                  <a:gd name="T6" fmla="*/ 719 w 8755"/>
                  <a:gd name="T7" fmla="*/ 2782 h 8499"/>
                  <a:gd name="T8" fmla="*/ 710 w 8755"/>
                  <a:gd name="T9" fmla="*/ 3111 h 8499"/>
                  <a:gd name="T10" fmla="*/ 1348 w 8755"/>
                  <a:gd name="T11" fmla="*/ 3831 h 8499"/>
                  <a:gd name="T12" fmla="*/ 1517 w 8755"/>
                  <a:gd name="T13" fmla="*/ 4143 h 8499"/>
                  <a:gd name="T14" fmla="*/ 1789 w 8755"/>
                  <a:gd name="T15" fmla="*/ 5192 h 8499"/>
                  <a:gd name="T16" fmla="*/ 1317 w 8755"/>
                  <a:gd name="T17" fmla="*/ 5672 h 8499"/>
                  <a:gd name="T18" fmla="*/ 921 w 8755"/>
                  <a:gd name="T19" fmla="*/ 7117 h 8499"/>
                  <a:gd name="T20" fmla="*/ 940 w 8755"/>
                  <a:gd name="T21" fmla="*/ 7317 h 8499"/>
                  <a:gd name="T22" fmla="*/ 1125 w 8755"/>
                  <a:gd name="T23" fmla="*/ 7514 h 8499"/>
                  <a:gd name="T24" fmla="*/ 1552 w 8755"/>
                  <a:gd name="T25" fmla="*/ 7703 h 8499"/>
                  <a:gd name="T26" fmla="*/ 1816 w 8755"/>
                  <a:gd name="T27" fmla="*/ 7866 h 8499"/>
                  <a:gd name="T28" fmla="*/ 2491 w 8755"/>
                  <a:gd name="T29" fmla="*/ 8065 h 8499"/>
                  <a:gd name="T30" fmla="*/ 2820 w 8755"/>
                  <a:gd name="T31" fmla="*/ 8061 h 8499"/>
                  <a:gd name="T32" fmla="*/ 2855 w 8755"/>
                  <a:gd name="T33" fmla="*/ 7863 h 8499"/>
                  <a:gd name="T34" fmla="*/ 3395 w 8755"/>
                  <a:gd name="T35" fmla="*/ 8041 h 8499"/>
                  <a:gd name="T36" fmla="*/ 3716 w 8755"/>
                  <a:gd name="T37" fmla="*/ 8166 h 8499"/>
                  <a:gd name="T38" fmla="*/ 3905 w 8755"/>
                  <a:gd name="T39" fmla="*/ 8397 h 8499"/>
                  <a:gd name="T40" fmla="*/ 4428 w 8755"/>
                  <a:gd name="T41" fmla="*/ 8476 h 8499"/>
                  <a:gd name="T42" fmla="*/ 4773 w 8755"/>
                  <a:gd name="T43" fmla="*/ 8349 h 8499"/>
                  <a:gd name="T44" fmla="*/ 4830 w 8755"/>
                  <a:gd name="T45" fmla="*/ 7807 h 8499"/>
                  <a:gd name="T46" fmla="*/ 5560 w 8755"/>
                  <a:gd name="T47" fmla="*/ 7136 h 8499"/>
                  <a:gd name="T48" fmla="*/ 5975 w 8755"/>
                  <a:gd name="T49" fmla="*/ 7212 h 8499"/>
                  <a:gd name="T50" fmla="*/ 6350 w 8755"/>
                  <a:gd name="T51" fmla="*/ 7271 h 8499"/>
                  <a:gd name="T52" fmla="*/ 6741 w 8755"/>
                  <a:gd name="T53" fmla="*/ 7295 h 8499"/>
                  <a:gd name="T54" fmla="*/ 7055 w 8755"/>
                  <a:gd name="T55" fmla="*/ 7487 h 8499"/>
                  <a:gd name="T56" fmla="*/ 7442 w 8755"/>
                  <a:gd name="T57" fmla="*/ 7619 h 8499"/>
                  <a:gd name="T58" fmla="*/ 7891 w 8755"/>
                  <a:gd name="T59" fmla="*/ 7389 h 8499"/>
                  <a:gd name="T60" fmla="*/ 8165 w 8755"/>
                  <a:gd name="T61" fmla="*/ 7015 h 8499"/>
                  <a:gd name="T62" fmla="*/ 8494 w 8755"/>
                  <a:gd name="T63" fmla="*/ 6796 h 8499"/>
                  <a:gd name="T64" fmla="*/ 8684 w 8755"/>
                  <a:gd name="T65" fmla="*/ 6470 h 8499"/>
                  <a:gd name="T66" fmla="*/ 8342 w 8755"/>
                  <a:gd name="T67" fmla="*/ 6321 h 8499"/>
                  <a:gd name="T68" fmla="*/ 8012 w 8755"/>
                  <a:gd name="T69" fmla="*/ 6023 h 8499"/>
                  <a:gd name="T70" fmla="*/ 8134 w 8755"/>
                  <a:gd name="T71" fmla="*/ 5676 h 8499"/>
                  <a:gd name="T72" fmla="*/ 7856 w 8755"/>
                  <a:gd name="T73" fmla="*/ 5346 h 8499"/>
                  <a:gd name="T74" fmla="*/ 8028 w 8755"/>
                  <a:gd name="T75" fmla="*/ 5109 h 8499"/>
                  <a:gd name="T76" fmla="*/ 8036 w 8755"/>
                  <a:gd name="T77" fmla="*/ 4766 h 8499"/>
                  <a:gd name="T78" fmla="*/ 7868 w 8755"/>
                  <a:gd name="T79" fmla="*/ 4399 h 8499"/>
                  <a:gd name="T80" fmla="*/ 7943 w 8755"/>
                  <a:gd name="T81" fmla="*/ 4131 h 8499"/>
                  <a:gd name="T82" fmla="*/ 7875 w 8755"/>
                  <a:gd name="T83" fmla="*/ 3889 h 8499"/>
                  <a:gd name="T84" fmla="*/ 7368 w 8755"/>
                  <a:gd name="T85" fmla="*/ 3849 h 8499"/>
                  <a:gd name="T86" fmla="*/ 7187 w 8755"/>
                  <a:gd name="T87" fmla="*/ 4074 h 8499"/>
                  <a:gd name="T88" fmla="*/ 7253 w 8755"/>
                  <a:gd name="T89" fmla="*/ 3766 h 8499"/>
                  <a:gd name="T90" fmla="*/ 7518 w 8755"/>
                  <a:gd name="T91" fmla="*/ 3238 h 8499"/>
                  <a:gd name="T92" fmla="*/ 7819 w 8755"/>
                  <a:gd name="T93" fmla="*/ 2860 h 8499"/>
                  <a:gd name="T94" fmla="*/ 7847 w 8755"/>
                  <a:gd name="T95" fmla="*/ 2590 h 8499"/>
                  <a:gd name="T96" fmla="*/ 8170 w 8755"/>
                  <a:gd name="T97" fmla="*/ 2526 h 8499"/>
                  <a:gd name="T98" fmla="*/ 8337 w 8755"/>
                  <a:gd name="T99" fmla="*/ 2364 h 8499"/>
                  <a:gd name="T100" fmla="*/ 8331 w 8755"/>
                  <a:gd name="T101" fmla="*/ 1948 h 8499"/>
                  <a:gd name="T102" fmla="*/ 8439 w 8755"/>
                  <a:gd name="T103" fmla="*/ 1300 h 8499"/>
                  <a:gd name="T104" fmla="*/ 8653 w 8755"/>
                  <a:gd name="T105" fmla="*/ 711 h 8499"/>
                  <a:gd name="T106" fmla="*/ 8283 w 8755"/>
                  <a:gd name="T107" fmla="*/ 631 h 8499"/>
                  <a:gd name="T108" fmla="*/ 7990 w 8755"/>
                  <a:gd name="T109" fmla="*/ 585 h 8499"/>
                  <a:gd name="T110" fmla="*/ 7788 w 8755"/>
                  <a:gd name="T111" fmla="*/ 509 h 8499"/>
                  <a:gd name="T112" fmla="*/ 7581 w 8755"/>
                  <a:gd name="T113" fmla="*/ 509 h 8499"/>
                  <a:gd name="T114" fmla="*/ 7458 w 8755"/>
                  <a:gd name="T115" fmla="*/ 278 h 8499"/>
                  <a:gd name="T116" fmla="*/ 7086 w 8755"/>
                  <a:gd name="T117" fmla="*/ 239 h 8499"/>
                  <a:gd name="T118" fmla="*/ 6876 w 8755"/>
                  <a:gd name="T119" fmla="*/ 151 h 8499"/>
                  <a:gd name="T120" fmla="*/ 6631 w 8755"/>
                  <a:gd name="T121" fmla="*/ 181 h 8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755" h="8499">
                    <a:moveTo>
                      <a:pt x="0" y="2259"/>
                    </a:moveTo>
                    <a:lnTo>
                      <a:pt x="87" y="2250"/>
                    </a:lnTo>
                    <a:lnTo>
                      <a:pt x="136" y="2280"/>
                    </a:lnTo>
                    <a:lnTo>
                      <a:pt x="146" y="2232"/>
                    </a:lnTo>
                    <a:lnTo>
                      <a:pt x="180" y="2249"/>
                    </a:lnTo>
                    <a:lnTo>
                      <a:pt x="226" y="2231"/>
                    </a:lnTo>
                    <a:lnTo>
                      <a:pt x="285" y="2219"/>
                    </a:lnTo>
                    <a:lnTo>
                      <a:pt x="342" y="2253"/>
                    </a:lnTo>
                    <a:lnTo>
                      <a:pt x="301" y="2311"/>
                    </a:lnTo>
                    <a:lnTo>
                      <a:pt x="227" y="2311"/>
                    </a:lnTo>
                    <a:lnTo>
                      <a:pt x="198" y="2301"/>
                    </a:lnTo>
                    <a:lnTo>
                      <a:pt x="186" y="2308"/>
                    </a:lnTo>
                    <a:lnTo>
                      <a:pt x="224" y="2359"/>
                    </a:lnTo>
                    <a:lnTo>
                      <a:pt x="252" y="2376"/>
                    </a:lnTo>
                    <a:lnTo>
                      <a:pt x="339" y="2368"/>
                    </a:lnTo>
                    <a:lnTo>
                      <a:pt x="389" y="2330"/>
                    </a:lnTo>
                    <a:lnTo>
                      <a:pt x="422" y="2320"/>
                    </a:lnTo>
                    <a:lnTo>
                      <a:pt x="431" y="2352"/>
                    </a:lnTo>
                    <a:lnTo>
                      <a:pt x="485" y="2355"/>
                    </a:lnTo>
                    <a:lnTo>
                      <a:pt x="515" y="2379"/>
                    </a:lnTo>
                    <a:lnTo>
                      <a:pt x="491" y="2421"/>
                    </a:lnTo>
                    <a:lnTo>
                      <a:pt x="493" y="2435"/>
                    </a:lnTo>
                    <a:lnTo>
                      <a:pt x="514" y="2446"/>
                    </a:lnTo>
                    <a:lnTo>
                      <a:pt x="517" y="2479"/>
                    </a:lnTo>
                    <a:lnTo>
                      <a:pt x="491" y="2488"/>
                    </a:lnTo>
                    <a:lnTo>
                      <a:pt x="440" y="2520"/>
                    </a:lnTo>
                    <a:lnTo>
                      <a:pt x="464" y="2558"/>
                    </a:lnTo>
                    <a:lnTo>
                      <a:pt x="467" y="2598"/>
                    </a:lnTo>
                    <a:lnTo>
                      <a:pt x="488" y="2609"/>
                    </a:lnTo>
                    <a:lnTo>
                      <a:pt x="483" y="2623"/>
                    </a:lnTo>
                    <a:lnTo>
                      <a:pt x="449" y="2613"/>
                    </a:lnTo>
                    <a:lnTo>
                      <a:pt x="442" y="2614"/>
                    </a:lnTo>
                    <a:lnTo>
                      <a:pt x="443" y="2620"/>
                    </a:lnTo>
                    <a:lnTo>
                      <a:pt x="520" y="2660"/>
                    </a:lnTo>
                    <a:lnTo>
                      <a:pt x="539" y="2644"/>
                    </a:lnTo>
                    <a:lnTo>
                      <a:pt x="559" y="2642"/>
                    </a:lnTo>
                    <a:lnTo>
                      <a:pt x="631" y="2696"/>
                    </a:lnTo>
                    <a:lnTo>
                      <a:pt x="702" y="2663"/>
                    </a:lnTo>
                    <a:lnTo>
                      <a:pt x="727" y="2640"/>
                    </a:lnTo>
                    <a:lnTo>
                      <a:pt x="779" y="2629"/>
                    </a:lnTo>
                    <a:lnTo>
                      <a:pt x="806" y="2626"/>
                    </a:lnTo>
                    <a:lnTo>
                      <a:pt x="859" y="2629"/>
                    </a:lnTo>
                    <a:lnTo>
                      <a:pt x="908" y="2644"/>
                    </a:lnTo>
                    <a:lnTo>
                      <a:pt x="973" y="2698"/>
                    </a:lnTo>
                    <a:lnTo>
                      <a:pt x="967" y="2706"/>
                    </a:lnTo>
                    <a:lnTo>
                      <a:pt x="917" y="2670"/>
                    </a:lnTo>
                    <a:lnTo>
                      <a:pt x="835" y="2651"/>
                    </a:lnTo>
                    <a:lnTo>
                      <a:pt x="809" y="2660"/>
                    </a:lnTo>
                    <a:lnTo>
                      <a:pt x="736" y="2673"/>
                    </a:lnTo>
                    <a:lnTo>
                      <a:pt x="719" y="2701"/>
                    </a:lnTo>
                    <a:lnTo>
                      <a:pt x="729" y="2741"/>
                    </a:lnTo>
                    <a:lnTo>
                      <a:pt x="719" y="2782"/>
                    </a:lnTo>
                    <a:lnTo>
                      <a:pt x="708" y="2797"/>
                    </a:lnTo>
                    <a:lnTo>
                      <a:pt x="681" y="2799"/>
                    </a:lnTo>
                    <a:lnTo>
                      <a:pt x="662" y="2814"/>
                    </a:lnTo>
                    <a:lnTo>
                      <a:pt x="795" y="2869"/>
                    </a:lnTo>
                    <a:lnTo>
                      <a:pt x="802" y="2875"/>
                    </a:lnTo>
                    <a:lnTo>
                      <a:pt x="839" y="2918"/>
                    </a:lnTo>
                    <a:lnTo>
                      <a:pt x="856" y="2957"/>
                    </a:lnTo>
                    <a:lnTo>
                      <a:pt x="818" y="2974"/>
                    </a:lnTo>
                    <a:lnTo>
                      <a:pt x="790" y="3038"/>
                    </a:lnTo>
                    <a:lnTo>
                      <a:pt x="785" y="3045"/>
                    </a:lnTo>
                    <a:lnTo>
                      <a:pt x="748" y="3082"/>
                    </a:lnTo>
                    <a:lnTo>
                      <a:pt x="736" y="3103"/>
                    </a:lnTo>
                    <a:lnTo>
                      <a:pt x="710" y="3111"/>
                    </a:lnTo>
                    <a:lnTo>
                      <a:pt x="716" y="3179"/>
                    </a:lnTo>
                    <a:lnTo>
                      <a:pt x="724" y="3198"/>
                    </a:lnTo>
                    <a:lnTo>
                      <a:pt x="814" y="3290"/>
                    </a:lnTo>
                    <a:lnTo>
                      <a:pt x="846" y="3341"/>
                    </a:lnTo>
                    <a:lnTo>
                      <a:pt x="867" y="3352"/>
                    </a:lnTo>
                    <a:lnTo>
                      <a:pt x="914" y="3435"/>
                    </a:lnTo>
                    <a:lnTo>
                      <a:pt x="954" y="3578"/>
                    </a:lnTo>
                    <a:lnTo>
                      <a:pt x="989" y="3589"/>
                    </a:lnTo>
                    <a:lnTo>
                      <a:pt x="1098" y="3680"/>
                    </a:lnTo>
                    <a:lnTo>
                      <a:pt x="1181" y="3705"/>
                    </a:lnTo>
                    <a:lnTo>
                      <a:pt x="1221" y="3769"/>
                    </a:lnTo>
                    <a:lnTo>
                      <a:pt x="1309" y="3781"/>
                    </a:lnTo>
                    <a:lnTo>
                      <a:pt x="1348" y="3831"/>
                    </a:lnTo>
                    <a:lnTo>
                      <a:pt x="1354" y="3837"/>
                    </a:lnTo>
                    <a:lnTo>
                      <a:pt x="1353" y="3824"/>
                    </a:lnTo>
                    <a:lnTo>
                      <a:pt x="1360" y="3823"/>
                    </a:lnTo>
                    <a:lnTo>
                      <a:pt x="1411" y="3865"/>
                    </a:lnTo>
                    <a:lnTo>
                      <a:pt x="1433" y="3817"/>
                    </a:lnTo>
                    <a:lnTo>
                      <a:pt x="1527" y="3821"/>
                    </a:lnTo>
                    <a:lnTo>
                      <a:pt x="1495" y="3838"/>
                    </a:lnTo>
                    <a:lnTo>
                      <a:pt x="1479" y="3885"/>
                    </a:lnTo>
                    <a:lnTo>
                      <a:pt x="1431" y="3937"/>
                    </a:lnTo>
                    <a:lnTo>
                      <a:pt x="1409" y="3986"/>
                    </a:lnTo>
                    <a:lnTo>
                      <a:pt x="1417" y="4005"/>
                    </a:lnTo>
                    <a:lnTo>
                      <a:pt x="1460" y="4035"/>
                    </a:lnTo>
                    <a:lnTo>
                      <a:pt x="1517" y="4143"/>
                    </a:lnTo>
                    <a:lnTo>
                      <a:pt x="1491" y="4300"/>
                    </a:lnTo>
                    <a:lnTo>
                      <a:pt x="1444" y="4366"/>
                    </a:lnTo>
                    <a:lnTo>
                      <a:pt x="1462" y="4424"/>
                    </a:lnTo>
                    <a:lnTo>
                      <a:pt x="1509" y="4487"/>
                    </a:lnTo>
                    <a:lnTo>
                      <a:pt x="1409" y="4422"/>
                    </a:lnTo>
                    <a:lnTo>
                      <a:pt x="1371" y="4446"/>
                    </a:lnTo>
                    <a:lnTo>
                      <a:pt x="1371" y="4520"/>
                    </a:lnTo>
                    <a:lnTo>
                      <a:pt x="1522" y="4626"/>
                    </a:lnTo>
                    <a:lnTo>
                      <a:pt x="1574" y="4688"/>
                    </a:lnTo>
                    <a:lnTo>
                      <a:pt x="1669" y="4774"/>
                    </a:lnTo>
                    <a:lnTo>
                      <a:pt x="1731" y="4862"/>
                    </a:lnTo>
                    <a:lnTo>
                      <a:pt x="1762" y="4973"/>
                    </a:lnTo>
                    <a:lnTo>
                      <a:pt x="1789" y="5192"/>
                    </a:lnTo>
                    <a:lnTo>
                      <a:pt x="1810" y="5284"/>
                    </a:lnTo>
                    <a:lnTo>
                      <a:pt x="1789" y="5272"/>
                    </a:lnTo>
                    <a:lnTo>
                      <a:pt x="1766" y="5241"/>
                    </a:lnTo>
                    <a:lnTo>
                      <a:pt x="1713" y="5025"/>
                    </a:lnTo>
                    <a:lnTo>
                      <a:pt x="1679" y="4940"/>
                    </a:lnTo>
                    <a:lnTo>
                      <a:pt x="1500" y="4756"/>
                    </a:lnTo>
                    <a:lnTo>
                      <a:pt x="1494" y="4696"/>
                    </a:lnTo>
                    <a:lnTo>
                      <a:pt x="1461" y="4705"/>
                    </a:lnTo>
                    <a:lnTo>
                      <a:pt x="1427" y="4762"/>
                    </a:lnTo>
                    <a:lnTo>
                      <a:pt x="1411" y="4804"/>
                    </a:lnTo>
                    <a:lnTo>
                      <a:pt x="1282" y="5735"/>
                    </a:lnTo>
                    <a:lnTo>
                      <a:pt x="1290" y="5741"/>
                    </a:lnTo>
                    <a:lnTo>
                      <a:pt x="1317" y="5672"/>
                    </a:lnTo>
                    <a:lnTo>
                      <a:pt x="1371" y="5606"/>
                    </a:lnTo>
                    <a:lnTo>
                      <a:pt x="1445" y="5673"/>
                    </a:lnTo>
                    <a:lnTo>
                      <a:pt x="1469" y="5724"/>
                    </a:lnTo>
                    <a:lnTo>
                      <a:pt x="1425" y="5749"/>
                    </a:lnTo>
                    <a:lnTo>
                      <a:pt x="1391" y="5746"/>
                    </a:lnTo>
                    <a:lnTo>
                      <a:pt x="1362" y="5728"/>
                    </a:lnTo>
                    <a:lnTo>
                      <a:pt x="1336" y="5737"/>
                    </a:lnTo>
                    <a:lnTo>
                      <a:pt x="1280" y="5850"/>
                    </a:lnTo>
                    <a:lnTo>
                      <a:pt x="1275" y="5944"/>
                    </a:lnTo>
                    <a:lnTo>
                      <a:pt x="1189" y="6395"/>
                    </a:lnTo>
                    <a:lnTo>
                      <a:pt x="1183" y="6402"/>
                    </a:lnTo>
                    <a:lnTo>
                      <a:pt x="1060" y="6883"/>
                    </a:lnTo>
                    <a:lnTo>
                      <a:pt x="921" y="7117"/>
                    </a:lnTo>
                    <a:lnTo>
                      <a:pt x="865" y="7162"/>
                    </a:lnTo>
                    <a:lnTo>
                      <a:pt x="845" y="7158"/>
                    </a:lnTo>
                    <a:lnTo>
                      <a:pt x="792" y="7170"/>
                    </a:lnTo>
                    <a:lnTo>
                      <a:pt x="760" y="7199"/>
                    </a:lnTo>
                    <a:lnTo>
                      <a:pt x="797" y="7230"/>
                    </a:lnTo>
                    <a:lnTo>
                      <a:pt x="808" y="7269"/>
                    </a:lnTo>
                    <a:lnTo>
                      <a:pt x="859" y="7251"/>
                    </a:lnTo>
                    <a:lnTo>
                      <a:pt x="894" y="7260"/>
                    </a:lnTo>
                    <a:lnTo>
                      <a:pt x="897" y="7300"/>
                    </a:lnTo>
                    <a:lnTo>
                      <a:pt x="906" y="7313"/>
                    </a:lnTo>
                    <a:lnTo>
                      <a:pt x="906" y="7319"/>
                    </a:lnTo>
                    <a:lnTo>
                      <a:pt x="933" y="7323"/>
                    </a:lnTo>
                    <a:lnTo>
                      <a:pt x="940" y="7317"/>
                    </a:lnTo>
                    <a:lnTo>
                      <a:pt x="950" y="7282"/>
                    </a:lnTo>
                    <a:lnTo>
                      <a:pt x="996" y="7278"/>
                    </a:lnTo>
                    <a:lnTo>
                      <a:pt x="1032" y="7308"/>
                    </a:lnTo>
                    <a:lnTo>
                      <a:pt x="1073" y="7311"/>
                    </a:lnTo>
                    <a:lnTo>
                      <a:pt x="1088" y="7323"/>
                    </a:lnTo>
                    <a:lnTo>
                      <a:pt x="1098" y="7356"/>
                    </a:lnTo>
                    <a:lnTo>
                      <a:pt x="1096" y="7403"/>
                    </a:lnTo>
                    <a:lnTo>
                      <a:pt x="1062" y="7473"/>
                    </a:lnTo>
                    <a:lnTo>
                      <a:pt x="1019" y="7524"/>
                    </a:lnTo>
                    <a:lnTo>
                      <a:pt x="1044" y="7569"/>
                    </a:lnTo>
                    <a:lnTo>
                      <a:pt x="1106" y="7590"/>
                    </a:lnTo>
                    <a:lnTo>
                      <a:pt x="1118" y="7568"/>
                    </a:lnTo>
                    <a:lnTo>
                      <a:pt x="1125" y="7514"/>
                    </a:lnTo>
                    <a:lnTo>
                      <a:pt x="1144" y="7498"/>
                    </a:lnTo>
                    <a:lnTo>
                      <a:pt x="1170" y="7496"/>
                    </a:lnTo>
                    <a:lnTo>
                      <a:pt x="1156" y="7545"/>
                    </a:lnTo>
                    <a:lnTo>
                      <a:pt x="1185" y="7575"/>
                    </a:lnTo>
                    <a:lnTo>
                      <a:pt x="1232" y="7571"/>
                    </a:lnTo>
                    <a:lnTo>
                      <a:pt x="1275" y="7601"/>
                    </a:lnTo>
                    <a:lnTo>
                      <a:pt x="1290" y="7620"/>
                    </a:lnTo>
                    <a:lnTo>
                      <a:pt x="1316" y="7618"/>
                    </a:lnTo>
                    <a:lnTo>
                      <a:pt x="1345" y="7641"/>
                    </a:lnTo>
                    <a:lnTo>
                      <a:pt x="1393" y="7650"/>
                    </a:lnTo>
                    <a:lnTo>
                      <a:pt x="1451" y="7691"/>
                    </a:lnTo>
                    <a:lnTo>
                      <a:pt x="1484" y="7689"/>
                    </a:lnTo>
                    <a:lnTo>
                      <a:pt x="1552" y="7703"/>
                    </a:lnTo>
                    <a:lnTo>
                      <a:pt x="1611" y="7690"/>
                    </a:lnTo>
                    <a:lnTo>
                      <a:pt x="1627" y="7716"/>
                    </a:lnTo>
                    <a:lnTo>
                      <a:pt x="1637" y="7748"/>
                    </a:lnTo>
                    <a:lnTo>
                      <a:pt x="1625" y="7757"/>
                    </a:lnTo>
                    <a:lnTo>
                      <a:pt x="1633" y="7776"/>
                    </a:lnTo>
                    <a:lnTo>
                      <a:pt x="1647" y="7787"/>
                    </a:lnTo>
                    <a:lnTo>
                      <a:pt x="1683" y="7804"/>
                    </a:lnTo>
                    <a:lnTo>
                      <a:pt x="1727" y="7847"/>
                    </a:lnTo>
                    <a:lnTo>
                      <a:pt x="1737" y="7880"/>
                    </a:lnTo>
                    <a:lnTo>
                      <a:pt x="1758" y="7892"/>
                    </a:lnTo>
                    <a:lnTo>
                      <a:pt x="1772" y="7911"/>
                    </a:lnTo>
                    <a:lnTo>
                      <a:pt x="1799" y="7895"/>
                    </a:lnTo>
                    <a:lnTo>
                      <a:pt x="1816" y="7866"/>
                    </a:lnTo>
                    <a:lnTo>
                      <a:pt x="1865" y="7895"/>
                    </a:lnTo>
                    <a:lnTo>
                      <a:pt x="1913" y="7897"/>
                    </a:lnTo>
                    <a:lnTo>
                      <a:pt x="1981" y="7844"/>
                    </a:lnTo>
                    <a:lnTo>
                      <a:pt x="2068" y="7903"/>
                    </a:lnTo>
                    <a:lnTo>
                      <a:pt x="2109" y="7919"/>
                    </a:lnTo>
                    <a:lnTo>
                      <a:pt x="2149" y="7982"/>
                    </a:lnTo>
                    <a:lnTo>
                      <a:pt x="2207" y="8031"/>
                    </a:lnTo>
                    <a:lnTo>
                      <a:pt x="2228" y="8042"/>
                    </a:lnTo>
                    <a:lnTo>
                      <a:pt x="2281" y="8031"/>
                    </a:lnTo>
                    <a:lnTo>
                      <a:pt x="2398" y="7993"/>
                    </a:lnTo>
                    <a:lnTo>
                      <a:pt x="2461" y="8020"/>
                    </a:lnTo>
                    <a:lnTo>
                      <a:pt x="2477" y="8046"/>
                    </a:lnTo>
                    <a:lnTo>
                      <a:pt x="2491" y="8065"/>
                    </a:lnTo>
                    <a:lnTo>
                      <a:pt x="2512" y="8056"/>
                    </a:lnTo>
                    <a:lnTo>
                      <a:pt x="2541" y="8020"/>
                    </a:lnTo>
                    <a:lnTo>
                      <a:pt x="2562" y="8024"/>
                    </a:lnTo>
                    <a:lnTo>
                      <a:pt x="2612" y="8054"/>
                    </a:lnTo>
                    <a:lnTo>
                      <a:pt x="2651" y="8043"/>
                    </a:lnTo>
                    <a:lnTo>
                      <a:pt x="2679" y="8054"/>
                    </a:lnTo>
                    <a:lnTo>
                      <a:pt x="2684" y="8047"/>
                    </a:lnTo>
                    <a:lnTo>
                      <a:pt x="2697" y="8039"/>
                    </a:lnTo>
                    <a:lnTo>
                      <a:pt x="2738" y="8049"/>
                    </a:lnTo>
                    <a:lnTo>
                      <a:pt x="2751" y="8040"/>
                    </a:lnTo>
                    <a:lnTo>
                      <a:pt x="2807" y="8056"/>
                    </a:lnTo>
                    <a:lnTo>
                      <a:pt x="2814" y="8061"/>
                    </a:lnTo>
                    <a:lnTo>
                      <a:pt x="2820" y="8061"/>
                    </a:lnTo>
                    <a:lnTo>
                      <a:pt x="2819" y="8048"/>
                    </a:lnTo>
                    <a:lnTo>
                      <a:pt x="2825" y="8040"/>
                    </a:lnTo>
                    <a:lnTo>
                      <a:pt x="2817" y="8028"/>
                    </a:lnTo>
                    <a:lnTo>
                      <a:pt x="2824" y="8020"/>
                    </a:lnTo>
                    <a:lnTo>
                      <a:pt x="2816" y="8015"/>
                    </a:lnTo>
                    <a:lnTo>
                      <a:pt x="2808" y="7995"/>
                    </a:lnTo>
                    <a:lnTo>
                      <a:pt x="2793" y="7983"/>
                    </a:lnTo>
                    <a:lnTo>
                      <a:pt x="2811" y="7961"/>
                    </a:lnTo>
                    <a:lnTo>
                      <a:pt x="2796" y="7950"/>
                    </a:lnTo>
                    <a:lnTo>
                      <a:pt x="2814" y="7927"/>
                    </a:lnTo>
                    <a:lnTo>
                      <a:pt x="2811" y="7887"/>
                    </a:lnTo>
                    <a:lnTo>
                      <a:pt x="2830" y="7873"/>
                    </a:lnTo>
                    <a:lnTo>
                      <a:pt x="2855" y="7863"/>
                    </a:lnTo>
                    <a:lnTo>
                      <a:pt x="2905" y="7893"/>
                    </a:lnTo>
                    <a:lnTo>
                      <a:pt x="2973" y="7906"/>
                    </a:lnTo>
                    <a:lnTo>
                      <a:pt x="3031" y="7948"/>
                    </a:lnTo>
                    <a:lnTo>
                      <a:pt x="3064" y="7938"/>
                    </a:lnTo>
                    <a:lnTo>
                      <a:pt x="3085" y="7956"/>
                    </a:lnTo>
                    <a:lnTo>
                      <a:pt x="3166" y="7962"/>
                    </a:lnTo>
                    <a:lnTo>
                      <a:pt x="3189" y="7987"/>
                    </a:lnTo>
                    <a:lnTo>
                      <a:pt x="3203" y="7999"/>
                    </a:lnTo>
                    <a:lnTo>
                      <a:pt x="3213" y="8024"/>
                    </a:lnTo>
                    <a:lnTo>
                      <a:pt x="3242" y="8049"/>
                    </a:lnTo>
                    <a:lnTo>
                      <a:pt x="3287" y="8031"/>
                    </a:lnTo>
                    <a:lnTo>
                      <a:pt x="3315" y="8042"/>
                    </a:lnTo>
                    <a:lnTo>
                      <a:pt x="3395" y="8041"/>
                    </a:lnTo>
                    <a:lnTo>
                      <a:pt x="3397" y="8061"/>
                    </a:lnTo>
                    <a:lnTo>
                      <a:pt x="3419" y="8079"/>
                    </a:lnTo>
                    <a:lnTo>
                      <a:pt x="3428" y="8098"/>
                    </a:lnTo>
                    <a:lnTo>
                      <a:pt x="3442" y="8117"/>
                    </a:lnTo>
                    <a:lnTo>
                      <a:pt x="3453" y="8150"/>
                    </a:lnTo>
                    <a:lnTo>
                      <a:pt x="3468" y="8175"/>
                    </a:lnTo>
                    <a:lnTo>
                      <a:pt x="3494" y="8167"/>
                    </a:lnTo>
                    <a:lnTo>
                      <a:pt x="3492" y="8139"/>
                    </a:lnTo>
                    <a:lnTo>
                      <a:pt x="3504" y="8125"/>
                    </a:lnTo>
                    <a:lnTo>
                      <a:pt x="3531" y="8129"/>
                    </a:lnTo>
                    <a:lnTo>
                      <a:pt x="3564" y="8119"/>
                    </a:lnTo>
                    <a:lnTo>
                      <a:pt x="3607" y="8149"/>
                    </a:lnTo>
                    <a:lnTo>
                      <a:pt x="3716" y="8166"/>
                    </a:lnTo>
                    <a:lnTo>
                      <a:pt x="3718" y="8192"/>
                    </a:lnTo>
                    <a:lnTo>
                      <a:pt x="3761" y="8215"/>
                    </a:lnTo>
                    <a:lnTo>
                      <a:pt x="3748" y="8224"/>
                    </a:lnTo>
                    <a:lnTo>
                      <a:pt x="3735" y="8225"/>
                    </a:lnTo>
                    <a:lnTo>
                      <a:pt x="3717" y="8246"/>
                    </a:lnTo>
                    <a:lnTo>
                      <a:pt x="3719" y="8266"/>
                    </a:lnTo>
                    <a:lnTo>
                      <a:pt x="3706" y="8281"/>
                    </a:lnTo>
                    <a:lnTo>
                      <a:pt x="3707" y="8294"/>
                    </a:lnTo>
                    <a:lnTo>
                      <a:pt x="3716" y="8307"/>
                    </a:lnTo>
                    <a:lnTo>
                      <a:pt x="3797" y="8320"/>
                    </a:lnTo>
                    <a:lnTo>
                      <a:pt x="3848" y="8362"/>
                    </a:lnTo>
                    <a:lnTo>
                      <a:pt x="3887" y="8358"/>
                    </a:lnTo>
                    <a:lnTo>
                      <a:pt x="3905" y="8397"/>
                    </a:lnTo>
                    <a:lnTo>
                      <a:pt x="3916" y="8442"/>
                    </a:lnTo>
                    <a:lnTo>
                      <a:pt x="3959" y="8472"/>
                    </a:lnTo>
                    <a:lnTo>
                      <a:pt x="4012" y="8461"/>
                    </a:lnTo>
                    <a:lnTo>
                      <a:pt x="4072" y="8394"/>
                    </a:lnTo>
                    <a:lnTo>
                      <a:pt x="4119" y="8397"/>
                    </a:lnTo>
                    <a:lnTo>
                      <a:pt x="4165" y="8379"/>
                    </a:lnTo>
                    <a:lnTo>
                      <a:pt x="4206" y="8388"/>
                    </a:lnTo>
                    <a:lnTo>
                      <a:pt x="4255" y="8418"/>
                    </a:lnTo>
                    <a:lnTo>
                      <a:pt x="4311" y="8432"/>
                    </a:lnTo>
                    <a:lnTo>
                      <a:pt x="4357" y="8488"/>
                    </a:lnTo>
                    <a:lnTo>
                      <a:pt x="4398" y="8499"/>
                    </a:lnTo>
                    <a:lnTo>
                      <a:pt x="4410" y="8497"/>
                    </a:lnTo>
                    <a:lnTo>
                      <a:pt x="4428" y="8476"/>
                    </a:lnTo>
                    <a:lnTo>
                      <a:pt x="4517" y="8487"/>
                    </a:lnTo>
                    <a:lnTo>
                      <a:pt x="4523" y="8480"/>
                    </a:lnTo>
                    <a:lnTo>
                      <a:pt x="4506" y="8441"/>
                    </a:lnTo>
                    <a:lnTo>
                      <a:pt x="4524" y="8420"/>
                    </a:lnTo>
                    <a:lnTo>
                      <a:pt x="4537" y="8411"/>
                    </a:lnTo>
                    <a:lnTo>
                      <a:pt x="4582" y="8394"/>
                    </a:lnTo>
                    <a:lnTo>
                      <a:pt x="4603" y="8405"/>
                    </a:lnTo>
                    <a:lnTo>
                      <a:pt x="4623" y="8404"/>
                    </a:lnTo>
                    <a:lnTo>
                      <a:pt x="4667" y="8360"/>
                    </a:lnTo>
                    <a:lnTo>
                      <a:pt x="4692" y="8350"/>
                    </a:lnTo>
                    <a:lnTo>
                      <a:pt x="4733" y="8353"/>
                    </a:lnTo>
                    <a:lnTo>
                      <a:pt x="4751" y="8331"/>
                    </a:lnTo>
                    <a:lnTo>
                      <a:pt x="4773" y="8349"/>
                    </a:lnTo>
                    <a:lnTo>
                      <a:pt x="4832" y="8344"/>
                    </a:lnTo>
                    <a:lnTo>
                      <a:pt x="4877" y="8393"/>
                    </a:lnTo>
                    <a:lnTo>
                      <a:pt x="4904" y="8384"/>
                    </a:lnTo>
                    <a:lnTo>
                      <a:pt x="4950" y="8387"/>
                    </a:lnTo>
                    <a:lnTo>
                      <a:pt x="4933" y="8342"/>
                    </a:lnTo>
                    <a:lnTo>
                      <a:pt x="4912" y="8330"/>
                    </a:lnTo>
                    <a:lnTo>
                      <a:pt x="4914" y="8289"/>
                    </a:lnTo>
                    <a:lnTo>
                      <a:pt x="4873" y="8280"/>
                    </a:lnTo>
                    <a:lnTo>
                      <a:pt x="4844" y="8249"/>
                    </a:lnTo>
                    <a:lnTo>
                      <a:pt x="4833" y="8136"/>
                    </a:lnTo>
                    <a:lnTo>
                      <a:pt x="4833" y="7921"/>
                    </a:lnTo>
                    <a:lnTo>
                      <a:pt x="4846" y="7833"/>
                    </a:lnTo>
                    <a:lnTo>
                      <a:pt x="4830" y="7807"/>
                    </a:lnTo>
                    <a:lnTo>
                      <a:pt x="4834" y="7780"/>
                    </a:lnTo>
                    <a:lnTo>
                      <a:pt x="4854" y="7705"/>
                    </a:lnTo>
                    <a:lnTo>
                      <a:pt x="4923" y="7578"/>
                    </a:lnTo>
                    <a:lnTo>
                      <a:pt x="5002" y="7490"/>
                    </a:lnTo>
                    <a:lnTo>
                      <a:pt x="5064" y="7437"/>
                    </a:lnTo>
                    <a:lnTo>
                      <a:pt x="5135" y="7404"/>
                    </a:lnTo>
                    <a:lnTo>
                      <a:pt x="5230" y="7415"/>
                    </a:lnTo>
                    <a:lnTo>
                      <a:pt x="5339" y="7297"/>
                    </a:lnTo>
                    <a:lnTo>
                      <a:pt x="5397" y="7272"/>
                    </a:lnTo>
                    <a:lnTo>
                      <a:pt x="5409" y="7251"/>
                    </a:lnTo>
                    <a:lnTo>
                      <a:pt x="5460" y="7225"/>
                    </a:lnTo>
                    <a:lnTo>
                      <a:pt x="5515" y="7166"/>
                    </a:lnTo>
                    <a:lnTo>
                      <a:pt x="5560" y="7136"/>
                    </a:lnTo>
                    <a:lnTo>
                      <a:pt x="5643" y="7095"/>
                    </a:lnTo>
                    <a:lnTo>
                      <a:pt x="5716" y="7088"/>
                    </a:lnTo>
                    <a:lnTo>
                      <a:pt x="5744" y="7099"/>
                    </a:lnTo>
                    <a:lnTo>
                      <a:pt x="5752" y="7118"/>
                    </a:lnTo>
                    <a:lnTo>
                      <a:pt x="5746" y="7125"/>
                    </a:lnTo>
                    <a:lnTo>
                      <a:pt x="5740" y="7126"/>
                    </a:lnTo>
                    <a:lnTo>
                      <a:pt x="5733" y="7140"/>
                    </a:lnTo>
                    <a:lnTo>
                      <a:pt x="5727" y="7140"/>
                    </a:lnTo>
                    <a:lnTo>
                      <a:pt x="5743" y="7165"/>
                    </a:lnTo>
                    <a:lnTo>
                      <a:pt x="5758" y="7178"/>
                    </a:lnTo>
                    <a:lnTo>
                      <a:pt x="5771" y="7183"/>
                    </a:lnTo>
                    <a:lnTo>
                      <a:pt x="5826" y="7198"/>
                    </a:lnTo>
                    <a:lnTo>
                      <a:pt x="5975" y="7212"/>
                    </a:lnTo>
                    <a:lnTo>
                      <a:pt x="6021" y="7200"/>
                    </a:lnTo>
                    <a:lnTo>
                      <a:pt x="6096" y="7206"/>
                    </a:lnTo>
                    <a:lnTo>
                      <a:pt x="6125" y="7224"/>
                    </a:lnTo>
                    <a:lnTo>
                      <a:pt x="6133" y="7243"/>
                    </a:lnTo>
                    <a:lnTo>
                      <a:pt x="6134" y="7257"/>
                    </a:lnTo>
                    <a:lnTo>
                      <a:pt x="6110" y="7287"/>
                    </a:lnTo>
                    <a:lnTo>
                      <a:pt x="6139" y="7310"/>
                    </a:lnTo>
                    <a:lnTo>
                      <a:pt x="6193" y="7318"/>
                    </a:lnTo>
                    <a:lnTo>
                      <a:pt x="6287" y="7316"/>
                    </a:lnTo>
                    <a:lnTo>
                      <a:pt x="6343" y="7338"/>
                    </a:lnTo>
                    <a:lnTo>
                      <a:pt x="6380" y="7308"/>
                    </a:lnTo>
                    <a:lnTo>
                      <a:pt x="6358" y="7283"/>
                    </a:lnTo>
                    <a:lnTo>
                      <a:pt x="6350" y="7271"/>
                    </a:lnTo>
                    <a:lnTo>
                      <a:pt x="6354" y="7243"/>
                    </a:lnTo>
                    <a:lnTo>
                      <a:pt x="6367" y="7235"/>
                    </a:lnTo>
                    <a:lnTo>
                      <a:pt x="6365" y="7222"/>
                    </a:lnTo>
                    <a:lnTo>
                      <a:pt x="6393" y="7233"/>
                    </a:lnTo>
                    <a:lnTo>
                      <a:pt x="6419" y="7217"/>
                    </a:lnTo>
                    <a:lnTo>
                      <a:pt x="6446" y="7228"/>
                    </a:lnTo>
                    <a:lnTo>
                      <a:pt x="6454" y="7234"/>
                    </a:lnTo>
                    <a:lnTo>
                      <a:pt x="6462" y="7247"/>
                    </a:lnTo>
                    <a:lnTo>
                      <a:pt x="6476" y="7252"/>
                    </a:lnTo>
                    <a:lnTo>
                      <a:pt x="6470" y="7267"/>
                    </a:lnTo>
                    <a:lnTo>
                      <a:pt x="6517" y="7335"/>
                    </a:lnTo>
                    <a:lnTo>
                      <a:pt x="6671" y="7328"/>
                    </a:lnTo>
                    <a:lnTo>
                      <a:pt x="6741" y="7295"/>
                    </a:lnTo>
                    <a:lnTo>
                      <a:pt x="6770" y="7318"/>
                    </a:lnTo>
                    <a:lnTo>
                      <a:pt x="6786" y="7345"/>
                    </a:lnTo>
                    <a:lnTo>
                      <a:pt x="6782" y="7378"/>
                    </a:lnTo>
                    <a:lnTo>
                      <a:pt x="6799" y="7416"/>
                    </a:lnTo>
                    <a:lnTo>
                      <a:pt x="6782" y="7445"/>
                    </a:lnTo>
                    <a:lnTo>
                      <a:pt x="6784" y="7458"/>
                    </a:lnTo>
                    <a:lnTo>
                      <a:pt x="6877" y="7463"/>
                    </a:lnTo>
                    <a:lnTo>
                      <a:pt x="6912" y="7473"/>
                    </a:lnTo>
                    <a:lnTo>
                      <a:pt x="6937" y="7457"/>
                    </a:lnTo>
                    <a:lnTo>
                      <a:pt x="6968" y="7495"/>
                    </a:lnTo>
                    <a:lnTo>
                      <a:pt x="6997" y="7512"/>
                    </a:lnTo>
                    <a:lnTo>
                      <a:pt x="7021" y="7484"/>
                    </a:lnTo>
                    <a:lnTo>
                      <a:pt x="7055" y="7487"/>
                    </a:lnTo>
                    <a:lnTo>
                      <a:pt x="7078" y="7525"/>
                    </a:lnTo>
                    <a:lnTo>
                      <a:pt x="7134" y="7540"/>
                    </a:lnTo>
                    <a:lnTo>
                      <a:pt x="7168" y="7564"/>
                    </a:lnTo>
                    <a:lnTo>
                      <a:pt x="7174" y="7610"/>
                    </a:lnTo>
                    <a:lnTo>
                      <a:pt x="7202" y="7627"/>
                    </a:lnTo>
                    <a:lnTo>
                      <a:pt x="7227" y="7619"/>
                    </a:lnTo>
                    <a:lnTo>
                      <a:pt x="7252" y="7589"/>
                    </a:lnTo>
                    <a:lnTo>
                      <a:pt x="7250" y="7563"/>
                    </a:lnTo>
                    <a:lnTo>
                      <a:pt x="7262" y="7554"/>
                    </a:lnTo>
                    <a:lnTo>
                      <a:pt x="7337" y="7568"/>
                    </a:lnTo>
                    <a:lnTo>
                      <a:pt x="7367" y="7592"/>
                    </a:lnTo>
                    <a:lnTo>
                      <a:pt x="7433" y="7592"/>
                    </a:lnTo>
                    <a:lnTo>
                      <a:pt x="7442" y="7619"/>
                    </a:lnTo>
                    <a:lnTo>
                      <a:pt x="7437" y="7639"/>
                    </a:lnTo>
                    <a:lnTo>
                      <a:pt x="7465" y="7643"/>
                    </a:lnTo>
                    <a:lnTo>
                      <a:pt x="7472" y="7582"/>
                    </a:lnTo>
                    <a:lnTo>
                      <a:pt x="7504" y="7552"/>
                    </a:lnTo>
                    <a:lnTo>
                      <a:pt x="7563" y="7541"/>
                    </a:lnTo>
                    <a:lnTo>
                      <a:pt x="7632" y="7567"/>
                    </a:lnTo>
                    <a:lnTo>
                      <a:pt x="7648" y="7526"/>
                    </a:lnTo>
                    <a:lnTo>
                      <a:pt x="7667" y="7510"/>
                    </a:lnTo>
                    <a:lnTo>
                      <a:pt x="7759" y="7489"/>
                    </a:lnTo>
                    <a:lnTo>
                      <a:pt x="7809" y="7450"/>
                    </a:lnTo>
                    <a:lnTo>
                      <a:pt x="7864" y="7466"/>
                    </a:lnTo>
                    <a:lnTo>
                      <a:pt x="7895" y="7429"/>
                    </a:lnTo>
                    <a:lnTo>
                      <a:pt x="7891" y="7389"/>
                    </a:lnTo>
                    <a:lnTo>
                      <a:pt x="7907" y="7354"/>
                    </a:lnTo>
                    <a:lnTo>
                      <a:pt x="7894" y="7349"/>
                    </a:lnTo>
                    <a:lnTo>
                      <a:pt x="7835" y="7360"/>
                    </a:lnTo>
                    <a:lnTo>
                      <a:pt x="7826" y="7348"/>
                    </a:lnTo>
                    <a:lnTo>
                      <a:pt x="7925" y="7258"/>
                    </a:lnTo>
                    <a:lnTo>
                      <a:pt x="7952" y="7176"/>
                    </a:lnTo>
                    <a:lnTo>
                      <a:pt x="8032" y="7175"/>
                    </a:lnTo>
                    <a:lnTo>
                      <a:pt x="8089" y="7136"/>
                    </a:lnTo>
                    <a:lnTo>
                      <a:pt x="8099" y="7101"/>
                    </a:lnTo>
                    <a:lnTo>
                      <a:pt x="8117" y="7080"/>
                    </a:lnTo>
                    <a:lnTo>
                      <a:pt x="8108" y="7054"/>
                    </a:lnTo>
                    <a:lnTo>
                      <a:pt x="8132" y="7024"/>
                    </a:lnTo>
                    <a:lnTo>
                      <a:pt x="8165" y="7015"/>
                    </a:lnTo>
                    <a:lnTo>
                      <a:pt x="8186" y="7026"/>
                    </a:lnTo>
                    <a:lnTo>
                      <a:pt x="8229" y="6988"/>
                    </a:lnTo>
                    <a:lnTo>
                      <a:pt x="8265" y="7013"/>
                    </a:lnTo>
                    <a:lnTo>
                      <a:pt x="8259" y="6939"/>
                    </a:lnTo>
                    <a:lnTo>
                      <a:pt x="8263" y="6911"/>
                    </a:lnTo>
                    <a:lnTo>
                      <a:pt x="8281" y="6890"/>
                    </a:lnTo>
                    <a:lnTo>
                      <a:pt x="8321" y="6886"/>
                    </a:lnTo>
                    <a:lnTo>
                      <a:pt x="8357" y="6843"/>
                    </a:lnTo>
                    <a:lnTo>
                      <a:pt x="8397" y="6839"/>
                    </a:lnTo>
                    <a:lnTo>
                      <a:pt x="8409" y="6831"/>
                    </a:lnTo>
                    <a:lnTo>
                      <a:pt x="8417" y="6844"/>
                    </a:lnTo>
                    <a:lnTo>
                      <a:pt x="8434" y="6809"/>
                    </a:lnTo>
                    <a:lnTo>
                      <a:pt x="8494" y="6796"/>
                    </a:lnTo>
                    <a:lnTo>
                      <a:pt x="8486" y="6790"/>
                    </a:lnTo>
                    <a:lnTo>
                      <a:pt x="8504" y="6769"/>
                    </a:lnTo>
                    <a:lnTo>
                      <a:pt x="8511" y="6768"/>
                    </a:lnTo>
                    <a:lnTo>
                      <a:pt x="8529" y="6753"/>
                    </a:lnTo>
                    <a:lnTo>
                      <a:pt x="8543" y="6759"/>
                    </a:lnTo>
                    <a:lnTo>
                      <a:pt x="8555" y="6737"/>
                    </a:lnTo>
                    <a:lnTo>
                      <a:pt x="8580" y="6722"/>
                    </a:lnTo>
                    <a:lnTo>
                      <a:pt x="8553" y="6644"/>
                    </a:lnTo>
                    <a:lnTo>
                      <a:pt x="8551" y="6624"/>
                    </a:lnTo>
                    <a:lnTo>
                      <a:pt x="8601" y="6586"/>
                    </a:lnTo>
                    <a:lnTo>
                      <a:pt x="8610" y="6537"/>
                    </a:lnTo>
                    <a:lnTo>
                      <a:pt x="8673" y="6492"/>
                    </a:lnTo>
                    <a:lnTo>
                      <a:pt x="8684" y="6470"/>
                    </a:lnTo>
                    <a:lnTo>
                      <a:pt x="8675" y="6438"/>
                    </a:lnTo>
                    <a:lnTo>
                      <a:pt x="8706" y="6415"/>
                    </a:lnTo>
                    <a:lnTo>
                      <a:pt x="8717" y="6394"/>
                    </a:lnTo>
                    <a:lnTo>
                      <a:pt x="8709" y="6367"/>
                    </a:lnTo>
                    <a:lnTo>
                      <a:pt x="8677" y="6317"/>
                    </a:lnTo>
                    <a:lnTo>
                      <a:pt x="8672" y="6263"/>
                    </a:lnTo>
                    <a:lnTo>
                      <a:pt x="8652" y="6265"/>
                    </a:lnTo>
                    <a:lnTo>
                      <a:pt x="8628" y="6295"/>
                    </a:lnTo>
                    <a:lnTo>
                      <a:pt x="8535" y="6309"/>
                    </a:lnTo>
                    <a:lnTo>
                      <a:pt x="8471" y="6342"/>
                    </a:lnTo>
                    <a:lnTo>
                      <a:pt x="8425" y="6346"/>
                    </a:lnTo>
                    <a:lnTo>
                      <a:pt x="8402" y="6322"/>
                    </a:lnTo>
                    <a:lnTo>
                      <a:pt x="8342" y="6321"/>
                    </a:lnTo>
                    <a:lnTo>
                      <a:pt x="8319" y="6289"/>
                    </a:lnTo>
                    <a:lnTo>
                      <a:pt x="8291" y="6285"/>
                    </a:lnTo>
                    <a:lnTo>
                      <a:pt x="8248" y="6256"/>
                    </a:lnTo>
                    <a:lnTo>
                      <a:pt x="8228" y="6258"/>
                    </a:lnTo>
                    <a:lnTo>
                      <a:pt x="8178" y="6228"/>
                    </a:lnTo>
                    <a:lnTo>
                      <a:pt x="8146" y="6239"/>
                    </a:lnTo>
                    <a:lnTo>
                      <a:pt x="8125" y="6227"/>
                    </a:lnTo>
                    <a:lnTo>
                      <a:pt x="8100" y="6176"/>
                    </a:lnTo>
                    <a:lnTo>
                      <a:pt x="8078" y="6158"/>
                    </a:lnTo>
                    <a:lnTo>
                      <a:pt x="8033" y="6102"/>
                    </a:lnTo>
                    <a:lnTo>
                      <a:pt x="8012" y="6090"/>
                    </a:lnTo>
                    <a:lnTo>
                      <a:pt x="8016" y="6069"/>
                    </a:lnTo>
                    <a:lnTo>
                      <a:pt x="8012" y="6023"/>
                    </a:lnTo>
                    <a:lnTo>
                      <a:pt x="8050" y="6000"/>
                    </a:lnTo>
                    <a:lnTo>
                      <a:pt x="7998" y="5950"/>
                    </a:lnTo>
                    <a:lnTo>
                      <a:pt x="7974" y="5898"/>
                    </a:lnTo>
                    <a:lnTo>
                      <a:pt x="7991" y="5870"/>
                    </a:lnTo>
                    <a:lnTo>
                      <a:pt x="8011" y="5861"/>
                    </a:lnTo>
                    <a:lnTo>
                      <a:pt x="8029" y="5840"/>
                    </a:lnTo>
                    <a:lnTo>
                      <a:pt x="8039" y="5812"/>
                    </a:lnTo>
                    <a:lnTo>
                      <a:pt x="8057" y="5783"/>
                    </a:lnTo>
                    <a:lnTo>
                      <a:pt x="8040" y="5746"/>
                    </a:lnTo>
                    <a:lnTo>
                      <a:pt x="8052" y="5724"/>
                    </a:lnTo>
                    <a:lnTo>
                      <a:pt x="8070" y="5709"/>
                    </a:lnTo>
                    <a:lnTo>
                      <a:pt x="8144" y="5709"/>
                    </a:lnTo>
                    <a:lnTo>
                      <a:pt x="8134" y="5676"/>
                    </a:lnTo>
                    <a:lnTo>
                      <a:pt x="8114" y="5672"/>
                    </a:lnTo>
                    <a:lnTo>
                      <a:pt x="8105" y="5652"/>
                    </a:lnTo>
                    <a:lnTo>
                      <a:pt x="8095" y="5613"/>
                    </a:lnTo>
                    <a:lnTo>
                      <a:pt x="8079" y="5594"/>
                    </a:lnTo>
                    <a:lnTo>
                      <a:pt x="8089" y="5553"/>
                    </a:lnTo>
                    <a:lnTo>
                      <a:pt x="8074" y="5534"/>
                    </a:lnTo>
                    <a:lnTo>
                      <a:pt x="8018" y="5513"/>
                    </a:lnTo>
                    <a:lnTo>
                      <a:pt x="7999" y="5527"/>
                    </a:lnTo>
                    <a:lnTo>
                      <a:pt x="7959" y="5524"/>
                    </a:lnTo>
                    <a:lnTo>
                      <a:pt x="7866" y="5466"/>
                    </a:lnTo>
                    <a:lnTo>
                      <a:pt x="7874" y="5399"/>
                    </a:lnTo>
                    <a:lnTo>
                      <a:pt x="7852" y="5373"/>
                    </a:lnTo>
                    <a:lnTo>
                      <a:pt x="7856" y="5346"/>
                    </a:lnTo>
                    <a:lnTo>
                      <a:pt x="7834" y="5334"/>
                    </a:lnTo>
                    <a:lnTo>
                      <a:pt x="7794" y="5332"/>
                    </a:lnTo>
                    <a:lnTo>
                      <a:pt x="7783" y="5286"/>
                    </a:lnTo>
                    <a:lnTo>
                      <a:pt x="7751" y="5235"/>
                    </a:lnTo>
                    <a:lnTo>
                      <a:pt x="7783" y="5218"/>
                    </a:lnTo>
                    <a:lnTo>
                      <a:pt x="7795" y="5205"/>
                    </a:lnTo>
                    <a:lnTo>
                      <a:pt x="7848" y="5200"/>
                    </a:lnTo>
                    <a:lnTo>
                      <a:pt x="7866" y="5177"/>
                    </a:lnTo>
                    <a:lnTo>
                      <a:pt x="7936" y="5205"/>
                    </a:lnTo>
                    <a:lnTo>
                      <a:pt x="7962" y="5195"/>
                    </a:lnTo>
                    <a:lnTo>
                      <a:pt x="7965" y="5162"/>
                    </a:lnTo>
                    <a:lnTo>
                      <a:pt x="8004" y="5151"/>
                    </a:lnTo>
                    <a:lnTo>
                      <a:pt x="8028" y="5109"/>
                    </a:lnTo>
                    <a:lnTo>
                      <a:pt x="8087" y="5090"/>
                    </a:lnTo>
                    <a:lnTo>
                      <a:pt x="8108" y="5101"/>
                    </a:lnTo>
                    <a:lnTo>
                      <a:pt x="8151" y="5057"/>
                    </a:lnTo>
                    <a:lnTo>
                      <a:pt x="8154" y="5023"/>
                    </a:lnTo>
                    <a:lnTo>
                      <a:pt x="8136" y="4972"/>
                    </a:lnTo>
                    <a:lnTo>
                      <a:pt x="8172" y="4928"/>
                    </a:lnTo>
                    <a:lnTo>
                      <a:pt x="8187" y="4873"/>
                    </a:lnTo>
                    <a:lnTo>
                      <a:pt x="8131" y="4844"/>
                    </a:lnTo>
                    <a:lnTo>
                      <a:pt x="8115" y="4819"/>
                    </a:lnTo>
                    <a:lnTo>
                      <a:pt x="8120" y="4805"/>
                    </a:lnTo>
                    <a:lnTo>
                      <a:pt x="8080" y="4802"/>
                    </a:lnTo>
                    <a:lnTo>
                      <a:pt x="8078" y="4782"/>
                    </a:lnTo>
                    <a:lnTo>
                      <a:pt x="8036" y="4766"/>
                    </a:lnTo>
                    <a:lnTo>
                      <a:pt x="8027" y="4734"/>
                    </a:lnTo>
                    <a:lnTo>
                      <a:pt x="8022" y="4687"/>
                    </a:lnTo>
                    <a:lnTo>
                      <a:pt x="8007" y="4668"/>
                    </a:lnTo>
                    <a:lnTo>
                      <a:pt x="8022" y="4613"/>
                    </a:lnTo>
                    <a:lnTo>
                      <a:pt x="7994" y="4602"/>
                    </a:lnTo>
                    <a:lnTo>
                      <a:pt x="7961" y="4605"/>
                    </a:lnTo>
                    <a:lnTo>
                      <a:pt x="7938" y="4574"/>
                    </a:lnTo>
                    <a:lnTo>
                      <a:pt x="7897" y="4564"/>
                    </a:lnTo>
                    <a:lnTo>
                      <a:pt x="7865" y="4521"/>
                    </a:lnTo>
                    <a:lnTo>
                      <a:pt x="7854" y="4461"/>
                    </a:lnTo>
                    <a:lnTo>
                      <a:pt x="7858" y="4434"/>
                    </a:lnTo>
                    <a:lnTo>
                      <a:pt x="7856" y="4414"/>
                    </a:lnTo>
                    <a:lnTo>
                      <a:pt x="7868" y="4399"/>
                    </a:lnTo>
                    <a:lnTo>
                      <a:pt x="7887" y="4391"/>
                    </a:lnTo>
                    <a:lnTo>
                      <a:pt x="7902" y="4403"/>
                    </a:lnTo>
                    <a:lnTo>
                      <a:pt x="7914" y="4382"/>
                    </a:lnTo>
                    <a:lnTo>
                      <a:pt x="7940" y="4386"/>
                    </a:lnTo>
                    <a:lnTo>
                      <a:pt x="7960" y="4377"/>
                    </a:lnTo>
                    <a:lnTo>
                      <a:pt x="8004" y="4347"/>
                    </a:lnTo>
                    <a:lnTo>
                      <a:pt x="8020" y="4305"/>
                    </a:lnTo>
                    <a:lnTo>
                      <a:pt x="8039" y="4290"/>
                    </a:lnTo>
                    <a:lnTo>
                      <a:pt x="8029" y="4250"/>
                    </a:lnTo>
                    <a:lnTo>
                      <a:pt x="8014" y="4238"/>
                    </a:lnTo>
                    <a:lnTo>
                      <a:pt x="8019" y="4217"/>
                    </a:lnTo>
                    <a:lnTo>
                      <a:pt x="7990" y="4194"/>
                    </a:lnTo>
                    <a:lnTo>
                      <a:pt x="7943" y="4131"/>
                    </a:lnTo>
                    <a:lnTo>
                      <a:pt x="7913" y="4154"/>
                    </a:lnTo>
                    <a:lnTo>
                      <a:pt x="7898" y="4149"/>
                    </a:lnTo>
                    <a:lnTo>
                      <a:pt x="7897" y="4135"/>
                    </a:lnTo>
                    <a:lnTo>
                      <a:pt x="7908" y="4114"/>
                    </a:lnTo>
                    <a:lnTo>
                      <a:pt x="7900" y="4095"/>
                    </a:lnTo>
                    <a:lnTo>
                      <a:pt x="7911" y="4060"/>
                    </a:lnTo>
                    <a:lnTo>
                      <a:pt x="7843" y="4060"/>
                    </a:lnTo>
                    <a:lnTo>
                      <a:pt x="7828" y="4041"/>
                    </a:lnTo>
                    <a:lnTo>
                      <a:pt x="7826" y="4021"/>
                    </a:lnTo>
                    <a:lnTo>
                      <a:pt x="7838" y="4000"/>
                    </a:lnTo>
                    <a:lnTo>
                      <a:pt x="7835" y="3966"/>
                    </a:lnTo>
                    <a:lnTo>
                      <a:pt x="7869" y="3909"/>
                    </a:lnTo>
                    <a:lnTo>
                      <a:pt x="7875" y="3889"/>
                    </a:lnTo>
                    <a:lnTo>
                      <a:pt x="7873" y="3876"/>
                    </a:lnTo>
                    <a:lnTo>
                      <a:pt x="7807" y="3822"/>
                    </a:lnTo>
                    <a:lnTo>
                      <a:pt x="7799" y="3802"/>
                    </a:lnTo>
                    <a:lnTo>
                      <a:pt x="7817" y="3773"/>
                    </a:lnTo>
                    <a:lnTo>
                      <a:pt x="7830" y="3712"/>
                    </a:lnTo>
                    <a:lnTo>
                      <a:pt x="7715" y="3689"/>
                    </a:lnTo>
                    <a:lnTo>
                      <a:pt x="7588" y="3694"/>
                    </a:lnTo>
                    <a:lnTo>
                      <a:pt x="7518" y="3741"/>
                    </a:lnTo>
                    <a:lnTo>
                      <a:pt x="7447" y="3761"/>
                    </a:lnTo>
                    <a:lnTo>
                      <a:pt x="7385" y="3813"/>
                    </a:lnTo>
                    <a:lnTo>
                      <a:pt x="7373" y="3834"/>
                    </a:lnTo>
                    <a:lnTo>
                      <a:pt x="7373" y="3842"/>
                    </a:lnTo>
                    <a:lnTo>
                      <a:pt x="7368" y="3849"/>
                    </a:lnTo>
                    <a:lnTo>
                      <a:pt x="7356" y="3870"/>
                    </a:lnTo>
                    <a:lnTo>
                      <a:pt x="7377" y="3882"/>
                    </a:lnTo>
                    <a:lnTo>
                      <a:pt x="7373" y="3908"/>
                    </a:lnTo>
                    <a:lnTo>
                      <a:pt x="7395" y="3934"/>
                    </a:lnTo>
                    <a:lnTo>
                      <a:pt x="7429" y="3937"/>
                    </a:lnTo>
                    <a:lnTo>
                      <a:pt x="7425" y="3964"/>
                    </a:lnTo>
                    <a:lnTo>
                      <a:pt x="7368" y="3997"/>
                    </a:lnTo>
                    <a:lnTo>
                      <a:pt x="7342" y="4019"/>
                    </a:lnTo>
                    <a:lnTo>
                      <a:pt x="7332" y="4046"/>
                    </a:lnTo>
                    <a:lnTo>
                      <a:pt x="7300" y="4070"/>
                    </a:lnTo>
                    <a:lnTo>
                      <a:pt x="7239" y="4062"/>
                    </a:lnTo>
                    <a:lnTo>
                      <a:pt x="7221" y="4077"/>
                    </a:lnTo>
                    <a:lnTo>
                      <a:pt x="7187" y="4074"/>
                    </a:lnTo>
                    <a:lnTo>
                      <a:pt x="7155" y="4083"/>
                    </a:lnTo>
                    <a:lnTo>
                      <a:pt x="7176" y="4027"/>
                    </a:lnTo>
                    <a:lnTo>
                      <a:pt x="7161" y="4008"/>
                    </a:lnTo>
                    <a:lnTo>
                      <a:pt x="7165" y="3988"/>
                    </a:lnTo>
                    <a:lnTo>
                      <a:pt x="7211" y="3964"/>
                    </a:lnTo>
                    <a:lnTo>
                      <a:pt x="7256" y="3953"/>
                    </a:lnTo>
                    <a:lnTo>
                      <a:pt x="7271" y="3959"/>
                    </a:lnTo>
                    <a:lnTo>
                      <a:pt x="7282" y="3944"/>
                    </a:lnTo>
                    <a:lnTo>
                      <a:pt x="7265" y="3905"/>
                    </a:lnTo>
                    <a:lnTo>
                      <a:pt x="7281" y="3864"/>
                    </a:lnTo>
                    <a:lnTo>
                      <a:pt x="7311" y="3821"/>
                    </a:lnTo>
                    <a:lnTo>
                      <a:pt x="7310" y="3807"/>
                    </a:lnTo>
                    <a:lnTo>
                      <a:pt x="7253" y="3766"/>
                    </a:lnTo>
                    <a:lnTo>
                      <a:pt x="7224" y="3754"/>
                    </a:lnTo>
                    <a:lnTo>
                      <a:pt x="7242" y="3726"/>
                    </a:lnTo>
                    <a:lnTo>
                      <a:pt x="7239" y="3693"/>
                    </a:lnTo>
                    <a:lnTo>
                      <a:pt x="7292" y="3614"/>
                    </a:lnTo>
                    <a:lnTo>
                      <a:pt x="7282" y="3588"/>
                    </a:lnTo>
                    <a:lnTo>
                      <a:pt x="7261" y="3570"/>
                    </a:lnTo>
                    <a:lnTo>
                      <a:pt x="7266" y="3556"/>
                    </a:lnTo>
                    <a:lnTo>
                      <a:pt x="7389" y="3431"/>
                    </a:lnTo>
                    <a:lnTo>
                      <a:pt x="7439" y="3399"/>
                    </a:lnTo>
                    <a:lnTo>
                      <a:pt x="7514" y="3332"/>
                    </a:lnTo>
                    <a:lnTo>
                      <a:pt x="7518" y="3312"/>
                    </a:lnTo>
                    <a:lnTo>
                      <a:pt x="7503" y="3286"/>
                    </a:lnTo>
                    <a:lnTo>
                      <a:pt x="7518" y="3238"/>
                    </a:lnTo>
                    <a:lnTo>
                      <a:pt x="7522" y="3197"/>
                    </a:lnTo>
                    <a:lnTo>
                      <a:pt x="7497" y="3152"/>
                    </a:lnTo>
                    <a:lnTo>
                      <a:pt x="7539" y="3102"/>
                    </a:lnTo>
                    <a:lnTo>
                      <a:pt x="7553" y="3101"/>
                    </a:lnTo>
                    <a:lnTo>
                      <a:pt x="7650" y="3065"/>
                    </a:lnTo>
                    <a:lnTo>
                      <a:pt x="7667" y="3029"/>
                    </a:lnTo>
                    <a:lnTo>
                      <a:pt x="7711" y="3005"/>
                    </a:lnTo>
                    <a:lnTo>
                      <a:pt x="7697" y="2986"/>
                    </a:lnTo>
                    <a:lnTo>
                      <a:pt x="7708" y="2965"/>
                    </a:lnTo>
                    <a:lnTo>
                      <a:pt x="7727" y="2950"/>
                    </a:lnTo>
                    <a:lnTo>
                      <a:pt x="7731" y="2929"/>
                    </a:lnTo>
                    <a:lnTo>
                      <a:pt x="7776" y="2905"/>
                    </a:lnTo>
                    <a:lnTo>
                      <a:pt x="7819" y="2860"/>
                    </a:lnTo>
                    <a:lnTo>
                      <a:pt x="7812" y="2855"/>
                    </a:lnTo>
                    <a:lnTo>
                      <a:pt x="7885" y="2774"/>
                    </a:lnTo>
                    <a:lnTo>
                      <a:pt x="7880" y="2721"/>
                    </a:lnTo>
                    <a:lnTo>
                      <a:pt x="7919" y="2704"/>
                    </a:lnTo>
                    <a:lnTo>
                      <a:pt x="7930" y="2676"/>
                    </a:lnTo>
                    <a:lnTo>
                      <a:pt x="7949" y="2668"/>
                    </a:lnTo>
                    <a:lnTo>
                      <a:pt x="7961" y="2653"/>
                    </a:lnTo>
                    <a:lnTo>
                      <a:pt x="7953" y="2634"/>
                    </a:lnTo>
                    <a:lnTo>
                      <a:pt x="7931" y="2622"/>
                    </a:lnTo>
                    <a:lnTo>
                      <a:pt x="7826" y="2645"/>
                    </a:lnTo>
                    <a:lnTo>
                      <a:pt x="7830" y="2618"/>
                    </a:lnTo>
                    <a:lnTo>
                      <a:pt x="7842" y="2604"/>
                    </a:lnTo>
                    <a:lnTo>
                      <a:pt x="7847" y="2590"/>
                    </a:lnTo>
                    <a:lnTo>
                      <a:pt x="7867" y="2581"/>
                    </a:lnTo>
                    <a:lnTo>
                      <a:pt x="7864" y="2555"/>
                    </a:lnTo>
                    <a:lnTo>
                      <a:pt x="7908" y="2524"/>
                    </a:lnTo>
                    <a:lnTo>
                      <a:pt x="7898" y="2478"/>
                    </a:lnTo>
                    <a:lnTo>
                      <a:pt x="7923" y="2469"/>
                    </a:lnTo>
                    <a:lnTo>
                      <a:pt x="7972" y="2484"/>
                    </a:lnTo>
                    <a:lnTo>
                      <a:pt x="8010" y="2461"/>
                    </a:lnTo>
                    <a:lnTo>
                      <a:pt x="8052" y="2477"/>
                    </a:lnTo>
                    <a:lnTo>
                      <a:pt x="8050" y="2524"/>
                    </a:lnTo>
                    <a:lnTo>
                      <a:pt x="8050" y="2531"/>
                    </a:lnTo>
                    <a:lnTo>
                      <a:pt x="8091" y="2534"/>
                    </a:lnTo>
                    <a:lnTo>
                      <a:pt x="8106" y="2553"/>
                    </a:lnTo>
                    <a:lnTo>
                      <a:pt x="8170" y="2526"/>
                    </a:lnTo>
                    <a:lnTo>
                      <a:pt x="8177" y="2526"/>
                    </a:lnTo>
                    <a:lnTo>
                      <a:pt x="8185" y="2532"/>
                    </a:lnTo>
                    <a:lnTo>
                      <a:pt x="8211" y="2536"/>
                    </a:lnTo>
                    <a:lnTo>
                      <a:pt x="8243" y="2513"/>
                    </a:lnTo>
                    <a:lnTo>
                      <a:pt x="8267" y="2484"/>
                    </a:lnTo>
                    <a:lnTo>
                      <a:pt x="8246" y="2473"/>
                    </a:lnTo>
                    <a:lnTo>
                      <a:pt x="8245" y="2459"/>
                    </a:lnTo>
                    <a:lnTo>
                      <a:pt x="8280" y="2476"/>
                    </a:lnTo>
                    <a:lnTo>
                      <a:pt x="8304" y="2447"/>
                    </a:lnTo>
                    <a:lnTo>
                      <a:pt x="8314" y="2419"/>
                    </a:lnTo>
                    <a:lnTo>
                      <a:pt x="8301" y="2407"/>
                    </a:lnTo>
                    <a:lnTo>
                      <a:pt x="8338" y="2377"/>
                    </a:lnTo>
                    <a:lnTo>
                      <a:pt x="8337" y="2364"/>
                    </a:lnTo>
                    <a:lnTo>
                      <a:pt x="8357" y="2362"/>
                    </a:lnTo>
                    <a:lnTo>
                      <a:pt x="8361" y="2341"/>
                    </a:lnTo>
                    <a:lnTo>
                      <a:pt x="8360" y="2328"/>
                    </a:lnTo>
                    <a:lnTo>
                      <a:pt x="8344" y="2296"/>
                    </a:lnTo>
                    <a:lnTo>
                      <a:pt x="8300" y="2260"/>
                    </a:lnTo>
                    <a:lnTo>
                      <a:pt x="8296" y="2220"/>
                    </a:lnTo>
                    <a:lnTo>
                      <a:pt x="8313" y="2191"/>
                    </a:lnTo>
                    <a:lnTo>
                      <a:pt x="8319" y="2171"/>
                    </a:lnTo>
                    <a:lnTo>
                      <a:pt x="8301" y="2126"/>
                    </a:lnTo>
                    <a:lnTo>
                      <a:pt x="8322" y="2056"/>
                    </a:lnTo>
                    <a:lnTo>
                      <a:pt x="8318" y="2016"/>
                    </a:lnTo>
                    <a:lnTo>
                      <a:pt x="8335" y="1988"/>
                    </a:lnTo>
                    <a:lnTo>
                      <a:pt x="8331" y="1948"/>
                    </a:lnTo>
                    <a:lnTo>
                      <a:pt x="8361" y="1898"/>
                    </a:lnTo>
                    <a:lnTo>
                      <a:pt x="8351" y="1873"/>
                    </a:lnTo>
                    <a:lnTo>
                      <a:pt x="8313" y="1829"/>
                    </a:lnTo>
                    <a:lnTo>
                      <a:pt x="8319" y="1741"/>
                    </a:lnTo>
                    <a:lnTo>
                      <a:pt x="8319" y="1735"/>
                    </a:lnTo>
                    <a:lnTo>
                      <a:pt x="8358" y="1657"/>
                    </a:lnTo>
                    <a:lnTo>
                      <a:pt x="8384" y="1575"/>
                    </a:lnTo>
                    <a:lnTo>
                      <a:pt x="8387" y="1533"/>
                    </a:lnTo>
                    <a:lnTo>
                      <a:pt x="8399" y="1512"/>
                    </a:lnTo>
                    <a:lnTo>
                      <a:pt x="8429" y="1483"/>
                    </a:lnTo>
                    <a:lnTo>
                      <a:pt x="8416" y="1410"/>
                    </a:lnTo>
                    <a:lnTo>
                      <a:pt x="8436" y="1342"/>
                    </a:lnTo>
                    <a:lnTo>
                      <a:pt x="8439" y="1300"/>
                    </a:lnTo>
                    <a:lnTo>
                      <a:pt x="8463" y="1272"/>
                    </a:lnTo>
                    <a:lnTo>
                      <a:pt x="8455" y="1186"/>
                    </a:lnTo>
                    <a:lnTo>
                      <a:pt x="8483" y="1122"/>
                    </a:lnTo>
                    <a:lnTo>
                      <a:pt x="8514" y="1093"/>
                    </a:lnTo>
                    <a:lnTo>
                      <a:pt x="8567" y="1027"/>
                    </a:lnTo>
                    <a:lnTo>
                      <a:pt x="8571" y="980"/>
                    </a:lnTo>
                    <a:lnTo>
                      <a:pt x="8603" y="977"/>
                    </a:lnTo>
                    <a:lnTo>
                      <a:pt x="8614" y="942"/>
                    </a:lnTo>
                    <a:lnTo>
                      <a:pt x="8647" y="933"/>
                    </a:lnTo>
                    <a:lnTo>
                      <a:pt x="8663" y="904"/>
                    </a:lnTo>
                    <a:lnTo>
                      <a:pt x="8722" y="745"/>
                    </a:lnTo>
                    <a:lnTo>
                      <a:pt x="8755" y="728"/>
                    </a:lnTo>
                    <a:lnTo>
                      <a:pt x="8653" y="711"/>
                    </a:lnTo>
                    <a:lnTo>
                      <a:pt x="8624" y="700"/>
                    </a:lnTo>
                    <a:lnTo>
                      <a:pt x="8610" y="682"/>
                    </a:lnTo>
                    <a:lnTo>
                      <a:pt x="8555" y="666"/>
                    </a:lnTo>
                    <a:lnTo>
                      <a:pt x="8525" y="642"/>
                    </a:lnTo>
                    <a:lnTo>
                      <a:pt x="8506" y="650"/>
                    </a:lnTo>
                    <a:lnTo>
                      <a:pt x="8486" y="652"/>
                    </a:lnTo>
                    <a:lnTo>
                      <a:pt x="8467" y="668"/>
                    </a:lnTo>
                    <a:lnTo>
                      <a:pt x="8418" y="638"/>
                    </a:lnTo>
                    <a:lnTo>
                      <a:pt x="8386" y="662"/>
                    </a:lnTo>
                    <a:lnTo>
                      <a:pt x="8345" y="652"/>
                    </a:lnTo>
                    <a:lnTo>
                      <a:pt x="8326" y="661"/>
                    </a:lnTo>
                    <a:lnTo>
                      <a:pt x="8299" y="656"/>
                    </a:lnTo>
                    <a:lnTo>
                      <a:pt x="8283" y="631"/>
                    </a:lnTo>
                    <a:lnTo>
                      <a:pt x="8235" y="629"/>
                    </a:lnTo>
                    <a:lnTo>
                      <a:pt x="8214" y="611"/>
                    </a:lnTo>
                    <a:lnTo>
                      <a:pt x="8183" y="567"/>
                    </a:lnTo>
                    <a:lnTo>
                      <a:pt x="8188" y="546"/>
                    </a:lnTo>
                    <a:lnTo>
                      <a:pt x="8173" y="534"/>
                    </a:lnTo>
                    <a:lnTo>
                      <a:pt x="8153" y="536"/>
                    </a:lnTo>
                    <a:lnTo>
                      <a:pt x="8125" y="518"/>
                    </a:lnTo>
                    <a:lnTo>
                      <a:pt x="8086" y="529"/>
                    </a:lnTo>
                    <a:lnTo>
                      <a:pt x="8087" y="541"/>
                    </a:lnTo>
                    <a:lnTo>
                      <a:pt x="8075" y="563"/>
                    </a:lnTo>
                    <a:lnTo>
                      <a:pt x="8056" y="572"/>
                    </a:lnTo>
                    <a:lnTo>
                      <a:pt x="8032" y="601"/>
                    </a:lnTo>
                    <a:lnTo>
                      <a:pt x="7990" y="585"/>
                    </a:lnTo>
                    <a:lnTo>
                      <a:pt x="7958" y="601"/>
                    </a:lnTo>
                    <a:lnTo>
                      <a:pt x="7943" y="589"/>
                    </a:lnTo>
                    <a:lnTo>
                      <a:pt x="7924" y="597"/>
                    </a:lnTo>
                    <a:lnTo>
                      <a:pt x="7902" y="579"/>
                    </a:lnTo>
                    <a:lnTo>
                      <a:pt x="7890" y="581"/>
                    </a:lnTo>
                    <a:lnTo>
                      <a:pt x="7887" y="560"/>
                    </a:lnTo>
                    <a:lnTo>
                      <a:pt x="7867" y="569"/>
                    </a:lnTo>
                    <a:lnTo>
                      <a:pt x="7871" y="595"/>
                    </a:lnTo>
                    <a:lnTo>
                      <a:pt x="7852" y="611"/>
                    </a:lnTo>
                    <a:lnTo>
                      <a:pt x="7826" y="553"/>
                    </a:lnTo>
                    <a:lnTo>
                      <a:pt x="7830" y="526"/>
                    </a:lnTo>
                    <a:lnTo>
                      <a:pt x="7810" y="528"/>
                    </a:lnTo>
                    <a:lnTo>
                      <a:pt x="7788" y="509"/>
                    </a:lnTo>
                    <a:lnTo>
                      <a:pt x="7768" y="511"/>
                    </a:lnTo>
                    <a:lnTo>
                      <a:pt x="7747" y="493"/>
                    </a:lnTo>
                    <a:lnTo>
                      <a:pt x="7728" y="508"/>
                    </a:lnTo>
                    <a:lnTo>
                      <a:pt x="7693" y="498"/>
                    </a:lnTo>
                    <a:lnTo>
                      <a:pt x="7687" y="506"/>
                    </a:lnTo>
                    <a:lnTo>
                      <a:pt x="7698" y="545"/>
                    </a:lnTo>
                    <a:lnTo>
                      <a:pt x="7687" y="572"/>
                    </a:lnTo>
                    <a:lnTo>
                      <a:pt x="7640" y="564"/>
                    </a:lnTo>
                    <a:lnTo>
                      <a:pt x="7612" y="566"/>
                    </a:lnTo>
                    <a:lnTo>
                      <a:pt x="7590" y="541"/>
                    </a:lnTo>
                    <a:lnTo>
                      <a:pt x="7602" y="519"/>
                    </a:lnTo>
                    <a:lnTo>
                      <a:pt x="7593" y="507"/>
                    </a:lnTo>
                    <a:lnTo>
                      <a:pt x="7581" y="509"/>
                    </a:lnTo>
                    <a:lnTo>
                      <a:pt x="7573" y="502"/>
                    </a:lnTo>
                    <a:lnTo>
                      <a:pt x="7564" y="470"/>
                    </a:lnTo>
                    <a:lnTo>
                      <a:pt x="7549" y="457"/>
                    </a:lnTo>
                    <a:lnTo>
                      <a:pt x="7547" y="438"/>
                    </a:lnTo>
                    <a:lnTo>
                      <a:pt x="7504" y="409"/>
                    </a:lnTo>
                    <a:lnTo>
                      <a:pt x="7472" y="357"/>
                    </a:lnTo>
                    <a:lnTo>
                      <a:pt x="7472" y="351"/>
                    </a:lnTo>
                    <a:lnTo>
                      <a:pt x="7485" y="350"/>
                    </a:lnTo>
                    <a:lnTo>
                      <a:pt x="7491" y="342"/>
                    </a:lnTo>
                    <a:lnTo>
                      <a:pt x="7475" y="317"/>
                    </a:lnTo>
                    <a:lnTo>
                      <a:pt x="7447" y="299"/>
                    </a:lnTo>
                    <a:lnTo>
                      <a:pt x="7446" y="286"/>
                    </a:lnTo>
                    <a:lnTo>
                      <a:pt x="7458" y="278"/>
                    </a:lnTo>
                    <a:lnTo>
                      <a:pt x="7359" y="220"/>
                    </a:lnTo>
                    <a:lnTo>
                      <a:pt x="7333" y="229"/>
                    </a:lnTo>
                    <a:lnTo>
                      <a:pt x="7313" y="224"/>
                    </a:lnTo>
                    <a:lnTo>
                      <a:pt x="7314" y="238"/>
                    </a:lnTo>
                    <a:lnTo>
                      <a:pt x="7285" y="227"/>
                    </a:lnTo>
                    <a:lnTo>
                      <a:pt x="7257" y="209"/>
                    </a:lnTo>
                    <a:lnTo>
                      <a:pt x="7242" y="190"/>
                    </a:lnTo>
                    <a:lnTo>
                      <a:pt x="7215" y="180"/>
                    </a:lnTo>
                    <a:lnTo>
                      <a:pt x="7168" y="192"/>
                    </a:lnTo>
                    <a:lnTo>
                      <a:pt x="7150" y="213"/>
                    </a:lnTo>
                    <a:lnTo>
                      <a:pt x="7129" y="208"/>
                    </a:lnTo>
                    <a:lnTo>
                      <a:pt x="7107" y="251"/>
                    </a:lnTo>
                    <a:lnTo>
                      <a:pt x="7086" y="239"/>
                    </a:lnTo>
                    <a:lnTo>
                      <a:pt x="7067" y="261"/>
                    </a:lnTo>
                    <a:lnTo>
                      <a:pt x="7026" y="252"/>
                    </a:lnTo>
                    <a:lnTo>
                      <a:pt x="7019" y="239"/>
                    </a:lnTo>
                    <a:lnTo>
                      <a:pt x="7017" y="219"/>
                    </a:lnTo>
                    <a:lnTo>
                      <a:pt x="6995" y="207"/>
                    </a:lnTo>
                    <a:lnTo>
                      <a:pt x="6955" y="211"/>
                    </a:lnTo>
                    <a:lnTo>
                      <a:pt x="6921" y="194"/>
                    </a:lnTo>
                    <a:lnTo>
                      <a:pt x="6912" y="181"/>
                    </a:lnTo>
                    <a:lnTo>
                      <a:pt x="6911" y="168"/>
                    </a:lnTo>
                    <a:lnTo>
                      <a:pt x="6897" y="163"/>
                    </a:lnTo>
                    <a:lnTo>
                      <a:pt x="6896" y="156"/>
                    </a:lnTo>
                    <a:lnTo>
                      <a:pt x="6890" y="150"/>
                    </a:lnTo>
                    <a:lnTo>
                      <a:pt x="6876" y="151"/>
                    </a:lnTo>
                    <a:lnTo>
                      <a:pt x="6862" y="139"/>
                    </a:lnTo>
                    <a:lnTo>
                      <a:pt x="6849" y="140"/>
                    </a:lnTo>
                    <a:lnTo>
                      <a:pt x="6850" y="160"/>
                    </a:lnTo>
                    <a:lnTo>
                      <a:pt x="6837" y="168"/>
                    </a:lnTo>
                    <a:lnTo>
                      <a:pt x="6836" y="155"/>
                    </a:lnTo>
                    <a:lnTo>
                      <a:pt x="6810" y="164"/>
                    </a:lnTo>
                    <a:lnTo>
                      <a:pt x="6776" y="154"/>
                    </a:lnTo>
                    <a:lnTo>
                      <a:pt x="6751" y="176"/>
                    </a:lnTo>
                    <a:lnTo>
                      <a:pt x="6747" y="203"/>
                    </a:lnTo>
                    <a:lnTo>
                      <a:pt x="6704" y="181"/>
                    </a:lnTo>
                    <a:lnTo>
                      <a:pt x="6635" y="221"/>
                    </a:lnTo>
                    <a:lnTo>
                      <a:pt x="6619" y="195"/>
                    </a:lnTo>
                    <a:lnTo>
                      <a:pt x="6631" y="181"/>
                    </a:lnTo>
                    <a:lnTo>
                      <a:pt x="6616" y="162"/>
                    </a:lnTo>
                    <a:lnTo>
                      <a:pt x="6620" y="141"/>
                    </a:lnTo>
                    <a:lnTo>
                      <a:pt x="6575" y="85"/>
                    </a:lnTo>
                    <a:lnTo>
                      <a:pt x="6540" y="75"/>
                    </a:lnTo>
                    <a:lnTo>
                      <a:pt x="6515" y="84"/>
                    </a:lnTo>
                    <a:lnTo>
                      <a:pt x="6514" y="78"/>
                    </a:lnTo>
                    <a:lnTo>
                      <a:pt x="6524" y="43"/>
                    </a:lnTo>
                    <a:lnTo>
                      <a:pt x="6494" y="6"/>
                    </a:lnTo>
                    <a:lnTo>
                      <a:pt x="641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53">
                <a:extLst>
                  <a:ext uri="{FF2B5EF4-FFF2-40B4-BE49-F238E27FC236}">
                    <a16:creationId xmlns:a16="http://schemas.microsoft.com/office/drawing/2014/main" id="{D16A5871-3EBE-B13C-12FE-099C057190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6" y="5"/>
                <a:ext cx="1278" cy="619"/>
              </a:xfrm>
              <a:custGeom>
                <a:avLst/>
                <a:gdLst>
                  <a:gd name="T0" fmla="*/ 3799 w 3834"/>
                  <a:gd name="T1" fmla="*/ 1573 h 1857"/>
                  <a:gd name="T2" fmla="*/ 3689 w 3834"/>
                  <a:gd name="T3" fmla="*/ 1474 h 1857"/>
                  <a:gd name="T4" fmla="*/ 3590 w 3834"/>
                  <a:gd name="T5" fmla="*/ 1484 h 1857"/>
                  <a:gd name="T6" fmla="*/ 3610 w 3834"/>
                  <a:gd name="T7" fmla="*/ 1348 h 1857"/>
                  <a:gd name="T8" fmla="*/ 3537 w 3834"/>
                  <a:gd name="T9" fmla="*/ 1288 h 1857"/>
                  <a:gd name="T10" fmla="*/ 3570 w 3834"/>
                  <a:gd name="T11" fmla="*/ 1205 h 1857"/>
                  <a:gd name="T12" fmla="*/ 3571 w 3834"/>
                  <a:gd name="T13" fmla="*/ 1137 h 1857"/>
                  <a:gd name="T14" fmla="*/ 3607 w 3834"/>
                  <a:gd name="T15" fmla="*/ 1094 h 1857"/>
                  <a:gd name="T16" fmla="*/ 3556 w 3834"/>
                  <a:gd name="T17" fmla="*/ 1058 h 1857"/>
                  <a:gd name="T18" fmla="*/ 3502 w 3834"/>
                  <a:gd name="T19" fmla="*/ 1123 h 1857"/>
                  <a:gd name="T20" fmla="*/ 3454 w 3834"/>
                  <a:gd name="T21" fmla="*/ 1175 h 1857"/>
                  <a:gd name="T22" fmla="*/ 3382 w 3834"/>
                  <a:gd name="T23" fmla="*/ 1275 h 1857"/>
                  <a:gd name="T24" fmla="*/ 3211 w 3834"/>
                  <a:gd name="T25" fmla="*/ 1311 h 1857"/>
                  <a:gd name="T26" fmla="*/ 3096 w 3834"/>
                  <a:gd name="T27" fmla="*/ 1309 h 1857"/>
                  <a:gd name="T28" fmla="*/ 3081 w 3834"/>
                  <a:gd name="T29" fmla="*/ 1284 h 1857"/>
                  <a:gd name="T30" fmla="*/ 3066 w 3834"/>
                  <a:gd name="T31" fmla="*/ 1265 h 1857"/>
                  <a:gd name="T32" fmla="*/ 3118 w 3834"/>
                  <a:gd name="T33" fmla="*/ 1173 h 1857"/>
                  <a:gd name="T34" fmla="*/ 3044 w 3834"/>
                  <a:gd name="T35" fmla="*/ 1099 h 1857"/>
                  <a:gd name="T36" fmla="*/ 3105 w 3834"/>
                  <a:gd name="T37" fmla="*/ 959 h 1857"/>
                  <a:gd name="T38" fmla="*/ 3055 w 3834"/>
                  <a:gd name="T39" fmla="*/ 937 h 1857"/>
                  <a:gd name="T40" fmla="*/ 3035 w 3834"/>
                  <a:gd name="T41" fmla="*/ 939 h 1857"/>
                  <a:gd name="T42" fmla="*/ 2959 w 3834"/>
                  <a:gd name="T43" fmla="*/ 845 h 1857"/>
                  <a:gd name="T44" fmla="*/ 2759 w 3834"/>
                  <a:gd name="T45" fmla="*/ 857 h 1857"/>
                  <a:gd name="T46" fmla="*/ 2731 w 3834"/>
                  <a:gd name="T47" fmla="*/ 906 h 1857"/>
                  <a:gd name="T48" fmla="*/ 2700 w 3834"/>
                  <a:gd name="T49" fmla="*/ 788 h 1857"/>
                  <a:gd name="T50" fmla="*/ 2623 w 3834"/>
                  <a:gd name="T51" fmla="*/ 682 h 1857"/>
                  <a:gd name="T52" fmla="*/ 2587 w 3834"/>
                  <a:gd name="T53" fmla="*/ 659 h 1857"/>
                  <a:gd name="T54" fmla="*/ 2534 w 3834"/>
                  <a:gd name="T55" fmla="*/ 677 h 1857"/>
                  <a:gd name="T56" fmla="*/ 2411 w 3834"/>
                  <a:gd name="T57" fmla="*/ 641 h 1857"/>
                  <a:gd name="T58" fmla="*/ 2396 w 3834"/>
                  <a:gd name="T59" fmla="*/ 482 h 1857"/>
                  <a:gd name="T60" fmla="*/ 2358 w 3834"/>
                  <a:gd name="T61" fmla="*/ 438 h 1857"/>
                  <a:gd name="T62" fmla="*/ 2290 w 3834"/>
                  <a:gd name="T63" fmla="*/ 351 h 1857"/>
                  <a:gd name="T64" fmla="*/ 2167 w 3834"/>
                  <a:gd name="T65" fmla="*/ 395 h 1857"/>
                  <a:gd name="T66" fmla="*/ 2103 w 3834"/>
                  <a:gd name="T67" fmla="*/ 441 h 1857"/>
                  <a:gd name="T68" fmla="*/ 2055 w 3834"/>
                  <a:gd name="T69" fmla="*/ 419 h 1857"/>
                  <a:gd name="T70" fmla="*/ 1999 w 3834"/>
                  <a:gd name="T71" fmla="*/ 323 h 1857"/>
                  <a:gd name="T72" fmla="*/ 1915 w 3834"/>
                  <a:gd name="T73" fmla="*/ 278 h 1857"/>
                  <a:gd name="T74" fmla="*/ 1937 w 3834"/>
                  <a:gd name="T75" fmla="*/ 162 h 1857"/>
                  <a:gd name="T76" fmla="*/ 1874 w 3834"/>
                  <a:gd name="T77" fmla="*/ 0 h 1857"/>
                  <a:gd name="T78" fmla="*/ 1725 w 3834"/>
                  <a:gd name="T79" fmla="*/ 41 h 1857"/>
                  <a:gd name="T80" fmla="*/ 1607 w 3834"/>
                  <a:gd name="T81" fmla="*/ 79 h 1857"/>
                  <a:gd name="T82" fmla="*/ 1555 w 3834"/>
                  <a:gd name="T83" fmla="*/ 97 h 1857"/>
                  <a:gd name="T84" fmla="*/ 1256 w 3834"/>
                  <a:gd name="T85" fmla="*/ 192 h 1857"/>
                  <a:gd name="T86" fmla="*/ 1184 w 3834"/>
                  <a:gd name="T87" fmla="*/ 359 h 1857"/>
                  <a:gd name="T88" fmla="*/ 1151 w 3834"/>
                  <a:gd name="T89" fmla="*/ 450 h 1857"/>
                  <a:gd name="T90" fmla="*/ 1163 w 3834"/>
                  <a:gd name="T91" fmla="*/ 643 h 1857"/>
                  <a:gd name="T92" fmla="*/ 1193 w 3834"/>
                  <a:gd name="T93" fmla="*/ 821 h 1857"/>
                  <a:gd name="T94" fmla="*/ 1141 w 3834"/>
                  <a:gd name="T95" fmla="*/ 833 h 1857"/>
                  <a:gd name="T96" fmla="*/ 1165 w 3834"/>
                  <a:gd name="T97" fmla="*/ 952 h 1857"/>
                  <a:gd name="T98" fmla="*/ 1226 w 3834"/>
                  <a:gd name="T99" fmla="*/ 1039 h 1857"/>
                  <a:gd name="T100" fmla="*/ 1159 w 3834"/>
                  <a:gd name="T101" fmla="*/ 1033 h 1857"/>
                  <a:gd name="T102" fmla="*/ 1086 w 3834"/>
                  <a:gd name="T103" fmla="*/ 1039 h 1857"/>
                  <a:gd name="T104" fmla="*/ 972 w 3834"/>
                  <a:gd name="T105" fmla="*/ 1184 h 1857"/>
                  <a:gd name="T106" fmla="*/ 731 w 3834"/>
                  <a:gd name="T107" fmla="*/ 1334 h 1857"/>
                  <a:gd name="T108" fmla="*/ 486 w 3834"/>
                  <a:gd name="T109" fmla="*/ 1376 h 1857"/>
                  <a:gd name="T110" fmla="*/ 113 w 3834"/>
                  <a:gd name="T111" fmla="*/ 1545 h 1857"/>
                  <a:gd name="T112" fmla="*/ 67 w 3834"/>
                  <a:gd name="T113" fmla="*/ 1630 h 1857"/>
                  <a:gd name="T114" fmla="*/ 45 w 3834"/>
                  <a:gd name="T115" fmla="*/ 1834 h 1857"/>
                  <a:gd name="T116" fmla="*/ 229 w 3834"/>
                  <a:gd name="T117" fmla="*/ 1857 h 18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834" h="1857">
                    <a:moveTo>
                      <a:pt x="3834" y="1596"/>
                    </a:moveTo>
                    <a:lnTo>
                      <a:pt x="3812" y="1570"/>
                    </a:lnTo>
                    <a:lnTo>
                      <a:pt x="3799" y="1573"/>
                    </a:lnTo>
                    <a:lnTo>
                      <a:pt x="3767" y="1515"/>
                    </a:lnTo>
                    <a:lnTo>
                      <a:pt x="3712" y="1500"/>
                    </a:lnTo>
                    <a:lnTo>
                      <a:pt x="3689" y="1474"/>
                    </a:lnTo>
                    <a:lnTo>
                      <a:pt x="3676" y="1477"/>
                    </a:lnTo>
                    <a:lnTo>
                      <a:pt x="3637" y="1493"/>
                    </a:lnTo>
                    <a:lnTo>
                      <a:pt x="3590" y="1484"/>
                    </a:lnTo>
                    <a:lnTo>
                      <a:pt x="3600" y="1457"/>
                    </a:lnTo>
                    <a:lnTo>
                      <a:pt x="3589" y="1410"/>
                    </a:lnTo>
                    <a:lnTo>
                      <a:pt x="3610" y="1348"/>
                    </a:lnTo>
                    <a:lnTo>
                      <a:pt x="3580" y="1311"/>
                    </a:lnTo>
                    <a:lnTo>
                      <a:pt x="3539" y="1302"/>
                    </a:lnTo>
                    <a:lnTo>
                      <a:pt x="3537" y="1288"/>
                    </a:lnTo>
                    <a:lnTo>
                      <a:pt x="3555" y="1259"/>
                    </a:lnTo>
                    <a:lnTo>
                      <a:pt x="3558" y="1218"/>
                    </a:lnTo>
                    <a:lnTo>
                      <a:pt x="3570" y="1205"/>
                    </a:lnTo>
                    <a:lnTo>
                      <a:pt x="3561" y="1178"/>
                    </a:lnTo>
                    <a:lnTo>
                      <a:pt x="3573" y="1164"/>
                    </a:lnTo>
                    <a:lnTo>
                      <a:pt x="3571" y="1137"/>
                    </a:lnTo>
                    <a:lnTo>
                      <a:pt x="3591" y="1142"/>
                    </a:lnTo>
                    <a:lnTo>
                      <a:pt x="3588" y="1109"/>
                    </a:lnTo>
                    <a:lnTo>
                      <a:pt x="3607" y="1094"/>
                    </a:lnTo>
                    <a:lnTo>
                      <a:pt x="3592" y="1075"/>
                    </a:lnTo>
                    <a:lnTo>
                      <a:pt x="3565" y="1071"/>
                    </a:lnTo>
                    <a:lnTo>
                      <a:pt x="3556" y="1058"/>
                    </a:lnTo>
                    <a:lnTo>
                      <a:pt x="3538" y="1080"/>
                    </a:lnTo>
                    <a:lnTo>
                      <a:pt x="3513" y="1089"/>
                    </a:lnTo>
                    <a:lnTo>
                      <a:pt x="3502" y="1123"/>
                    </a:lnTo>
                    <a:lnTo>
                      <a:pt x="3471" y="1139"/>
                    </a:lnTo>
                    <a:lnTo>
                      <a:pt x="3459" y="1161"/>
                    </a:lnTo>
                    <a:lnTo>
                      <a:pt x="3454" y="1175"/>
                    </a:lnTo>
                    <a:lnTo>
                      <a:pt x="3462" y="1194"/>
                    </a:lnTo>
                    <a:lnTo>
                      <a:pt x="3454" y="1255"/>
                    </a:lnTo>
                    <a:lnTo>
                      <a:pt x="3382" y="1275"/>
                    </a:lnTo>
                    <a:lnTo>
                      <a:pt x="3332" y="1313"/>
                    </a:lnTo>
                    <a:lnTo>
                      <a:pt x="3272" y="1320"/>
                    </a:lnTo>
                    <a:lnTo>
                      <a:pt x="3211" y="1311"/>
                    </a:lnTo>
                    <a:lnTo>
                      <a:pt x="3183" y="1294"/>
                    </a:lnTo>
                    <a:lnTo>
                      <a:pt x="3124" y="1306"/>
                    </a:lnTo>
                    <a:lnTo>
                      <a:pt x="3096" y="1309"/>
                    </a:lnTo>
                    <a:lnTo>
                      <a:pt x="3095" y="1295"/>
                    </a:lnTo>
                    <a:lnTo>
                      <a:pt x="3082" y="1290"/>
                    </a:lnTo>
                    <a:lnTo>
                      <a:pt x="3081" y="1284"/>
                    </a:lnTo>
                    <a:lnTo>
                      <a:pt x="3061" y="1285"/>
                    </a:lnTo>
                    <a:lnTo>
                      <a:pt x="3054" y="1279"/>
                    </a:lnTo>
                    <a:lnTo>
                      <a:pt x="3066" y="1265"/>
                    </a:lnTo>
                    <a:lnTo>
                      <a:pt x="3050" y="1239"/>
                    </a:lnTo>
                    <a:lnTo>
                      <a:pt x="3061" y="1211"/>
                    </a:lnTo>
                    <a:lnTo>
                      <a:pt x="3118" y="1173"/>
                    </a:lnTo>
                    <a:lnTo>
                      <a:pt x="3102" y="1140"/>
                    </a:lnTo>
                    <a:lnTo>
                      <a:pt x="3091" y="1101"/>
                    </a:lnTo>
                    <a:lnTo>
                      <a:pt x="3044" y="1099"/>
                    </a:lnTo>
                    <a:lnTo>
                      <a:pt x="3062" y="1071"/>
                    </a:lnTo>
                    <a:lnTo>
                      <a:pt x="3055" y="1011"/>
                    </a:lnTo>
                    <a:lnTo>
                      <a:pt x="3105" y="959"/>
                    </a:lnTo>
                    <a:lnTo>
                      <a:pt x="3096" y="940"/>
                    </a:lnTo>
                    <a:lnTo>
                      <a:pt x="3068" y="928"/>
                    </a:lnTo>
                    <a:lnTo>
                      <a:pt x="3055" y="937"/>
                    </a:lnTo>
                    <a:lnTo>
                      <a:pt x="3064" y="956"/>
                    </a:lnTo>
                    <a:lnTo>
                      <a:pt x="3051" y="957"/>
                    </a:lnTo>
                    <a:lnTo>
                      <a:pt x="3035" y="939"/>
                    </a:lnTo>
                    <a:lnTo>
                      <a:pt x="3033" y="912"/>
                    </a:lnTo>
                    <a:lnTo>
                      <a:pt x="3005" y="901"/>
                    </a:lnTo>
                    <a:lnTo>
                      <a:pt x="2959" y="845"/>
                    </a:lnTo>
                    <a:lnTo>
                      <a:pt x="2869" y="880"/>
                    </a:lnTo>
                    <a:lnTo>
                      <a:pt x="2827" y="858"/>
                    </a:lnTo>
                    <a:lnTo>
                      <a:pt x="2759" y="857"/>
                    </a:lnTo>
                    <a:lnTo>
                      <a:pt x="2747" y="872"/>
                    </a:lnTo>
                    <a:lnTo>
                      <a:pt x="2743" y="899"/>
                    </a:lnTo>
                    <a:lnTo>
                      <a:pt x="2731" y="906"/>
                    </a:lnTo>
                    <a:lnTo>
                      <a:pt x="2699" y="856"/>
                    </a:lnTo>
                    <a:lnTo>
                      <a:pt x="2689" y="829"/>
                    </a:lnTo>
                    <a:lnTo>
                      <a:pt x="2700" y="788"/>
                    </a:lnTo>
                    <a:lnTo>
                      <a:pt x="2687" y="729"/>
                    </a:lnTo>
                    <a:lnTo>
                      <a:pt x="2657" y="692"/>
                    </a:lnTo>
                    <a:lnTo>
                      <a:pt x="2623" y="682"/>
                    </a:lnTo>
                    <a:lnTo>
                      <a:pt x="2577" y="692"/>
                    </a:lnTo>
                    <a:lnTo>
                      <a:pt x="2569" y="687"/>
                    </a:lnTo>
                    <a:lnTo>
                      <a:pt x="2587" y="659"/>
                    </a:lnTo>
                    <a:lnTo>
                      <a:pt x="2572" y="653"/>
                    </a:lnTo>
                    <a:lnTo>
                      <a:pt x="2552" y="648"/>
                    </a:lnTo>
                    <a:lnTo>
                      <a:pt x="2534" y="677"/>
                    </a:lnTo>
                    <a:lnTo>
                      <a:pt x="2483" y="694"/>
                    </a:lnTo>
                    <a:lnTo>
                      <a:pt x="2419" y="653"/>
                    </a:lnTo>
                    <a:lnTo>
                      <a:pt x="2411" y="641"/>
                    </a:lnTo>
                    <a:lnTo>
                      <a:pt x="2411" y="574"/>
                    </a:lnTo>
                    <a:lnTo>
                      <a:pt x="2385" y="503"/>
                    </a:lnTo>
                    <a:lnTo>
                      <a:pt x="2396" y="482"/>
                    </a:lnTo>
                    <a:lnTo>
                      <a:pt x="2393" y="455"/>
                    </a:lnTo>
                    <a:lnTo>
                      <a:pt x="2385" y="435"/>
                    </a:lnTo>
                    <a:lnTo>
                      <a:pt x="2358" y="438"/>
                    </a:lnTo>
                    <a:lnTo>
                      <a:pt x="2333" y="387"/>
                    </a:lnTo>
                    <a:lnTo>
                      <a:pt x="2310" y="355"/>
                    </a:lnTo>
                    <a:lnTo>
                      <a:pt x="2290" y="351"/>
                    </a:lnTo>
                    <a:lnTo>
                      <a:pt x="2277" y="365"/>
                    </a:lnTo>
                    <a:lnTo>
                      <a:pt x="2218" y="371"/>
                    </a:lnTo>
                    <a:lnTo>
                      <a:pt x="2167" y="395"/>
                    </a:lnTo>
                    <a:lnTo>
                      <a:pt x="2151" y="444"/>
                    </a:lnTo>
                    <a:lnTo>
                      <a:pt x="2139" y="458"/>
                    </a:lnTo>
                    <a:lnTo>
                      <a:pt x="2103" y="441"/>
                    </a:lnTo>
                    <a:lnTo>
                      <a:pt x="2096" y="429"/>
                    </a:lnTo>
                    <a:lnTo>
                      <a:pt x="2070" y="431"/>
                    </a:lnTo>
                    <a:lnTo>
                      <a:pt x="2055" y="419"/>
                    </a:lnTo>
                    <a:lnTo>
                      <a:pt x="2045" y="393"/>
                    </a:lnTo>
                    <a:lnTo>
                      <a:pt x="2008" y="356"/>
                    </a:lnTo>
                    <a:lnTo>
                      <a:pt x="1999" y="323"/>
                    </a:lnTo>
                    <a:lnTo>
                      <a:pt x="1985" y="318"/>
                    </a:lnTo>
                    <a:lnTo>
                      <a:pt x="1938" y="316"/>
                    </a:lnTo>
                    <a:lnTo>
                      <a:pt x="1915" y="278"/>
                    </a:lnTo>
                    <a:lnTo>
                      <a:pt x="1921" y="203"/>
                    </a:lnTo>
                    <a:lnTo>
                      <a:pt x="1907" y="198"/>
                    </a:lnTo>
                    <a:lnTo>
                      <a:pt x="1937" y="162"/>
                    </a:lnTo>
                    <a:lnTo>
                      <a:pt x="1919" y="117"/>
                    </a:lnTo>
                    <a:lnTo>
                      <a:pt x="1898" y="99"/>
                    </a:lnTo>
                    <a:lnTo>
                      <a:pt x="1874" y="0"/>
                    </a:lnTo>
                    <a:lnTo>
                      <a:pt x="1811" y="32"/>
                    </a:lnTo>
                    <a:lnTo>
                      <a:pt x="1746" y="53"/>
                    </a:lnTo>
                    <a:lnTo>
                      <a:pt x="1725" y="41"/>
                    </a:lnTo>
                    <a:lnTo>
                      <a:pt x="1673" y="65"/>
                    </a:lnTo>
                    <a:lnTo>
                      <a:pt x="1626" y="63"/>
                    </a:lnTo>
                    <a:lnTo>
                      <a:pt x="1607" y="79"/>
                    </a:lnTo>
                    <a:lnTo>
                      <a:pt x="1608" y="92"/>
                    </a:lnTo>
                    <a:lnTo>
                      <a:pt x="1587" y="74"/>
                    </a:lnTo>
                    <a:lnTo>
                      <a:pt x="1555" y="97"/>
                    </a:lnTo>
                    <a:lnTo>
                      <a:pt x="1528" y="93"/>
                    </a:lnTo>
                    <a:lnTo>
                      <a:pt x="1311" y="153"/>
                    </a:lnTo>
                    <a:lnTo>
                      <a:pt x="1256" y="192"/>
                    </a:lnTo>
                    <a:lnTo>
                      <a:pt x="1219" y="229"/>
                    </a:lnTo>
                    <a:lnTo>
                      <a:pt x="1173" y="253"/>
                    </a:lnTo>
                    <a:lnTo>
                      <a:pt x="1184" y="359"/>
                    </a:lnTo>
                    <a:lnTo>
                      <a:pt x="1174" y="400"/>
                    </a:lnTo>
                    <a:lnTo>
                      <a:pt x="1155" y="423"/>
                    </a:lnTo>
                    <a:lnTo>
                      <a:pt x="1151" y="450"/>
                    </a:lnTo>
                    <a:lnTo>
                      <a:pt x="1165" y="589"/>
                    </a:lnTo>
                    <a:lnTo>
                      <a:pt x="1182" y="634"/>
                    </a:lnTo>
                    <a:lnTo>
                      <a:pt x="1163" y="643"/>
                    </a:lnTo>
                    <a:lnTo>
                      <a:pt x="1142" y="779"/>
                    </a:lnTo>
                    <a:lnTo>
                      <a:pt x="1158" y="804"/>
                    </a:lnTo>
                    <a:lnTo>
                      <a:pt x="1193" y="821"/>
                    </a:lnTo>
                    <a:lnTo>
                      <a:pt x="1202" y="847"/>
                    </a:lnTo>
                    <a:lnTo>
                      <a:pt x="1187" y="828"/>
                    </a:lnTo>
                    <a:lnTo>
                      <a:pt x="1141" y="833"/>
                    </a:lnTo>
                    <a:lnTo>
                      <a:pt x="1122" y="922"/>
                    </a:lnTo>
                    <a:lnTo>
                      <a:pt x="1138" y="947"/>
                    </a:lnTo>
                    <a:lnTo>
                      <a:pt x="1165" y="952"/>
                    </a:lnTo>
                    <a:lnTo>
                      <a:pt x="1183" y="997"/>
                    </a:lnTo>
                    <a:lnTo>
                      <a:pt x="1224" y="1013"/>
                    </a:lnTo>
                    <a:lnTo>
                      <a:pt x="1226" y="1039"/>
                    </a:lnTo>
                    <a:lnTo>
                      <a:pt x="1213" y="1048"/>
                    </a:lnTo>
                    <a:lnTo>
                      <a:pt x="1185" y="1030"/>
                    </a:lnTo>
                    <a:lnTo>
                      <a:pt x="1159" y="1033"/>
                    </a:lnTo>
                    <a:lnTo>
                      <a:pt x="1135" y="1001"/>
                    </a:lnTo>
                    <a:lnTo>
                      <a:pt x="1110" y="1010"/>
                    </a:lnTo>
                    <a:lnTo>
                      <a:pt x="1086" y="1039"/>
                    </a:lnTo>
                    <a:lnTo>
                      <a:pt x="1053" y="1122"/>
                    </a:lnTo>
                    <a:lnTo>
                      <a:pt x="1004" y="1168"/>
                    </a:lnTo>
                    <a:lnTo>
                      <a:pt x="972" y="1184"/>
                    </a:lnTo>
                    <a:lnTo>
                      <a:pt x="866" y="1274"/>
                    </a:lnTo>
                    <a:lnTo>
                      <a:pt x="770" y="1324"/>
                    </a:lnTo>
                    <a:lnTo>
                      <a:pt x="731" y="1334"/>
                    </a:lnTo>
                    <a:lnTo>
                      <a:pt x="683" y="1331"/>
                    </a:lnTo>
                    <a:lnTo>
                      <a:pt x="547" y="1378"/>
                    </a:lnTo>
                    <a:lnTo>
                      <a:pt x="486" y="1376"/>
                    </a:lnTo>
                    <a:lnTo>
                      <a:pt x="401" y="1398"/>
                    </a:lnTo>
                    <a:lnTo>
                      <a:pt x="204" y="1517"/>
                    </a:lnTo>
                    <a:lnTo>
                      <a:pt x="113" y="1545"/>
                    </a:lnTo>
                    <a:lnTo>
                      <a:pt x="95" y="1567"/>
                    </a:lnTo>
                    <a:lnTo>
                      <a:pt x="82" y="1575"/>
                    </a:lnTo>
                    <a:lnTo>
                      <a:pt x="67" y="1630"/>
                    </a:lnTo>
                    <a:lnTo>
                      <a:pt x="0" y="1777"/>
                    </a:lnTo>
                    <a:lnTo>
                      <a:pt x="44" y="1820"/>
                    </a:lnTo>
                    <a:lnTo>
                      <a:pt x="45" y="1834"/>
                    </a:lnTo>
                    <a:lnTo>
                      <a:pt x="86" y="1843"/>
                    </a:lnTo>
                    <a:lnTo>
                      <a:pt x="94" y="1849"/>
                    </a:lnTo>
                    <a:lnTo>
                      <a:pt x="229" y="1857"/>
                    </a:lnTo>
                    <a:lnTo>
                      <a:pt x="327" y="18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Freeform 54">
                <a:extLst>
                  <a:ext uri="{FF2B5EF4-FFF2-40B4-BE49-F238E27FC236}">
                    <a16:creationId xmlns:a16="http://schemas.microsoft.com/office/drawing/2014/main" id="{5493D99D-C466-301C-E928-16A023B950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0" y="487"/>
                <a:ext cx="1365" cy="803"/>
              </a:xfrm>
              <a:custGeom>
                <a:avLst/>
                <a:gdLst>
                  <a:gd name="T0" fmla="*/ 3819 w 4094"/>
                  <a:gd name="T1" fmla="*/ 455 h 2410"/>
                  <a:gd name="T2" fmla="*/ 3542 w 4094"/>
                  <a:gd name="T3" fmla="*/ 581 h 2410"/>
                  <a:gd name="T4" fmla="*/ 3096 w 4094"/>
                  <a:gd name="T5" fmla="*/ 475 h 2410"/>
                  <a:gd name="T6" fmla="*/ 2869 w 4094"/>
                  <a:gd name="T7" fmla="*/ 483 h 2410"/>
                  <a:gd name="T8" fmla="*/ 2836 w 4094"/>
                  <a:gd name="T9" fmla="*/ 426 h 2410"/>
                  <a:gd name="T10" fmla="*/ 2755 w 4094"/>
                  <a:gd name="T11" fmla="*/ 198 h 2410"/>
                  <a:gd name="T12" fmla="*/ 2795 w 4094"/>
                  <a:gd name="T13" fmla="*/ 121 h 2410"/>
                  <a:gd name="T14" fmla="*/ 2591 w 4094"/>
                  <a:gd name="T15" fmla="*/ 99 h 2410"/>
                  <a:gd name="T16" fmla="*/ 2349 w 4094"/>
                  <a:gd name="T17" fmla="*/ 15 h 2410"/>
                  <a:gd name="T18" fmla="*/ 2278 w 4094"/>
                  <a:gd name="T19" fmla="*/ 55 h 2410"/>
                  <a:gd name="T20" fmla="*/ 2308 w 4094"/>
                  <a:gd name="T21" fmla="*/ 227 h 2410"/>
                  <a:gd name="T22" fmla="*/ 2351 w 4094"/>
                  <a:gd name="T23" fmla="*/ 404 h 2410"/>
                  <a:gd name="T24" fmla="*/ 2431 w 4094"/>
                  <a:gd name="T25" fmla="*/ 463 h 2410"/>
                  <a:gd name="T26" fmla="*/ 2504 w 4094"/>
                  <a:gd name="T27" fmla="*/ 598 h 2410"/>
                  <a:gd name="T28" fmla="*/ 2494 w 4094"/>
                  <a:gd name="T29" fmla="*/ 713 h 2410"/>
                  <a:gd name="T30" fmla="*/ 2524 w 4094"/>
                  <a:gd name="T31" fmla="*/ 817 h 2410"/>
                  <a:gd name="T32" fmla="*/ 2511 w 4094"/>
                  <a:gd name="T33" fmla="*/ 966 h 2410"/>
                  <a:gd name="T34" fmla="*/ 2488 w 4094"/>
                  <a:gd name="T35" fmla="*/ 1149 h 2410"/>
                  <a:gd name="T36" fmla="*/ 2578 w 4094"/>
                  <a:gd name="T37" fmla="*/ 1254 h 2410"/>
                  <a:gd name="T38" fmla="*/ 2542 w 4094"/>
                  <a:gd name="T39" fmla="*/ 1298 h 2410"/>
                  <a:gd name="T40" fmla="*/ 2265 w 4094"/>
                  <a:gd name="T41" fmla="*/ 1276 h 2410"/>
                  <a:gd name="T42" fmla="*/ 2270 w 4094"/>
                  <a:gd name="T43" fmla="*/ 1183 h 2410"/>
                  <a:gd name="T44" fmla="*/ 2183 w 4094"/>
                  <a:gd name="T45" fmla="*/ 1197 h 2410"/>
                  <a:gd name="T46" fmla="*/ 2166 w 4094"/>
                  <a:gd name="T47" fmla="*/ 1306 h 2410"/>
                  <a:gd name="T48" fmla="*/ 2185 w 4094"/>
                  <a:gd name="T49" fmla="*/ 1365 h 2410"/>
                  <a:gd name="T50" fmla="*/ 2142 w 4094"/>
                  <a:gd name="T51" fmla="*/ 1335 h 2410"/>
                  <a:gd name="T52" fmla="*/ 2101 w 4094"/>
                  <a:gd name="T53" fmla="*/ 1245 h 2410"/>
                  <a:gd name="T54" fmla="*/ 2037 w 4094"/>
                  <a:gd name="T55" fmla="*/ 1278 h 2410"/>
                  <a:gd name="T56" fmla="*/ 1919 w 4094"/>
                  <a:gd name="T57" fmla="*/ 1242 h 2410"/>
                  <a:gd name="T58" fmla="*/ 1796 w 4094"/>
                  <a:gd name="T59" fmla="*/ 1220 h 2410"/>
                  <a:gd name="T60" fmla="*/ 1633 w 4094"/>
                  <a:gd name="T61" fmla="*/ 1335 h 2410"/>
                  <a:gd name="T62" fmla="*/ 1517 w 4094"/>
                  <a:gd name="T63" fmla="*/ 1178 h 2410"/>
                  <a:gd name="T64" fmla="*/ 1382 w 4094"/>
                  <a:gd name="T65" fmla="*/ 1016 h 2410"/>
                  <a:gd name="T66" fmla="*/ 1340 w 4094"/>
                  <a:gd name="T67" fmla="*/ 933 h 2410"/>
                  <a:gd name="T68" fmla="*/ 1246 w 4094"/>
                  <a:gd name="T69" fmla="*/ 929 h 2410"/>
                  <a:gd name="T70" fmla="*/ 1089 w 4094"/>
                  <a:gd name="T71" fmla="*/ 977 h 2410"/>
                  <a:gd name="T72" fmla="*/ 968 w 4094"/>
                  <a:gd name="T73" fmla="*/ 968 h 2410"/>
                  <a:gd name="T74" fmla="*/ 954 w 4094"/>
                  <a:gd name="T75" fmla="*/ 1104 h 2410"/>
                  <a:gd name="T76" fmla="*/ 900 w 4094"/>
                  <a:gd name="T77" fmla="*/ 1101 h 2410"/>
                  <a:gd name="T78" fmla="*/ 728 w 4094"/>
                  <a:gd name="T79" fmla="*/ 1137 h 2410"/>
                  <a:gd name="T80" fmla="*/ 651 w 4094"/>
                  <a:gd name="T81" fmla="*/ 1025 h 2410"/>
                  <a:gd name="T82" fmla="*/ 463 w 4094"/>
                  <a:gd name="T83" fmla="*/ 1089 h 2410"/>
                  <a:gd name="T84" fmla="*/ 366 w 4094"/>
                  <a:gd name="T85" fmla="*/ 1057 h 2410"/>
                  <a:gd name="T86" fmla="*/ 145 w 4094"/>
                  <a:gd name="T87" fmla="*/ 1138 h 2410"/>
                  <a:gd name="T88" fmla="*/ 29 w 4094"/>
                  <a:gd name="T89" fmla="*/ 1263 h 2410"/>
                  <a:gd name="T90" fmla="*/ 29 w 4094"/>
                  <a:gd name="T91" fmla="*/ 1410 h 2410"/>
                  <a:gd name="T92" fmla="*/ 294 w 4094"/>
                  <a:gd name="T93" fmla="*/ 1372 h 2410"/>
                  <a:gd name="T94" fmla="*/ 294 w 4094"/>
                  <a:gd name="T95" fmla="*/ 1446 h 2410"/>
                  <a:gd name="T96" fmla="*/ 393 w 4094"/>
                  <a:gd name="T97" fmla="*/ 1504 h 2410"/>
                  <a:gd name="T98" fmla="*/ 190 w 4094"/>
                  <a:gd name="T99" fmla="*/ 1476 h 2410"/>
                  <a:gd name="T100" fmla="*/ 131 w 4094"/>
                  <a:gd name="T101" fmla="*/ 1495 h 2410"/>
                  <a:gd name="T102" fmla="*/ 321 w 4094"/>
                  <a:gd name="T103" fmla="*/ 1592 h 2410"/>
                  <a:gd name="T104" fmla="*/ 327 w 4094"/>
                  <a:gd name="T105" fmla="*/ 1718 h 2410"/>
                  <a:gd name="T106" fmla="*/ 119 w 4094"/>
                  <a:gd name="T107" fmla="*/ 1798 h 2410"/>
                  <a:gd name="T108" fmla="*/ 269 w 4094"/>
                  <a:gd name="T109" fmla="*/ 1965 h 2410"/>
                  <a:gd name="T110" fmla="*/ 332 w 4094"/>
                  <a:gd name="T111" fmla="*/ 2073 h 2410"/>
                  <a:gd name="T112" fmla="*/ 413 w 4094"/>
                  <a:gd name="T113" fmla="*/ 2006 h 2410"/>
                  <a:gd name="T114" fmla="*/ 566 w 4094"/>
                  <a:gd name="T115" fmla="*/ 1991 h 2410"/>
                  <a:gd name="T116" fmla="*/ 663 w 4094"/>
                  <a:gd name="T117" fmla="*/ 2097 h 2410"/>
                  <a:gd name="T118" fmla="*/ 877 w 4094"/>
                  <a:gd name="T119" fmla="*/ 2157 h 2410"/>
                  <a:gd name="T120" fmla="*/ 904 w 4094"/>
                  <a:gd name="T121" fmla="*/ 2094 h 2410"/>
                  <a:gd name="T122" fmla="*/ 998 w 4094"/>
                  <a:gd name="T123" fmla="*/ 2240 h 2410"/>
                  <a:gd name="T124" fmla="*/ 1126 w 4094"/>
                  <a:gd name="T125" fmla="*/ 2308 h 2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094" h="2410">
                    <a:moveTo>
                      <a:pt x="4094" y="376"/>
                    </a:moveTo>
                    <a:lnTo>
                      <a:pt x="4017" y="416"/>
                    </a:lnTo>
                    <a:lnTo>
                      <a:pt x="3878" y="436"/>
                    </a:lnTo>
                    <a:lnTo>
                      <a:pt x="3819" y="455"/>
                    </a:lnTo>
                    <a:lnTo>
                      <a:pt x="3774" y="486"/>
                    </a:lnTo>
                    <a:lnTo>
                      <a:pt x="3707" y="546"/>
                    </a:lnTo>
                    <a:lnTo>
                      <a:pt x="3635" y="572"/>
                    </a:lnTo>
                    <a:lnTo>
                      <a:pt x="3542" y="581"/>
                    </a:lnTo>
                    <a:lnTo>
                      <a:pt x="3531" y="603"/>
                    </a:lnTo>
                    <a:lnTo>
                      <a:pt x="3515" y="577"/>
                    </a:lnTo>
                    <a:lnTo>
                      <a:pt x="3408" y="520"/>
                    </a:lnTo>
                    <a:lnTo>
                      <a:pt x="3096" y="475"/>
                    </a:lnTo>
                    <a:lnTo>
                      <a:pt x="2997" y="424"/>
                    </a:lnTo>
                    <a:lnTo>
                      <a:pt x="2897" y="433"/>
                    </a:lnTo>
                    <a:lnTo>
                      <a:pt x="2874" y="463"/>
                    </a:lnTo>
                    <a:lnTo>
                      <a:pt x="2869" y="483"/>
                    </a:lnTo>
                    <a:lnTo>
                      <a:pt x="2854" y="464"/>
                    </a:lnTo>
                    <a:lnTo>
                      <a:pt x="2826" y="460"/>
                    </a:lnTo>
                    <a:lnTo>
                      <a:pt x="2831" y="440"/>
                    </a:lnTo>
                    <a:lnTo>
                      <a:pt x="2836" y="426"/>
                    </a:lnTo>
                    <a:lnTo>
                      <a:pt x="2834" y="398"/>
                    </a:lnTo>
                    <a:lnTo>
                      <a:pt x="2772" y="311"/>
                    </a:lnTo>
                    <a:lnTo>
                      <a:pt x="2739" y="240"/>
                    </a:lnTo>
                    <a:lnTo>
                      <a:pt x="2755" y="198"/>
                    </a:lnTo>
                    <a:lnTo>
                      <a:pt x="2767" y="191"/>
                    </a:lnTo>
                    <a:lnTo>
                      <a:pt x="2785" y="169"/>
                    </a:lnTo>
                    <a:lnTo>
                      <a:pt x="2798" y="160"/>
                    </a:lnTo>
                    <a:lnTo>
                      <a:pt x="2795" y="121"/>
                    </a:lnTo>
                    <a:lnTo>
                      <a:pt x="2777" y="68"/>
                    </a:lnTo>
                    <a:lnTo>
                      <a:pt x="2681" y="51"/>
                    </a:lnTo>
                    <a:lnTo>
                      <a:pt x="2628" y="62"/>
                    </a:lnTo>
                    <a:lnTo>
                      <a:pt x="2591" y="99"/>
                    </a:lnTo>
                    <a:lnTo>
                      <a:pt x="2519" y="106"/>
                    </a:lnTo>
                    <a:lnTo>
                      <a:pt x="2462" y="72"/>
                    </a:lnTo>
                    <a:lnTo>
                      <a:pt x="2372" y="46"/>
                    </a:lnTo>
                    <a:lnTo>
                      <a:pt x="2349" y="15"/>
                    </a:lnTo>
                    <a:lnTo>
                      <a:pt x="2323" y="23"/>
                    </a:lnTo>
                    <a:lnTo>
                      <a:pt x="2287" y="0"/>
                    </a:lnTo>
                    <a:lnTo>
                      <a:pt x="2281" y="7"/>
                    </a:lnTo>
                    <a:lnTo>
                      <a:pt x="2278" y="55"/>
                    </a:lnTo>
                    <a:lnTo>
                      <a:pt x="2328" y="83"/>
                    </a:lnTo>
                    <a:lnTo>
                      <a:pt x="2346" y="122"/>
                    </a:lnTo>
                    <a:lnTo>
                      <a:pt x="2344" y="176"/>
                    </a:lnTo>
                    <a:lnTo>
                      <a:pt x="2308" y="227"/>
                    </a:lnTo>
                    <a:lnTo>
                      <a:pt x="2332" y="265"/>
                    </a:lnTo>
                    <a:lnTo>
                      <a:pt x="2344" y="324"/>
                    </a:lnTo>
                    <a:lnTo>
                      <a:pt x="2343" y="377"/>
                    </a:lnTo>
                    <a:lnTo>
                      <a:pt x="2351" y="404"/>
                    </a:lnTo>
                    <a:lnTo>
                      <a:pt x="2358" y="409"/>
                    </a:lnTo>
                    <a:lnTo>
                      <a:pt x="2379" y="421"/>
                    </a:lnTo>
                    <a:lnTo>
                      <a:pt x="2410" y="458"/>
                    </a:lnTo>
                    <a:lnTo>
                      <a:pt x="2431" y="463"/>
                    </a:lnTo>
                    <a:lnTo>
                      <a:pt x="2427" y="490"/>
                    </a:lnTo>
                    <a:lnTo>
                      <a:pt x="2470" y="600"/>
                    </a:lnTo>
                    <a:lnTo>
                      <a:pt x="2489" y="585"/>
                    </a:lnTo>
                    <a:lnTo>
                      <a:pt x="2504" y="598"/>
                    </a:lnTo>
                    <a:lnTo>
                      <a:pt x="2491" y="611"/>
                    </a:lnTo>
                    <a:lnTo>
                      <a:pt x="2498" y="678"/>
                    </a:lnTo>
                    <a:lnTo>
                      <a:pt x="2506" y="698"/>
                    </a:lnTo>
                    <a:lnTo>
                      <a:pt x="2494" y="713"/>
                    </a:lnTo>
                    <a:lnTo>
                      <a:pt x="2485" y="754"/>
                    </a:lnTo>
                    <a:lnTo>
                      <a:pt x="2493" y="846"/>
                    </a:lnTo>
                    <a:lnTo>
                      <a:pt x="2510" y="818"/>
                    </a:lnTo>
                    <a:lnTo>
                      <a:pt x="2524" y="817"/>
                    </a:lnTo>
                    <a:lnTo>
                      <a:pt x="2510" y="885"/>
                    </a:lnTo>
                    <a:lnTo>
                      <a:pt x="2507" y="919"/>
                    </a:lnTo>
                    <a:lnTo>
                      <a:pt x="2515" y="944"/>
                    </a:lnTo>
                    <a:lnTo>
                      <a:pt x="2511" y="966"/>
                    </a:lnTo>
                    <a:lnTo>
                      <a:pt x="2504" y="967"/>
                    </a:lnTo>
                    <a:lnTo>
                      <a:pt x="2471" y="1042"/>
                    </a:lnTo>
                    <a:lnTo>
                      <a:pt x="2488" y="1081"/>
                    </a:lnTo>
                    <a:lnTo>
                      <a:pt x="2488" y="1149"/>
                    </a:lnTo>
                    <a:lnTo>
                      <a:pt x="2517" y="1173"/>
                    </a:lnTo>
                    <a:lnTo>
                      <a:pt x="2533" y="1211"/>
                    </a:lnTo>
                    <a:lnTo>
                      <a:pt x="2548" y="1224"/>
                    </a:lnTo>
                    <a:lnTo>
                      <a:pt x="2578" y="1254"/>
                    </a:lnTo>
                    <a:lnTo>
                      <a:pt x="2617" y="1237"/>
                    </a:lnTo>
                    <a:lnTo>
                      <a:pt x="2619" y="1257"/>
                    </a:lnTo>
                    <a:lnTo>
                      <a:pt x="2626" y="1270"/>
                    </a:lnTo>
                    <a:lnTo>
                      <a:pt x="2542" y="1298"/>
                    </a:lnTo>
                    <a:lnTo>
                      <a:pt x="2480" y="1284"/>
                    </a:lnTo>
                    <a:lnTo>
                      <a:pt x="2374" y="1300"/>
                    </a:lnTo>
                    <a:lnTo>
                      <a:pt x="2286" y="1288"/>
                    </a:lnTo>
                    <a:lnTo>
                      <a:pt x="2265" y="1276"/>
                    </a:lnTo>
                    <a:lnTo>
                      <a:pt x="2255" y="1251"/>
                    </a:lnTo>
                    <a:lnTo>
                      <a:pt x="2260" y="1230"/>
                    </a:lnTo>
                    <a:lnTo>
                      <a:pt x="2278" y="1208"/>
                    </a:lnTo>
                    <a:lnTo>
                      <a:pt x="2270" y="1183"/>
                    </a:lnTo>
                    <a:lnTo>
                      <a:pt x="2230" y="1193"/>
                    </a:lnTo>
                    <a:lnTo>
                      <a:pt x="2210" y="1188"/>
                    </a:lnTo>
                    <a:lnTo>
                      <a:pt x="2190" y="1196"/>
                    </a:lnTo>
                    <a:lnTo>
                      <a:pt x="2183" y="1197"/>
                    </a:lnTo>
                    <a:lnTo>
                      <a:pt x="2171" y="1205"/>
                    </a:lnTo>
                    <a:lnTo>
                      <a:pt x="2134" y="1242"/>
                    </a:lnTo>
                    <a:lnTo>
                      <a:pt x="2145" y="1294"/>
                    </a:lnTo>
                    <a:lnTo>
                      <a:pt x="2166" y="1306"/>
                    </a:lnTo>
                    <a:lnTo>
                      <a:pt x="2174" y="1312"/>
                    </a:lnTo>
                    <a:lnTo>
                      <a:pt x="2161" y="1320"/>
                    </a:lnTo>
                    <a:lnTo>
                      <a:pt x="2173" y="1366"/>
                    </a:lnTo>
                    <a:lnTo>
                      <a:pt x="2185" y="1365"/>
                    </a:lnTo>
                    <a:lnTo>
                      <a:pt x="2161" y="1393"/>
                    </a:lnTo>
                    <a:lnTo>
                      <a:pt x="2154" y="1381"/>
                    </a:lnTo>
                    <a:lnTo>
                      <a:pt x="2165" y="1360"/>
                    </a:lnTo>
                    <a:lnTo>
                      <a:pt x="2142" y="1335"/>
                    </a:lnTo>
                    <a:lnTo>
                      <a:pt x="2148" y="1314"/>
                    </a:lnTo>
                    <a:lnTo>
                      <a:pt x="2133" y="1303"/>
                    </a:lnTo>
                    <a:lnTo>
                      <a:pt x="2122" y="1263"/>
                    </a:lnTo>
                    <a:lnTo>
                      <a:pt x="2101" y="1245"/>
                    </a:lnTo>
                    <a:lnTo>
                      <a:pt x="2047" y="1250"/>
                    </a:lnTo>
                    <a:lnTo>
                      <a:pt x="2041" y="1257"/>
                    </a:lnTo>
                    <a:lnTo>
                      <a:pt x="2057" y="1283"/>
                    </a:lnTo>
                    <a:lnTo>
                      <a:pt x="2037" y="1278"/>
                    </a:lnTo>
                    <a:lnTo>
                      <a:pt x="2019" y="1300"/>
                    </a:lnTo>
                    <a:lnTo>
                      <a:pt x="1991" y="1295"/>
                    </a:lnTo>
                    <a:lnTo>
                      <a:pt x="1960" y="1245"/>
                    </a:lnTo>
                    <a:lnTo>
                      <a:pt x="1919" y="1242"/>
                    </a:lnTo>
                    <a:lnTo>
                      <a:pt x="1923" y="1208"/>
                    </a:lnTo>
                    <a:lnTo>
                      <a:pt x="1907" y="1189"/>
                    </a:lnTo>
                    <a:lnTo>
                      <a:pt x="1844" y="1222"/>
                    </a:lnTo>
                    <a:lnTo>
                      <a:pt x="1796" y="1220"/>
                    </a:lnTo>
                    <a:lnTo>
                      <a:pt x="1779" y="1248"/>
                    </a:lnTo>
                    <a:lnTo>
                      <a:pt x="1728" y="1273"/>
                    </a:lnTo>
                    <a:lnTo>
                      <a:pt x="1666" y="1332"/>
                    </a:lnTo>
                    <a:lnTo>
                      <a:pt x="1633" y="1335"/>
                    </a:lnTo>
                    <a:lnTo>
                      <a:pt x="1615" y="1364"/>
                    </a:lnTo>
                    <a:lnTo>
                      <a:pt x="1589" y="1300"/>
                    </a:lnTo>
                    <a:lnTo>
                      <a:pt x="1523" y="1245"/>
                    </a:lnTo>
                    <a:lnTo>
                      <a:pt x="1517" y="1178"/>
                    </a:lnTo>
                    <a:lnTo>
                      <a:pt x="1443" y="1098"/>
                    </a:lnTo>
                    <a:lnTo>
                      <a:pt x="1446" y="1057"/>
                    </a:lnTo>
                    <a:lnTo>
                      <a:pt x="1389" y="1029"/>
                    </a:lnTo>
                    <a:lnTo>
                      <a:pt x="1382" y="1016"/>
                    </a:lnTo>
                    <a:lnTo>
                      <a:pt x="1394" y="1002"/>
                    </a:lnTo>
                    <a:lnTo>
                      <a:pt x="1393" y="989"/>
                    </a:lnTo>
                    <a:lnTo>
                      <a:pt x="1352" y="979"/>
                    </a:lnTo>
                    <a:lnTo>
                      <a:pt x="1340" y="933"/>
                    </a:lnTo>
                    <a:lnTo>
                      <a:pt x="1334" y="928"/>
                    </a:lnTo>
                    <a:lnTo>
                      <a:pt x="1287" y="938"/>
                    </a:lnTo>
                    <a:lnTo>
                      <a:pt x="1256" y="961"/>
                    </a:lnTo>
                    <a:lnTo>
                      <a:pt x="1246" y="929"/>
                    </a:lnTo>
                    <a:lnTo>
                      <a:pt x="1238" y="916"/>
                    </a:lnTo>
                    <a:lnTo>
                      <a:pt x="1207" y="939"/>
                    </a:lnTo>
                    <a:lnTo>
                      <a:pt x="1161" y="943"/>
                    </a:lnTo>
                    <a:lnTo>
                      <a:pt x="1089" y="977"/>
                    </a:lnTo>
                    <a:lnTo>
                      <a:pt x="1045" y="934"/>
                    </a:lnTo>
                    <a:lnTo>
                      <a:pt x="1012" y="937"/>
                    </a:lnTo>
                    <a:lnTo>
                      <a:pt x="988" y="966"/>
                    </a:lnTo>
                    <a:lnTo>
                      <a:pt x="968" y="968"/>
                    </a:lnTo>
                    <a:lnTo>
                      <a:pt x="965" y="1001"/>
                    </a:lnTo>
                    <a:lnTo>
                      <a:pt x="989" y="1047"/>
                    </a:lnTo>
                    <a:lnTo>
                      <a:pt x="956" y="1062"/>
                    </a:lnTo>
                    <a:lnTo>
                      <a:pt x="954" y="1104"/>
                    </a:lnTo>
                    <a:lnTo>
                      <a:pt x="934" y="1112"/>
                    </a:lnTo>
                    <a:lnTo>
                      <a:pt x="913" y="1100"/>
                    </a:lnTo>
                    <a:lnTo>
                      <a:pt x="895" y="1123"/>
                    </a:lnTo>
                    <a:lnTo>
                      <a:pt x="900" y="1101"/>
                    </a:lnTo>
                    <a:lnTo>
                      <a:pt x="891" y="1083"/>
                    </a:lnTo>
                    <a:lnTo>
                      <a:pt x="781" y="1052"/>
                    </a:lnTo>
                    <a:lnTo>
                      <a:pt x="757" y="1075"/>
                    </a:lnTo>
                    <a:lnTo>
                      <a:pt x="728" y="1137"/>
                    </a:lnTo>
                    <a:lnTo>
                      <a:pt x="698" y="1100"/>
                    </a:lnTo>
                    <a:lnTo>
                      <a:pt x="671" y="1096"/>
                    </a:lnTo>
                    <a:lnTo>
                      <a:pt x="659" y="1037"/>
                    </a:lnTo>
                    <a:lnTo>
                      <a:pt x="651" y="1025"/>
                    </a:lnTo>
                    <a:lnTo>
                      <a:pt x="619" y="1034"/>
                    </a:lnTo>
                    <a:lnTo>
                      <a:pt x="587" y="1057"/>
                    </a:lnTo>
                    <a:lnTo>
                      <a:pt x="512" y="1050"/>
                    </a:lnTo>
                    <a:lnTo>
                      <a:pt x="463" y="1089"/>
                    </a:lnTo>
                    <a:lnTo>
                      <a:pt x="423" y="1092"/>
                    </a:lnTo>
                    <a:lnTo>
                      <a:pt x="402" y="1088"/>
                    </a:lnTo>
                    <a:lnTo>
                      <a:pt x="393" y="1068"/>
                    </a:lnTo>
                    <a:lnTo>
                      <a:pt x="366" y="1057"/>
                    </a:lnTo>
                    <a:lnTo>
                      <a:pt x="281" y="1092"/>
                    </a:lnTo>
                    <a:lnTo>
                      <a:pt x="214" y="1091"/>
                    </a:lnTo>
                    <a:lnTo>
                      <a:pt x="196" y="1113"/>
                    </a:lnTo>
                    <a:lnTo>
                      <a:pt x="145" y="1138"/>
                    </a:lnTo>
                    <a:lnTo>
                      <a:pt x="99" y="1149"/>
                    </a:lnTo>
                    <a:lnTo>
                      <a:pt x="48" y="1181"/>
                    </a:lnTo>
                    <a:lnTo>
                      <a:pt x="32" y="1215"/>
                    </a:lnTo>
                    <a:lnTo>
                      <a:pt x="29" y="1263"/>
                    </a:lnTo>
                    <a:lnTo>
                      <a:pt x="7" y="1312"/>
                    </a:lnTo>
                    <a:lnTo>
                      <a:pt x="11" y="1359"/>
                    </a:lnTo>
                    <a:lnTo>
                      <a:pt x="0" y="1380"/>
                    </a:lnTo>
                    <a:lnTo>
                      <a:pt x="29" y="1410"/>
                    </a:lnTo>
                    <a:lnTo>
                      <a:pt x="82" y="1399"/>
                    </a:lnTo>
                    <a:lnTo>
                      <a:pt x="131" y="1415"/>
                    </a:lnTo>
                    <a:lnTo>
                      <a:pt x="221" y="1386"/>
                    </a:lnTo>
                    <a:lnTo>
                      <a:pt x="294" y="1372"/>
                    </a:lnTo>
                    <a:lnTo>
                      <a:pt x="295" y="1379"/>
                    </a:lnTo>
                    <a:lnTo>
                      <a:pt x="278" y="1415"/>
                    </a:lnTo>
                    <a:lnTo>
                      <a:pt x="273" y="1435"/>
                    </a:lnTo>
                    <a:lnTo>
                      <a:pt x="294" y="1446"/>
                    </a:lnTo>
                    <a:lnTo>
                      <a:pt x="360" y="1434"/>
                    </a:lnTo>
                    <a:lnTo>
                      <a:pt x="364" y="1466"/>
                    </a:lnTo>
                    <a:lnTo>
                      <a:pt x="399" y="1497"/>
                    </a:lnTo>
                    <a:lnTo>
                      <a:pt x="393" y="1504"/>
                    </a:lnTo>
                    <a:lnTo>
                      <a:pt x="352" y="1495"/>
                    </a:lnTo>
                    <a:lnTo>
                      <a:pt x="300" y="1506"/>
                    </a:lnTo>
                    <a:lnTo>
                      <a:pt x="211" y="1487"/>
                    </a:lnTo>
                    <a:lnTo>
                      <a:pt x="190" y="1476"/>
                    </a:lnTo>
                    <a:lnTo>
                      <a:pt x="180" y="1443"/>
                    </a:lnTo>
                    <a:lnTo>
                      <a:pt x="166" y="1438"/>
                    </a:lnTo>
                    <a:lnTo>
                      <a:pt x="150" y="1474"/>
                    </a:lnTo>
                    <a:lnTo>
                      <a:pt x="131" y="1495"/>
                    </a:lnTo>
                    <a:lnTo>
                      <a:pt x="161" y="1533"/>
                    </a:lnTo>
                    <a:lnTo>
                      <a:pt x="168" y="1599"/>
                    </a:lnTo>
                    <a:lnTo>
                      <a:pt x="223" y="1554"/>
                    </a:lnTo>
                    <a:lnTo>
                      <a:pt x="321" y="1592"/>
                    </a:lnTo>
                    <a:lnTo>
                      <a:pt x="344" y="1616"/>
                    </a:lnTo>
                    <a:lnTo>
                      <a:pt x="359" y="1641"/>
                    </a:lnTo>
                    <a:lnTo>
                      <a:pt x="351" y="1696"/>
                    </a:lnTo>
                    <a:lnTo>
                      <a:pt x="327" y="1718"/>
                    </a:lnTo>
                    <a:lnTo>
                      <a:pt x="265" y="1704"/>
                    </a:lnTo>
                    <a:lnTo>
                      <a:pt x="58" y="1723"/>
                    </a:lnTo>
                    <a:lnTo>
                      <a:pt x="27" y="1747"/>
                    </a:lnTo>
                    <a:lnTo>
                      <a:pt x="119" y="1798"/>
                    </a:lnTo>
                    <a:lnTo>
                      <a:pt x="161" y="1814"/>
                    </a:lnTo>
                    <a:lnTo>
                      <a:pt x="226" y="1861"/>
                    </a:lnTo>
                    <a:lnTo>
                      <a:pt x="258" y="1919"/>
                    </a:lnTo>
                    <a:lnTo>
                      <a:pt x="269" y="1965"/>
                    </a:lnTo>
                    <a:lnTo>
                      <a:pt x="273" y="2005"/>
                    </a:lnTo>
                    <a:lnTo>
                      <a:pt x="262" y="2040"/>
                    </a:lnTo>
                    <a:lnTo>
                      <a:pt x="263" y="2053"/>
                    </a:lnTo>
                    <a:lnTo>
                      <a:pt x="332" y="2073"/>
                    </a:lnTo>
                    <a:lnTo>
                      <a:pt x="379" y="2069"/>
                    </a:lnTo>
                    <a:lnTo>
                      <a:pt x="410" y="2046"/>
                    </a:lnTo>
                    <a:lnTo>
                      <a:pt x="407" y="2012"/>
                    </a:lnTo>
                    <a:lnTo>
                      <a:pt x="413" y="2006"/>
                    </a:lnTo>
                    <a:lnTo>
                      <a:pt x="474" y="2007"/>
                    </a:lnTo>
                    <a:lnTo>
                      <a:pt x="535" y="2021"/>
                    </a:lnTo>
                    <a:lnTo>
                      <a:pt x="549" y="2020"/>
                    </a:lnTo>
                    <a:lnTo>
                      <a:pt x="566" y="1991"/>
                    </a:lnTo>
                    <a:lnTo>
                      <a:pt x="579" y="1984"/>
                    </a:lnTo>
                    <a:lnTo>
                      <a:pt x="609" y="2014"/>
                    </a:lnTo>
                    <a:lnTo>
                      <a:pt x="634" y="2059"/>
                    </a:lnTo>
                    <a:lnTo>
                      <a:pt x="663" y="2097"/>
                    </a:lnTo>
                    <a:lnTo>
                      <a:pt x="712" y="2112"/>
                    </a:lnTo>
                    <a:lnTo>
                      <a:pt x="752" y="2108"/>
                    </a:lnTo>
                    <a:lnTo>
                      <a:pt x="795" y="2138"/>
                    </a:lnTo>
                    <a:lnTo>
                      <a:pt x="877" y="2157"/>
                    </a:lnTo>
                    <a:lnTo>
                      <a:pt x="901" y="2134"/>
                    </a:lnTo>
                    <a:lnTo>
                      <a:pt x="904" y="2087"/>
                    </a:lnTo>
                    <a:lnTo>
                      <a:pt x="915" y="2066"/>
                    </a:lnTo>
                    <a:lnTo>
                      <a:pt x="904" y="2094"/>
                    </a:lnTo>
                    <a:lnTo>
                      <a:pt x="910" y="2153"/>
                    </a:lnTo>
                    <a:lnTo>
                      <a:pt x="944" y="2224"/>
                    </a:lnTo>
                    <a:lnTo>
                      <a:pt x="965" y="2236"/>
                    </a:lnTo>
                    <a:lnTo>
                      <a:pt x="998" y="2240"/>
                    </a:lnTo>
                    <a:lnTo>
                      <a:pt x="1050" y="2208"/>
                    </a:lnTo>
                    <a:lnTo>
                      <a:pt x="1046" y="2242"/>
                    </a:lnTo>
                    <a:lnTo>
                      <a:pt x="1081" y="2259"/>
                    </a:lnTo>
                    <a:lnTo>
                      <a:pt x="1126" y="2308"/>
                    </a:lnTo>
                    <a:lnTo>
                      <a:pt x="1189" y="24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55">
                <a:extLst>
                  <a:ext uri="{FF2B5EF4-FFF2-40B4-BE49-F238E27FC236}">
                    <a16:creationId xmlns:a16="http://schemas.microsoft.com/office/drawing/2014/main" id="{C000F70D-21E9-A7FD-29EC-15AF642867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5" y="612"/>
                <a:ext cx="34" cy="23"/>
              </a:xfrm>
              <a:custGeom>
                <a:avLst/>
                <a:gdLst>
                  <a:gd name="T0" fmla="*/ 0 w 104"/>
                  <a:gd name="T1" fmla="*/ 0 h 68"/>
                  <a:gd name="T2" fmla="*/ 13 w 104"/>
                  <a:gd name="T3" fmla="*/ 6 h 68"/>
                  <a:gd name="T4" fmla="*/ 20 w 104"/>
                  <a:gd name="T5" fmla="*/ 4 h 68"/>
                  <a:gd name="T6" fmla="*/ 58 w 104"/>
                  <a:gd name="T7" fmla="*/ 55 h 68"/>
                  <a:gd name="T8" fmla="*/ 104 w 104"/>
                  <a:gd name="T9" fmla="*/ 51 h 68"/>
                  <a:gd name="T10" fmla="*/ 79 w 104"/>
                  <a:gd name="T11" fmla="*/ 66 h 68"/>
                  <a:gd name="T12" fmla="*/ 66 w 104"/>
                  <a:gd name="T13" fmla="*/ 68 h 68"/>
                  <a:gd name="T14" fmla="*/ 13 w 104"/>
                  <a:gd name="T15" fmla="*/ 12 h 68"/>
                  <a:gd name="T16" fmla="*/ 0 w 104"/>
                  <a:gd name="T1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4" h="68">
                    <a:moveTo>
                      <a:pt x="0" y="0"/>
                    </a:moveTo>
                    <a:lnTo>
                      <a:pt x="13" y="6"/>
                    </a:lnTo>
                    <a:lnTo>
                      <a:pt x="20" y="4"/>
                    </a:lnTo>
                    <a:lnTo>
                      <a:pt x="58" y="55"/>
                    </a:lnTo>
                    <a:lnTo>
                      <a:pt x="104" y="51"/>
                    </a:lnTo>
                    <a:lnTo>
                      <a:pt x="79" y="66"/>
                    </a:lnTo>
                    <a:lnTo>
                      <a:pt x="66" y="68"/>
                    </a:lnTo>
                    <a:lnTo>
                      <a:pt x="13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56">
                <a:extLst>
                  <a:ext uri="{FF2B5EF4-FFF2-40B4-BE49-F238E27FC236}">
                    <a16:creationId xmlns:a16="http://schemas.microsoft.com/office/drawing/2014/main" id="{2B72F0D2-321A-4966-3216-2859862904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5" y="798"/>
                <a:ext cx="7" cy="9"/>
              </a:xfrm>
              <a:custGeom>
                <a:avLst/>
                <a:gdLst>
                  <a:gd name="T0" fmla="*/ 20 w 20"/>
                  <a:gd name="T1" fmla="*/ 14 h 28"/>
                  <a:gd name="T2" fmla="*/ 18 w 20"/>
                  <a:gd name="T3" fmla="*/ 0 h 28"/>
                  <a:gd name="T4" fmla="*/ 5 w 20"/>
                  <a:gd name="T5" fmla="*/ 1 h 28"/>
                  <a:gd name="T6" fmla="*/ 0 w 20"/>
                  <a:gd name="T7" fmla="*/ 22 h 28"/>
                  <a:gd name="T8" fmla="*/ 7 w 20"/>
                  <a:gd name="T9" fmla="*/ 28 h 28"/>
                  <a:gd name="T10" fmla="*/ 14 w 20"/>
                  <a:gd name="T11" fmla="*/ 27 h 28"/>
                  <a:gd name="T12" fmla="*/ 20 w 20"/>
                  <a:gd name="T1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20" y="14"/>
                    </a:moveTo>
                    <a:lnTo>
                      <a:pt x="18" y="0"/>
                    </a:lnTo>
                    <a:lnTo>
                      <a:pt x="5" y="1"/>
                    </a:lnTo>
                    <a:lnTo>
                      <a:pt x="0" y="22"/>
                    </a:lnTo>
                    <a:lnTo>
                      <a:pt x="7" y="28"/>
                    </a:lnTo>
                    <a:lnTo>
                      <a:pt x="14" y="27"/>
                    </a:lnTo>
                    <a:lnTo>
                      <a:pt x="20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57">
                <a:extLst>
                  <a:ext uri="{FF2B5EF4-FFF2-40B4-BE49-F238E27FC236}">
                    <a16:creationId xmlns:a16="http://schemas.microsoft.com/office/drawing/2014/main" id="{A363C9CB-E5D1-B651-A199-199F83961F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5" y="815"/>
                <a:ext cx="9" cy="8"/>
              </a:xfrm>
              <a:custGeom>
                <a:avLst/>
                <a:gdLst>
                  <a:gd name="T0" fmla="*/ 27 w 27"/>
                  <a:gd name="T1" fmla="*/ 14 h 23"/>
                  <a:gd name="T2" fmla="*/ 26 w 27"/>
                  <a:gd name="T3" fmla="*/ 0 h 23"/>
                  <a:gd name="T4" fmla="*/ 12 w 27"/>
                  <a:gd name="T5" fmla="*/ 2 h 23"/>
                  <a:gd name="T6" fmla="*/ 0 w 27"/>
                  <a:gd name="T7" fmla="*/ 10 h 23"/>
                  <a:gd name="T8" fmla="*/ 8 w 27"/>
                  <a:gd name="T9" fmla="*/ 23 h 23"/>
                  <a:gd name="T10" fmla="*/ 13 w 27"/>
                  <a:gd name="T11" fmla="*/ 15 h 23"/>
                  <a:gd name="T12" fmla="*/ 27 w 27"/>
                  <a:gd name="T13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3">
                    <a:moveTo>
                      <a:pt x="27" y="14"/>
                    </a:moveTo>
                    <a:lnTo>
                      <a:pt x="26" y="0"/>
                    </a:lnTo>
                    <a:lnTo>
                      <a:pt x="12" y="2"/>
                    </a:lnTo>
                    <a:lnTo>
                      <a:pt x="0" y="10"/>
                    </a:lnTo>
                    <a:lnTo>
                      <a:pt x="8" y="23"/>
                    </a:lnTo>
                    <a:lnTo>
                      <a:pt x="13" y="15"/>
                    </a:lnTo>
                    <a:lnTo>
                      <a:pt x="27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58">
                <a:extLst>
                  <a:ext uri="{FF2B5EF4-FFF2-40B4-BE49-F238E27FC236}">
                    <a16:creationId xmlns:a16="http://schemas.microsoft.com/office/drawing/2014/main" id="{73B33B4F-C0A6-FD65-30DA-402F861D61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5" y="893"/>
                <a:ext cx="22" cy="14"/>
              </a:xfrm>
              <a:custGeom>
                <a:avLst/>
                <a:gdLst>
                  <a:gd name="T0" fmla="*/ 25 w 66"/>
                  <a:gd name="T1" fmla="*/ 10 h 44"/>
                  <a:gd name="T2" fmla="*/ 5 w 66"/>
                  <a:gd name="T3" fmla="*/ 18 h 44"/>
                  <a:gd name="T4" fmla="*/ 0 w 66"/>
                  <a:gd name="T5" fmla="*/ 26 h 44"/>
                  <a:gd name="T6" fmla="*/ 0 w 66"/>
                  <a:gd name="T7" fmla="*/ 32 h 44"/>
                  <a:gd name="T8" fmla="*/ 12 w 66"/>
                  <a:gd name="T9" fmla="*/ 24 h 44"/>
                  <a:gd name="T10" fmla="*/ 26 w 66"/>
                  <a:gd name="T11" fmla="*/ 23 h 44"/>
                  <a:gd name="T12" fmla="*/ 27 w 66"/>
                  <a:gd name="T13" fmla="*/ 36 h 44"/>
                  <a:gd name="T14" fmla="*/ 21 w 66"/>
                  <a:gd name="T15" fmla="*/ 36 h 44"/>
                  <a:gd name="T16" fmla="*/ 21 w 66"/>
                  <a:gd name="T17" fmla="*/ 44 h 44"/>
                  <a:gd name="T18" fmla="*/ 35 w 66"/>
                  <a:gd name="T19" fmla="*/ 43 h 44"/>
                  <a:gd name="T20" fmla="*/ 41 w 66"/>
                  <a:gd name="T21" fmla="*/ 35 h 44"/>
                  <a:gd name="T22" fmla="*/ 61 w 66"/>
                  <a:gd name="T23" fmla="*/ 33 h 44"/>
                  <a:gd name="T24" fmla="*/ 66 w 66"/>
                  <a:gd name="T25" fmla="*/ 26 h 44"/>
                  <a:gd name="T26" fmla="*/ 59 w 66"/>
                  <a:gd name="T27" fmla="*/ 13 h 44"/>
                  <a:gd name="T28" fmla="*/ 65 w 66"/>
                  <a:gd name="T29" fmla="*/ 6 h 44"/>
                  <a:gd name="T30" fmla="*/ 50 w 66"/>
                  <a:gd name="T31" fmla="*/ 0 h 44"/>
                  <a:gd name="T32" fmla="*/ 45 w 66"/>
                  <a:gd name="T33" fmla="*/ 8 h 44"/>
                  <a:gd name="T34" fmla="*/ 38 w 66"/>
                  <a:gd name="T35" fmla="*/ 1 h 44"/>
                  <a:gd name="T36" fmla="*/ 24 w 66"/>
                  <a:gd name="T37" fmla="*/ 3 h 44"/>
                  <a:gd name="T38" fmla="*/ 25 w 66"/>
                  <a:gd name="T39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6" h="44">
                    <a:moveTo>
                      <a:pt x="25" y="10"/>
                    </a:moveTo>
                    <a:lnTo>
                      <a:pt x="5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12" y="24"/>
                    </a:lnTo>
                    <a:lnTo>
                      <a:pt x="26" y="23"/>
                    </a:lnTo>
                    <a:lnTo>
                      <a:pt x="27" y="36"/>
                    </a:lnTo>
                    <a:lnTo>
                      <a:pt x="21" y="36"/>
                    </a:lnTo>
                    <a:lnTo>
                      <a:pt x="21" y="44"/>
                    </a:lnTo>
                    <a:lnTo>
                      <a:pt x="35" y="43"/>
                    </a:lnTo>
                    <a:lnTo>
                      <a:pt x="41" y="35"/>
                    </a:lnTo>
                    <a:lnTo>
                      <a:pt x="61" y="33"/>
                    </a:lnTo>
                    <a:lnTo>
                      <a:pt x="66" y="26"/>
                    </a:lnTo>
                    <a:lnTo>
                      <a:pt x="59" y="13"/>
                    </a:lnTo>
                    <a:lnTo>
                      <a:pt x="65" y="6"/>
                    </a:lnTo>
                    <a:lnTo>
                      <a:pt x="50" y="0"/>
                    </a:lnTo>
                    <a:lnTo>
                      <a:pt x="45" y="8"/>
                    </a:lnTo>
                    <a:lnTo>
                      <a:pt x="38" y="1"/>
                    </a:lnTo>
                    <a:lnTo>
                      <a:pt x="24" y="3"/>
                    </a:lnTo>
                    <a:lnTo>
                      <a:pt x="25" y="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59">
                <a:extLst>
                  <a:ext uri="{FF2B5EF4-FFF2-40B4-BE49-F238E27FC236}">
                    <a16:creationId xmlns:a16="http://schemas.microsoft.com/office/drawing/2014/main" id="{AE5186A5-7B0F-183B-2AC2-E7E31A8ABE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5" y="924"/>
                <a:ext cx="5" cy="7"/>
              </a:xfrm>
              <a:custGeom>
                <a:avLst/>
                <a:gdLst>
                  <a:gd name="T0" fmla="*/ 0 w 15"/>
                  <a:gd name="T1" fmla="*/ 8 h 20"/>
                  <a:gd name="T2" fmla="*/ 2 w 15"/>
                  <a:gd name="T3" fmla="*/ 20 h 20"/>
                  <a:gd name="T4" fmla="*/ 15 w 15"/>
                  <a:gd name="T5" fmla="*/ 19 h 20"/>
                  <a:gd name="T6" fmla="*/ 6 w 15"/>
                  <a:gd name="T7" fmla="*/ 0 h 20"/>
                  <a:gd name="T8" fmla="*/ 0 w 15"/>
                  <a:gd name="T9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0" y="8"/>
                    </a:moveTo>
                    <a:lnTo>
                      <a:pt x="2" y="20"/>
                    </a:lnTo>
                    <a:lnTo>
                      <a:pt x="15" y="19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60">
                <a:extLst>
                  <a:ext uri="{FF2B5EF4-FFF2-40B4-BE49-F238E27FC236}">
                    <a16:creationId xmlns:a16="http://schemas.microsoft.com/office/drawing/2014/main" id="{77CA33F5-9102-27D8-0927-D87A51F7F2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5" y="1214"/>
                <a:ext cx="5" cy="7"/>
              </a:xfrm>
              <a:custGeom>
                <a:avLst/>
                <a:gdLst>
                  <a:gd name="T0" fmla="*/ 0 w 13"/>
                  <a:gd name="T1" fmla="*/ 21 h 21"/>
                  <a:gd name="T2" fmla="*/ 13 w 13"/>
                  <a:gd name="T3" fmla="*/ 20 h 21"/>
                  <a:gd name="T4" fmla="*/ 12 w 13"/>
                  <a:gd name="T5" fmla="*/ 6 h 21"/>
                  <a:gd name="T6" fmla="*/ 4 w 13"/>
                  <a:gd name="T7" fmla="*/ 0 h 21"/>
                  <a:gd name="T8" fmla="*/ 0 w 13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1">
                    <a:moveTo>
                      <a:pt x="0" y="21"/>
                    </a:moveTo>
                    <a:lnTo>
                      <a:pt x="13" y="20"/>
                    </a:lnTo>
                    <a:lnTo>
                      <a:pt x="12" y="6"/>
                    </a:lnTo>
                    <a:lnTo>
                      <a:pt x="4" y="0"/>
                    </a:lnTo>
                    <a:lnTo>
                      <a:pt x="0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61">
                <a:extLst>
                  <a:ext uri="{FF2B5EF4-FFF2-40B4-BE49-F238E27FC236}">
                    <a16:creationId xmlns:a16="http://schemas.microsoft.com/office/drawing/2014/main" id="{8E02A46D-8BC4-FEEC-4F80-E933E6F0CD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1" y="1249"/>
                <a:ext cx="25" cy="17"/>
              </a:xfrm>
              <a:custGeom>
                <a:avLst/>
                <a:gdLst>
                  <a:gd name="T0" fmla="*/ 41 w 76"/>
                  <a:gd name="T1" fmla="*/ 11 h 49"/>
                  <a:gd name="T2" fmla="*/ 13 w 76"/>
                  <a:gd name="T3" fmla="*/ 0 h 49"/>
                  <a:gd name="T4" fmla="*/ 0 w 76"/>
                  <a:gd name="T5" fmla="*/ 9 h 49"/>
                  <a:gd name="T6" fmla="*/ 1 w 76"/>
                  <a:gd name="T7" fmla="*/ 21 h 49"/>
                  <a:gd name="T8" fmla="*/ 16 w 76"/>
                  <a:gd name="T9" fmla="*/ 34 h 49"/>
                  <a:gd name="T10" fmla="*/ 37 w 76"/>
                  <a:gd name="T11" fmla="*/ 46 h 49"/>
                  <a:gd name="T12" fmla="*/ 56 w 76"/>
                  <a:gd name="T13" fmla="*/ 36 h 49"/>
                  <a:gd name="T14" fmla="*/ 71 w 76"/>
                  <a:gd name="T15" fmla="*/ 49 h 49"/>
                  <a:gd name="T16" fmla="*/ 76 w 76"/>
                  <a:gd name="T17" fmla="*/ 35 h 49"/>
                  <a:gd name="T18" fmla="*/ 62 w 76"/>
                  <a:gd name="T19" fmla="*/ 22 h 49"/>
                  <a:gd name="T20" fmla="*/ 48 w 76"/>
                  <a:gd name="T21" fmla="*/ 17 h 49"/>
                  <a:gd name="T22" fmla="*/ 41 w 76"/>
                  <a:gd name="T23" fmla="*/ 1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9">
                    <a:moveTo>
                      <a:pt x="41" y="11"/>
                    </a:moveTo>
                    <a:lnTo>
                      <a:pt x="13" y="0"/>
                    </a:lnTo>
                    <a:lnTo>
                      <a:pt x="0" y="9"/>
                    </a:lnTo>
                    <a:lnTo>
                      <a:pt x="1" y="21"/>
                    </a:lnTo>
                    <a:lnTo>
                      <a:pt x="16" y="34"/>
                    </a:lnTo>
                    <a:lnTo>
                      <a:pt x="37" y="46"/>
                    </a:lnTo>
                    <a:lnTo>
                      <a:pt x="56" y="36"/>
                    </a:lnTo>
                    <a:lnTo>
                      <a:pt x="71" y="49"/>
                    </a:lnTo>
                    <a:lnTo>
                      <a:pt x="76" y="35"/>
                    </a:lnTo>
                    <a:lnTo>
                      <a:pt x="62" y="22"/>
                    </a:lnTo>
                    <a:lnTo>
                      <a:pt x="48" y="17"/>
                    </a:lnTo>
                    <a:lnTo>
                      <a:pt x="41" y="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Freeform 62">
                <a:extLst>
                  <a:ext uri="{FF2B5EF4-FFF2-40B4-BE49-F238E27FC236}">
                    <a16:creationId xmlns:a16="http://schemas.microsoft.com/office/drawing/2014/main" id="{81C531D0-3EEE-FF41-F9F6-20FB44AD71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1" y="1286"/>
                <a:ext cx="7" cy="7"/>
              </a:xfrm>
              <a:custGeom>
                <a:avLst/>
                <a:gdLst>
                  <a:gd name="T0" fmla="*/ 2 w 20"/>
                  <a:gd name="T1" fmla="*/ 21 h 21"/>
                  <a:gd name="T2" fmla="*/ 20 w 20"/>
                  <a:gd name="T3" fmla="*/ 6 h 21"/>
                  <a:gd name="T4" fmla="*/ 13 w 20"/>
                  <a:gd name="T5" fmla="*/ 0 h 21"/>
                  <a:gd name="T6" fmla="*/ 0 w 20"/>
                  <a:gd name="T7" fmla="*/ 8 h 21"/>
                  <a:gd name="T8" fmla="*/ 2 w 20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2" y="21"/>
                    </a:moveTo>
                    <a:lnTo>
                      <a:pt x="20" y="6"/>
                    </a:lnTo>
                    <a:lnTo>
                      <a:pt x="13" y="0"/>
                    </a:lnTo>
                    <a:lnTo>
                      <a:pt x="0" y="8"/>
                    </a:lnTo>
                    <a:lnTo>
                      <a:pt x="2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63">
                <a:extLst>
                  <a:ext uri="{FF2B5EF4-FFF2-40B4-BE49-F238E27FC236}">
                    <a16:creationId xmlns:a16="http://schemas.microsoft.com/office/drawing/2014/main" id="{D890DA6C-A21D-B3D0-90BF-FAA145AA81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6" y="1285"/>
                <a:ext cx="6" cy="12"/>
              </a:xfrm>
              <a:custGeom>
                <a:avLst/>
                <a:gdLst>
                  <a:gd name="T0" fmla="*/ 18 w 18"/>
                  <a:gd name="T1" fmla="*/ 14 h 36"/>
                  <a:gd name="T2" fmla="*/ 17 w 18"/>
                  <a:gd name="T3" fmla="*/ 0 h 36"/>
                  <a:gd name="T4" fmla="*/ 5 w 18"/>
                  <a:gd name="T5" fmla="*/ 15 h 36"/>
                  <a:gd name="T6" fmla="*/ 0 w 18"/>
                  <a:gd name="T7" fmla="*/ 36 h 36"/>
                  <a:gd name="T8" fmla="*/ 6 w 18"/>
                  <a:gd name="T9" fmla="*/ 35 h 36"/>
                  <a:gd name="T10" fmla="*/ 12 w 18"/>
                  <a:gd name="T11" fmla="*/ 15 h 36"/>
                  <a:gd name="T12" fmla="*/ 18 w 18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8" y="14"/>
                    </a:moveTo>
                    <a:lnTo>
                      <a:pt x="17" y="0"/>
                    </a:lnTo>
                    <a:lnTo>
                      <a:pt x="5" y="15"/>
                    </a:lnTo>
                    <a:lnTo>
                      <a:pt x="0" y="36"/>
                    </a:lnTo>
                    <a:lnTo>
                      <a:pt x="6" y="35"/>
                    </a:lnTo>
                    <a:lnTo>
                      <a:pt x="12" y="15"/>
                    </a:lnTo>
                    <a:lnTo>
                      <a:pt x="18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Freeform 64">
                <a:extLst>
                  <a:ext uri="{FF2B5EF4-FFF2-40B4-BE49-F238E27FC236}">
                    <a16:creationId xmlns:a16="http://schemas.microsoft.com/office/drawing/2014/main" id="{96A81437-5F39-A6E7-1DCA-64FA1A3B52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2" y="1235"/>
                <a:ext cx="4" cy="6"/>
              </a:xfrm>
              <a:custGeom>
                <a:avLst/>
                <a:gdLst>
                  <a:gd name="T0" fmla="*/ 13 w 13"/>
                  <a:gd name="T1" fmla="*/ 6 h 20"/>
                  <a:gd name="T2" fmla="*/ 7 w 13"/>
                  <a:gd name="T3" fmla="*/ 0 h 20"/>
                  <a:gd name="T4" fmla="*/ 0 w 13"/>
                  <a:gd name="T5" fmla="*/ 1 h 20"/>
                  <a:gd name="T6" fmla="*/ 8 w 13"/>
                  <a:gd name="T7" fmla="*/ 20 h 20"/>
                  <a:gd name="T8" fmla="*/ 13 w 13"/>
                  <a:gd name="T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0">
                    <a:moveTo>
                      <a:pt x="13" y="6"/>
                    </a:move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lnTo>
                      <a:pt x="13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65">
                <a:extLst>
                  <a:ext uri="{FF2B5EF4-FFF2-40B4-BE49-F238E27FC236}">
                    <a16:creationId xmlns:a16="http://schemas.microsoft.com/office/drawing/2014/main" id="{2F7DE5C5-5962-E538-89A2-FDB9C909C9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9" y="1290"/>
                <a:ext cx="15" cy="40"/>
              </a:xfrm>
              <a:custGeom>
                <a:avLst/>
                <a:gdLst>
                  <a:gd name="T0" fmla="*/ 22 w 46"/>
                  <a:gd name="T1" fmla="*/ 0 h 118"/>
                  <a:gd name="T2" fmla="*/ 0 w 46"/>
                  <a:gd name="T3" fmla="*/ 55 h 118"/>
                  <a:gd name="T4" fmla="*/ 12 w 46"/>
                  <a:gd name="T5" fmla="*/ 108 h 118"/>
                  <a:gd name="T6" fmla="*/ 13 w 46"/>
                  <a:gd name="T7" fmla="*/ 115 h 118"/>
                  <a:gd name="T8" fmla="*/ 25 w 46"/>
                  <a:gd name="T9" fmla="*/ 107 h 118"/>
                  <a:gd name="T10" fmla="*/ 33 w 46"/>
                  <a:gd name="T11" fmla="*/ 112 h 118"/>
                  <a:gd name="T12" fmla="*/ 46 w 46"/>
                  <a:gd name="T13" fmla="*/ 118 h 118"/>
                  <a:gd name="T14" fmla="*/ 45 w 46"/>
                  <a:gd name="T15" fmla="*/ 111 h 118"/>
                  <a:gd name="T16" fmla="*/ 30 w 46"/>
                  <a:gd name="T17" fmla="*/ 86 h 118"/>
                  <a:gd name="T18" fmla="*/ 22 w 46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18">
                    <a:moveTo>
                      <a:pt x="22" y="0"/>
                    </a:moveTo>
                    <a:lnTo>
                      <a:pt x="0" y="55"/>
                    </a:lnTo>
                    <a:lnTo>
                      <a:pt x="12" y="108"/>
                    </a:lnTo>
                    <a:lnTo>
                      <a:pt x="13" y="115"/>
                    </a:lnTo>
                    <a:lnTo>
                      <a:pt x="25" y="107"/>
                    </a:lnTo>
                    <a:lnTo>
                      <a:pt x="33" y="112"/>
                    </a:lnTo>
                    <a:lnTo>
                      <a:pt x="46" y="118"/>
                    </a:lnTo>
                    <a:lnTo>
                      <a:pt x="45" y="111"/>
                    </a:lnTo>
                    <a:lnTo>
                      <a:pt x="30" y="86"/>
                    </a:lnTo>
                    <a:lnTo>
                      <a:pt x="2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66">
                <a:extLst>
                  <a:ext uri="{FF2B5EF4-FFF2-40B4-BE49-F238E27FC236}">
                    <a16:creationId xmlns:a16="http://schemas.microsoft.com/office/drawing/2014/main" id="{0C2A8053-642E-992E-5555-A01804D336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7" y="1358"/>
                <a:ext cx="51" cy="46"/>
              </a:xfrm>
              <a:custGeom>
                <a:avLst/>
                <a:gdLst>
                  <a:gd name="T0" fmla="*/ 38 w 154"/>
                  <a:gd name="T1" fmla="*/ 18 h 137"/>
                  <a:gd name="T2" fmla="*/ 10 w 154"/>
                  <a:gd name="T3" fmla="*/ 0 h 137"/>
                  <a:gd name="T4" fmla="*/ 12 w 154"/>
                  <a:gd name="T5" fmla="*/ 20 h 137"/>
                  <a:gd name="T6" fmla="*/ 4 w 154"/>
                  <a:gd name="T7" fmla="*/ 21 h 137"/>
                  <a:gd name="T8" fmla="*/ 0 w 154"/>
                  <a:gd name="T9" fmla="*/ 41 h 137"/>
                  <a:gd name="T10" fmla="*/ 1 w 154"/>
                  <a:gd name="T11" fmla="*/ 55 h 137"/>
                  <a:gd name="T12" fmla="*/ 16 w 154"/>
                  <a:gd name="T13" fmla="*/ 74 h 137"/>
                  <a:gd name="T14" fmla="*/ 4 w 154"/>
                  <a:gd name="T15" fmla="*/ 88 h 137"/>
                  <a:gd name="T16" fmla="*/ 12 w 154"/>
                  <a:gd name="T17" fmla="*/ 100 h 137"/>
                  <a:gd name="T18" fmla="*/ 26 w 154"/>
                  <a:gd name="T19" fmla="*/ 113 h 137"/>
                  <a:gd name="T20" fmla="*/ 39 w 154"/>
                  <a:gd name="T21" fmla="*/ 104 h 137"/>
                  <a:gd name="T22" fmla="*/ 53 w 154"/>
                  <a:gd name="T23" fmla="*/ 111 h 137"/>
                  <a:gd name="T24" fmla="*/ 59 w 154"/>
                  <a:gd name="T25" fmla="*/ 103 h 137"/>
                  <a:gd name="T26" fmla="*/ 74 w 154"/>
                  <a:gd name="T27" fmla="*/ 115 h 137"/>
                  <a:gd name="T28" fmla="*/ 88 w 154"/>
                  <a:gd name="T29" fmla="*/ 120 h 137"/>
                  <a:gd name="T30" fmla="*/ 109 w 154"/>
                  <a:gd name="T31" fmla="*/ 126 h 137"/>
                  <a:gd name="T32" fmla="*/ 123 w 154"/>
                  <a:gd name="T33" fmla="*/ 137 h 137"/>
                  <a:gd name="T34" fmla="*/ 136 w 154"/>
                  <a:gd name="T35" fmla="*/ 130 h 137"/>
                  <a:gd name="T36" fmla="*/ 154 w 154"/>
                  <a:gd name="T37" fmla="*/ 108 h 137"/>
                  <a:gd name="T38" fmla="*/ 146 w 154"/>
                  <a:gd name="T39" fmla="*/ 95 h 137"/>
                  <a:gd name="T40" fmla="*/ 118 w 154"/>
                  <a:gd name="T41" fmla="*/ 91 h 137"/>
                  <a:gd name="T42" fmla="*/ 104 w 154"/>
                  <a:gd name="T43" fmla="*/ 85 h 137"/>
                  <a:gd name="T44" fmla="*/ 104 w 154"/>
                  <a:gd name="T45" fmla="*/ 79 h 137"/>
                  <a:gd name="T46" fmla="*/ 90 w 154"/>
                  <a:gd name="T47" fmla="*/ 67 h 137"/>
                  <a:gd name="T48" fmla="*/ 89 w 154"/>
                  <a:gd name="T49" fmla="*/ 60 h 137"/>
                  <a:gd name="T50" fmla="*/ 81 w 154"/>
                  <a:gd name="T51" fmla="*/ 54 h 137"/>
                  <a:gd name="T52" fmla="*/ 80 w 154"/>
                  <a:gd name="T53" fmla="*/ 34 h 137"/>
                  <a:gd name="T54" fmla="*/ 73 w 154"/>
                  <a:gd name="T55" fmla="*/ 35 h 137"/>
                  <a:gd name="T56" fmla="*/ 53 w 154"/>
                  <a:gd name="T57" fmla="*/ 30 h 137"/>
                  <a:gd name="T58" fmla="*/ 38 w 154"/>
                  <a:gd name="T59" fmla="*/ 1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38" y="18"/>
                    </a:moveTo>
                    <a:lnTo>
                      <a:pt x="10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8"/>
                    </a:lnTo>
                    <a:lnTo>
                      <a:pt x="12" y="100"/>
                    </a:lnTo>
                    <a:lnTo>
                      <a:pt x="26" y="113"/>
                    </a:lnTo>
                    <a:lnTo>
                      <a:pt x="39" y="104"/>
                    </a:lnTo>
                    <a:lnTo>
                      <a:pt x="53" y="111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6"/>
                    </a:lnTo>
                    <a:lnTo>
                      <a:pt x="123" y="137"/>
                    </a:lnTo>
                    <a:lnTo>
                      <a:pt x="136" y="130"/>
                    </a:lnTo>
                    <a:lnTo>
                      <a:pt x="154" y="108"/>
                    </a:lnTo>
                    <a:lnTo>
                      <a:pt x="146" y="95"/>
                    </a:lnTo>
                    <a:lnTo>
                      <a:pt x="118" y="91"/>
                    </a:lnTo>
                    <a:lnTo>
                      <a:pt x="104" y="85"/>
                    </a:lnTo>
                    <a:lnTo>
                      <a:pt x="104" y="79"/>
                    </a:lnTo>
                    <a:lnTo>
                      <a:pt x="90" y="67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4"/>
                    </a:lnTo>
                    <a:lnTo>
                      <a:pt x="73" y="35"/>
                    </a:lnTo>
                    <a:lnTo>
                      <a:pt x="53" y="30"/>
                    </a:lnTo>
                    <a:lnTo>
                      <a:pt x="38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Freeform 67">
                <a:extLst>
                  <a:ext uri="{FF2B5EF4-FFF2-40B4-BE49-F238E27FC236}">
                    <a16:creationId xmlns:a16="http://schemas.microsoft.com/office/drawing/2014/main" id="{4B7818DC-34A6-181D-FA26-008165727D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0" y="1358"/>
                <a:ext cx="9" cy="9"/>
              </a:xfrm>
              <a:custGeom>
                <a:avLst/>
                <a:gdLst>
                  <a:gd name="T0" fmla="*/ 20 w 28"/>
                  <a:gd name="T1" fmla="*/ 13 h 25"/>
                  <a:gd name="T2" fmla="*/ 14 w 28"/>
                  <a:gd name="T3" fmla="*/ 13 h 25"/>
                  <a:gd name="T4" fmla="*/ 7 w 28"/>
                  <a:gd name="T5" fmla="*/ 0 h 25"/>
                  <a:gd name="T6" fmla="*/ 0 w 28"/>
                  <a:gd name="T7" fmla="*/ 7 h 25"/>
                  <a:gd name="T8" fmla="*/ 8 w 28"/>
                  <a:gd name="T9" fmla="*/ 20 h 25"/>
                  <a:gd name="T10" fmla="*/ 22 w 28"/>
                  <a:gd name="T11" fmla="*/ 25 h 25"/>
                  <a:gd name="T12" fmla="*/ 28 w 28"/>
                  <a:gd name="T13" fmla="*/ 19 h 25"/>
                  <a:gd name="T14" fmla="*/ 20 w 28"/>
                  <a:gd name="T15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5">
                    <a:moveTo>
                      <a:pt x="20" y="13"/>
                    </a:moveTo>
                    <a:lnTo>
                      <a:pt x="14" y="13"/>
                    </a:lnTo>
                    <a:lnTo>
                      <a:pt x="7" y="0"/>
                    </a:lnTo>
                    <a:lnTo>
                      <a:pt x="0" y="7"/>
                    </a:lnTo>
                    <a:lnTo>
                      <a:pt x="8" y="20"/>
                    </a:lnTo>
                    <a:lnTo>
                      <a:pt x="22" y="25"/>
                    </a:lnTo>
                    <a:lnTo>
                      <a:pt x="28" y="19"/>
                    </a:lnTo>
                    <a:lnTo>
                      <a:pt x="20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68">
                <a:extLst>
                  <a:ext uri="{FF2B5EF4-FFF2-40B4-BE49-F238E27FC236}">
                    <a16:creationId xmlns:a16="http://schemas.microsoft.com/office/drawing/2014/main" id="{6BC2F8A5-4E89-624E-F7B3-1DE36E29A4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2" y="1383"/>
                <a:ext cx="9" cy="5"/>
              </a:xfrm>
              <a:custGeom>
                <a:avLst/>
                <a:gdLst>
                  <a:gd name="T0" fmla="*/ 20 w 25"/>
                  <a:gd name="T1" fmla="*/ 14 h 15"/>
                  <a:gd name="T2" fmla="*/ 25 w 25"/>
                  <a:gd name="T3" fmla="*/ 0 h 15"/>
                  <a:gd name="T4" fmla="*/ 5 w 25"/>
                  <a:gd name="T5" fmla="*/ 2 h 15"/>
                  <a:gd name="T6" fmla="*/ 0 w 25"/>
                  <a:gd name="T7" fmla="*/ 9 h 15"/>
                  <a:gd name="T8" fmla="*/ 7 w 25"/>
                  <a:gd name="T9" fmla="*/ 15 h 15"/>
                  <a:gd name="T10" fmla="*/ 20 w 25"/>
                  <a:gd name="T11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5">
                    <a:moveTo>
                      <a:pt x="20" y="14"/>
                    </a:moveTo>
                    <a:lnTo>
                      <a:pt x="25" y="0"/>
                    </a:lnTo>
                    <a:lnTo>
                      <a:pt x="5" y="2"/>
                    </a:lnTo>
                    <a:lnTo>
                      <a:pt x="0" y="9"/>
                    </a:lnTo>
                    <a:lnTo>
                      <a:pt x="7" y="15"/>
                    </a:lnTo>
                    <a:lnTo>
                      <a:pt x="20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69">
                <a:extLst>
                  <a:ext uri="{FF2B5EF4-FFF2-40B4-BE49-F238E27FC236}">
                    <a16:creationId xmlns:a16="http://schemas.microsoft.com/office/drawing/2014/main" id="{7D140181-C7EE-3F77-21F4-F1037AFE4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4" y="813"/>
                <a:ext cx="5" cy="7"/>
              </a:xfrm>
              <a:custGeom>
                <a:avLst/>
                <a:gdLst>
                  <a:gd name="T0" fmla="*/ 13 w 13"/>
                  <a:gd name="T1" fmla="*/ 13 h 21"/>
                  <a:gd name="T2" fmla="*/ 11 w 13"/>
                  <a:gd name="T3" fmla="*/ 0 h 21"/>
                  <a:gd name="T4" fmla="*/ 5 w 13"/>
                  <a:gd name="T5" fmla="*/ 8 h 21"/>
                  <a:gd name="T6" fmla="*/ 0 w 13"/>
                  <a:gd name="T7" fmla="*/ 21 h 21"/>
                  <a:gd name="T8" fmla="*/ 6 w 13"/>
                  <a:gd name="T9" fmla="*/ 20 h 21"/>
                  <a:gd name="T10" fmla="*/ 13 w 13"/>
                  <a:gd name="T11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13" y="13"/>
                    </a:moveTo>
                    <a:lnTo>
                      <a:pt x="11" y="0"/>
                    </a:lnTo>
                    <a:lnTo>
                      <a:pt x="5" y="8"/>
                    </a:lnTo>
                    <a:lnTo>
                      <a:pt x="0" y="21"/>
                    </a:lnTo>
                    <a:lnTo>
                      <a:pt x="6" y="20"/>
                    </a:lnTo>
                    <a:lnTo>
                      <a:pt x="13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70">
                <a:extLst>
                  <a:ext uri="{FF2B5EF4-FFF2-40B4-BE49-F238E27FC236}">
                    <a16:creationId xmlns:a16="http://schemas.microsoft.com/office/drawing/2014/main" id="{4084D899-6147-C688-D4EE-F3BFC41EA3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5" y="1323"/>
                <a:ext cx="6" cy="7"/>
              </a:xfrm>
              <a:custGeom>
                <a:avLst/>
                <a:gdLst>
                  <a:gd name="T0" fmla="*/ 0 w 19"/>
                  <a:gd name="T1" fmla="*/ 14 h 21"/>
                  <a:gd name="T2" fmla="*/ 7 w 19"/>
                  <a:gd name="T3" fmla="*/ 21 h 21"/>
                  <a:gd name="T4" fmla="*/ 19 w 19"/>
                  <a:gd name="T5" fmla="*/ 0 h 21"/>
                  <a:gd name="T6" fmla="*/ 5 w 19"/>
                  <a:gd name="T7" fmla="*/ 1 h 21"/>
                  <a:gd name="T8" fmla="*/ 0 w 19"/>
                  <a:gd name="T9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0" y="14"/>
                    </a:moveTo>
                    <a:lnTo>
                      <a:pt x="7" y="21"/>
                    </a:lnTo>
                    <a:lnTo>
                      <a:pt x="19" y="0"/>
                    </a:lnTo>
                    <a:lnTo>
                      <a:pt x="5" y="1"/>
                    </a:lnTo>
                    <a:lnTo>
                      <a:pt x="0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Freeform 71">
                <a:extLst>
                  <a:ext uri="{FF2B5EF4-FFF2-40B4-BE49-F238E27FC236}">
                    <a16:creationId xmlns:a16="http://schemas.microsoft.com/office/drawing/2014/main" id="{C05AFD39-165E-B573-20B0-EABB58696F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7" y="1517"/>
                <a:ext cx="39" cy="51"/>
              </a:xfrm>
              <a:custGeom>
                <a:avLst/>
                <a:gdLst>
                  <a:gd name="T0" fmla="*/ 115 w 116"/>
                  <a:gd name="T1" fmla="*/ 112 h 153"/>
                  <a:gd name="T2" fmla="*/ 107 w 116"/>
                  <a:gd name="T3" fmla="*/ 100 h 153"/>
                  <a:gd name="T4" fmla="*/ 56 w 116"/>
                  <a:gd name="T5" fmla="*/ 65 h 153"/>
                  <a:gd name="T6" fmla="*/ 50 w 116"/>
                  <a:gd name="T7" fmla="*/ 58 h 153"/>
                  <a:gd name="T8" fmla="*/ 55 w 116"/>
                  <a:gd name="T9" fmla="*/ 45 h 153"/>
                  <a:gd name="T10" fmla="*/ 61 w 116"/>
                  <a:gd name="T11" fmla="*/ 44 h 153"/>
                  <a:gd name="T12" fmla="*/ 67 w 116"/>
                  <a:gd name="T13" fmla="*/ 30 h 153"/>
                  <a:gd name="T14" fmla="*/ 59 w 116"/>
                  <a:gd name="T15" fmla="*/ 17 h 153"/>
                  <a:gd name="T16" fmla="*/ 45 w 116"/>
                  <a:gd name="T17" fmla="*/ 12 h 153"/>
                  <a:gd name="T18" fmla="*/ 38 w 116"/>
                  <a:gd name="T19" fmla="*/ 6 h 153"/>
                  <a:gd name="T20" fmla="*/ 23 w 116"/>
                  <a:gd name="T21" fmla="*/ 0 h 153"/>
                  <a:gd name="T22" fmla="*/ 3 w 116"/>
                  <a:gd name="T23" fmla="*/ 3 h 153"/>
                  <a:gd name="T24" fmla="*/ 5 w 116"/>
                  <a:gd name="T25" fmla="*/ 23 h 153"/>
                  <a:gd name="T26" fmla="*/ 0 w 116"/>
                  <a:gd name="T27" fmla="*/ 36 h 153"/>
                  <a:gd name="T28" fmla="*/ 1 w 116"/>
                  <a:gd name="T29" fmla="*/ 43 h 153"/>
                  <a:gd name="T30" fmla="*/ 15 w 116"/>
                  <a:gd name="T31" fmla="*/ 55 h 153"/>
                  <a:gd name="T32" fmla="*/ 31 w 116"/>
                  <a:gd name="T33" fmla="*/ 81 h 153"/>
                  <a:gd name="T34" fmla="*/ 43 w 116"/>
                  <a:gd name="T35" fmla="*/ 72 h 153"/>
                  <a:gd name="T36" fmla="*/ 58 w 116"/>
                  <a:gd name="T37" fmla="*/ 77 h 153"/>
                  <a:gd name="T38" fmla="*/ 79 w 116"/>
                  <a:gd name="T39" fmla="*/ 95 h 153"/>
                  <a:gd name="T40" fmla="*/ 105 w 116"/>
                  <a:gd name="T41" fmla="*/ 147 h 153"/>
                  <a:gd name="T42" fmla="*/ 105 w 116"/>
                  <a:gd name="T43" fmla="*/ 153 h 153"/>
                  <a:gd name="T44" fmla="*/ 116 w 116"/>
                  <a:gd name="T45" fmla="*/ 126 h 153"/>
                  <a:gd name="T46" fmla="*/ 115 w 116"/>
                  <a:gd name="T47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15" y="112"/>
                    </a:moveTo>
                    <a:lnTo>
                      <a:pt x="107" y="100"/>
                    </a:lnTo>
                    <a:lnTo>
                      <a:pt x="56" y="65"/>
                    </a:lnTo>
                    <a:lnTo>
                      <a:pt x="50" y="58"/>
                    </a:lnTo>
                    <a:lnTo>
                      <a:pt x="55" y="45"/>
                    </a:lnTo>
                    <a:lnTo>
                      <a:pt x="61" y="44"/>
                    </a:lnTo>
                    <a:lnTo>
                      <a:pt x="67" y="30"/>
                    </a:lnTo>
                    <a:lnTo>
                      <a:pt x="59" y="17"/>
                    </a:lnTo>
                    <a:lnTo>
                      <a:pt x="45" y="12"/>
                    </a:lnTo>
                    <a:lnTo>
                      <a:pt x="38" y="6"/>
                    </a:lnTo>
                    <a:lnTo>
                      <a:pt x="23" y="0"/>
                    </a:lnTo>
                    <a:lnTo>
                      <a:pt x="3" y="3"/>
                    </a:lnTo>
                    <a:lnTo>
                      <a:pt x="5" y="23"/>
                    </a:lnTo>
                    <a:lnTo>
                      <a:pt x="0" y="36"/>
                    </a:lnTo>
                    <a:lnTo>
                      <a:pt x="1" y="43"/>
                    </a:lnTo>
                    <a:lnTo>
                      <a:pt x="15" y="55"/>
                    </a:lnTo>
                    <a:lnTo>
                      <a:pt x="31" y="81"/>
                    </a:lnTo>
                    <a:lnTo>
                      <a:pt x="43" y="72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5" y="147"/>
                    </a:lnTo>
                    <a:lnTo>
                      <a:pt x="105" y="153"/>
                    </a:lnTo>
                    <a:lnTo>
                      <a:pt x="116" y="126"/>
                    </a:lnTo>
                    <a:lnTo>
                      <a:pt x="115" y="1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72">
                <a:extLst>
                  <a:ext uri="{FF2B5EF4-FFF2-40B4-BE49-F238E27FC236}">
                    <a16:creationId xmlns:a16="http://schemas.microsoft.com/office/drawing/2014/main" id="{06C1F726-976D-4A56-70FC-FB8B4A2D88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4" y="1627"/>
                <a:ext cx="28" cy="19"/>
              </a:xfrm>
              <a:custGeom>
                <a:avLst/>
                <a:gdLst>
                  <a:gd name="T0" fmla="*/ 48 w 84"/>
                  <a:gd name="T1" fmla="*/ 18 h 58"/>
                  <a:gd name="T2" fmla="*/ 40 w 84"/>
                  <a:gd name="T3" fmla="*/ 12 h 58"/>
                  <a:gd name="T4" fmla="*/ 19 w 84"/>
                  <a:gd name="T5" fmla="*/ 0 h 58"/>
                  <a:gd name="T6" fmla="*/ 0 w 84"/>
                  <a:gd name="T7" fmla="*/ 10 h 58"/>
                  <a:gd name="T8" fmla="*/ 1 w 84"/>
                  <a:gd name="T9" fmla="*/ 23 h 58"/>
                  <a:gd name="T10" fmla="*/ 10 w 84"/>
                  <a:gd name="T11" fmla="*/ 35 h 58"/>
                  <a:gd name="T12" fmla="*/ 10 w 84"/>
                  <a:gd name="T13" fmla="*/ 43 h 58"/>
                  <a:gd name="T14" fmla="*/ 23 w 84"/>
                  <a:gd name="T15" fmla="*/ 41 h 58"/>
                  <a:gd name="T16" fmla="*/ 23 w 84"/>
                  <a:gd name="T17" fmla="*/ 48 h 58"/>
                  <a:gd name="T18" fmla="*/ 44 w 84"/>
                  <a:gd name="T19" fmla="*/ 52 h 58"/>
                  <a:gd name="T20" fmla="*/ 52 w 84"/>
                  <a:gd name="T21" fmla="*/ 58 h 58"/>
                  <a:gd name="T22" fmla="*/ 64 w 84"/>
                  <a:gd name="T23" fmla="*/ 50 h 58"/>
                  <a:gd name="T24" fmla="*/ 84 w 84"/>
                  <a:gd name="T25" fmla="*/ 55 h 58"/>
                  <a:gd name="T26" fmla="*/ 77 w 84"/>
                  <a:gd name="T27" fmla="*/ 43 h 58"/>
                  <a:gd name="T28" fmla="*/ 61 w 84"/>
                  <a:gd name="T29" fmla="*/ 24 h 58"/>
                  <a:gd name="T30" fmla="*/ 48 w 84"/>
                  <a:gd name="T31" fmla="*/ 1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48" y="18"/>
                    </a:moveTo>
                    <a:lnTo>
                      <a:pt x="40" y="12"/>
                    </a:lnTo>
                    <a:lnTo>
                      <a:pt x="19" y="0"/>
                    </a:lnTo>
                    <a:lnTo>
                      <a:pt x="0" y="10"/>
                    </a:lnTo>
                    <a:lnTo>
                      <a:pt x="1" y="23"/>
                    </a:lnTo>
                    <a:lnTo>
                      <a:pt x="10" y="35"/>
                    </a:lnTo>
                    <a:lnTo>
                      <a:pt x="10" y="43"/>
                    </a:lnTo>
                    <a:lnTo>
                      <a:pt x="23" y="41"/>
                    </a:lnTo>
                    <a:lnTo>
                      <a:pt x="23" y="48"/>
                    </a:lnTo>
                    <a:lnTo>
                      <a:pt x="44" y="52"/>
                    </a:lnTo>
                    <a:lnTo>
                      <a:pt x="52" y="58"/>
                    </a:lnTo>
                    <a:lnTo>
                      <a:pt x="64" y="50"/>
                    </a:lnTo>
                    <a:lnTo>
                      <a:pt x="84" y="55"/>
                    </a:lnTo>
                    <a:lnTo>
                      <a:pt x="77" y="43"/>
                    </a:lnTo>
                    <a:lnTo>
                      <a:pt x="61" y="24"/>
                    </a:lnTo>
                    <a:lnTo>
                      <a:pt x="48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73">
                <a:extLst>
                  <a:ext uri="{FF2B5EF4-FFF2-40B4-BE49-F238E27FC236}">
                    <a16:creationId xmlns:a16="http://schemas.microsoft.com/office/drawing/2014/main" id="{81BBE451-C8D5-2A67-CED0-027F0E7D37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6" y="1826"/>
                <a:ext cx="74" cy="49"/>
              </a:xfrm>
              <a:custGeom>
                <a:avLst/>
                <a:gdLst>
                  <a:gd name="T0" fmla="*/ 51 w 224"/>
                  <a:gd name="T1" fmla="*/ 5 h 147"/>
                  <a:gd name="T2" fmla="*/ 38 w 224"/>
                  <a:gd name="T3" fmla="*/ 0 h 147"/>
                  <a:gd name="T4" fmla="*/ 12 w 224"/>
                  <a:gd name="T5" fmla="*/ 16 h 147"/>
                  <a:gd name="T6" fmla="*/ 0 w 224"/>
                  <a:gd name="T7" fmla="*/ 17 h 147"/>
                  <a:gd name="T8" fmla="*/ 0 w 224"/>
                  <a:gd name="T9" fmla="*/ 23 h 147"/>
                  <a:gd name="T10" fmla="*/ 17 w 224"/>
                  <a:gd name="T11" fmla="*/ 62 h 147"/>
                  <a:gd name="T12" fmla="*/ 38 w 224"/>
                  <a:gd name="T13" fmla="*/ 74 h 147"/>
                  <a:gd name="T14" fmla="*/ 64 w 224"/>
                  <a:gd name="T15" fmla="*/ 64 h 147"/>
                  <a:gd name="T16" fmla="*/ 78 w 224"/>
                  <a:gd name="T17" fmla="*/ 70 h 147"/>
                  <a:gd name="T18" fmla="*/ 127 w 224"/>
                  <a:gd name="T19" fmla="*/ 99 h 147"/>
                  <a:gd name="T20" fmla="*/ 157 w 224"/>
                  <a:gd name="T21" fmla="*/ 130 h 147"/>
                  <a:gd name="T22" fmla="*/ 193 w 224"/>
                  <a:gd name="T23" fmla="*/ 147 h 147"/>
                  <a:gd name="T24" fmla="*/ 213 w 224"/>
                  <a:gd name="T25" fmla="*/ 145 h 147"/>
                  <a:gd name="T26" fmla="*/ 224 w 224"/>
                  <a:gd name="T27" fmla="*/ 130 h 147"/>
                  <a:gd name="T28" fmla="*/ 217 w 224"/>
                  <a:gd name="T29" fmla="*/ 117 h 147"/>
                  <a:gd name="T30" fmla="*/ 207 w 224"/>
                  <a:gd name="T31" fmla="*/ 92 h 147"/>
                  <a:gd name="T32" fmla="*/ 194 w 224"/>
                  <a:gd name="T33" fmla="*/ 86 h 147"/>
                  <a:gd name="T34" fmla="*/ 187 w 224"/>
                  <a:gd name="T35" fmla="*/ 93 h 147"/>
                  <a:gd name="T36" fmla="*/ 152 w 224"/>
                  <a:gd name="T37" fmla="*/ 63 h 147"/>
                  <a:gd name="T38" fmla="*/ 104 w 224"/>
                  <a:gd name="T39" fmla="*/ 68 h 147"/>
                  <a:gd name="T40" fmla="*/ 90 w 224"/>
                  <a:gd name="T41" fmla="*/ 62 h 147"/>
                  <a:gd name="T42" fmla="*/ 97 w 224"/>
                  <a:gd name="T43" fmla="*/ 55 h 147"/>
                  <a:gd name="T44" fmla="*/ 109 w 224"/>
                  <a:gd name="T45" fmla="*/ 47 h 147"/>
                  <a:gd name="T46" fmla="*/ 116 w 224"/>
                  <a:gd name="T47" fmla="*/ 39 h 147"/>
                  <a:gd name="T48" fmla="*/ 102 w 224"/>
                  <a:gd name="T49" fmla="*/ 34 h 147"/>
                  <a:gd name="T50" fmla="*/ 82 w 224"/>
                  <a:gd name="T51" fmla="*/ 36 h 147"/>
                  <a:gd name="T52" fmla="*/ 63 w 224"/>
                  <a:gd name="T53" fmla="*/ 51 h 147"/>
                  <a:gd name="T54" fmla="*/ 57 w 224"/>
                  <a:gd name="T55" fmla="*/ 52 h 147"/>
                  <a:gd name="T56" fmla="*/ 50 w 224"/>
                  <a:gd name="T57" fmla="*/ 65 h 147"/>
                  <a:gd name="T58" fmla="*/ 49 w 224"/>
                  <a:gd name="T59" fmla="*/ 53 h 147"/>
                  <a:gd name="T60" fmla="*/ 42 w 224"/>
                  <a:gd name="T61" fmla="*/ 47 h 147"/>
                  <a:gd name="T62" fmla="*/ 35 w 224"/>
                  <a:gd name="T63" fmla="*/ 34 h 147"/>
                  <a:gd name="T64" fmla="*/ 47 w 224"/>
                  <a:gd name="T65" fmla="*/ 25 h 147"/>
                  <a:gd name="T66" fmla="*/ 55 w 224"/>
                  <a:gd name="T67" fmla="*/ 38 h 147"/>
                  <a:gd name="T68" fmla="*/ 67 w 224"/>
                  <a:gd name="T69" fmla="*/ 31 h 147"/>
                  <a:gd name="T70" fmla="*/ 59 w 224"/>
                  <a:gd name="T71" fmla="*/ 12 h 147"/>
                  <a:gd name="T72" fmla="*/ 51 w 224"/>
                  <a:gd name="T73" fmla="*/ 5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51" y="5"/>
                    </a:moveTo>
                    <a:lnTo>
                      <a:pt x="38" y="0"/>
                    </a:lnTo>
                    <a:lnTo>
                      <a:pt x="12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4"/>
                    </a:lnTo>
                    <a:lnTo>
                      <a:pt x="78" y="70"/>
                    </a:lnTo>
                    <a:lnTo>
                      <a:pt x="127" y="99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7"/>
                    </a:lnTo>
                    <a:lnTo>
                      <a:pt x="207" y="92"/>
                    </a:lnTo>
                    <a:lnTo>
                      <a:pt x="194" y="86"/>
                    </a:lnTo>
                    <a:lnTo>
                      <a:pt x="187" y="93"/>
                    </a:lnTo>
                    <a:lnTo>
                      <a:pt x="152" y="63"/>
                    </a:lnTo>
                    <a:lnTo>
                      <a:pt x="104" y="68"/>
                    </a:lnTo>
                    <a:lnTo>
                      <a:pt x="90" y="62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39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5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5" y="34"/>
                    </a:lnTo>
                    <a:lnTo>
                      <a:pt x="47" y="25"/>
                    </a:lnTo>
                    <a:lnTo>
                      <a:pt x="55" y="38"/>
                    </a:lnTo>
                    <a:lnTo>
                      <a:pt x="67" y="31"/>
                    </a:lnTo>
                    <a:lnTo>
                      <a:pt x="59" y="12"/>
                    </a:lnTo>
                    <a:lnTo>
                      <a:pt x="51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74">
                <a:extLst>
                  <a:ext uri="{FF2B5EF4-FFF2-40B4-BE49-F238E27FC236}">
                    <a16:creationId xmlns:a16="http://schemas.microsoft.com/office/drawing/2014/main" id="{3ED8E78B-9725-E565-4E9B-0B788CBAE1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2" y="1909"/>
                <a:ext cx="55" cy="97"/>
              </a:xfrm>
              <a:custGeom>
                <a:avLst/>
                <a:gdLst>
                  <a:gd name="T0" fmla="*/ 0 w 166"/>
                  <a:gd name="T1" fmla="*/ 0 h 291"/>
                  <a:gd name="T2" fmla="*/ 12 w 166"/>
                  <a:gd name="T3" fmla="*/ 60 h 291"/>
                  <a:gd name="T4" fmla="*/ 8 w 166"/>
                  <a:gd name="T5" fmla="*/ 80 h 291"/>
                  <a:gd name="T6" fmla="*/ 10 w 166"/>
                  <a:gd name="T7" fmla="*/ 106 h 291"/>
                  <a:gd name="T8" fmla="*/ 40 w 166"/>
                  <a:gd name="T9" fmla="*/ 151 h 291"/>
                  <a:gd name="T10" fmla="*/ 84 w 166"/>
                  <a:gd name="T11" fmla="*/ 180 h 291"/>
                  <a:gd name="T12" fmla="*/ 99 w 166"/>
                  <a:gd name="T13" fmla="*/ 199 h 291"/>
                  <a:gd name="T14" fmla="*/ 109 w 166"/>
                  <a:gd name="T15" fmla="*/ 232 h 291"/>
                  <a:gd name="T16" fmla="*/ 113 w 166"/>
                  <a:gd name="T17" fmla="*/ 284 h 291"/>
                  <a:gd name="T18" fmla="*/ 121 w 166"/>
                  <a:gd name="T19" fmla="*/ 291 h 291"/>
                  <a:gd name="T20" fmla="*/ 152 w 166"/>
                  <a:gd name="T21" fmla="*/ 261 h 291"/>
                  <a:gd name="T22" fmla="*/ 149 w 166"/>
                  <a:gd name="T23" fmla="*/ 235 h 291"/>
                  <a:gd name="T24" fmla="*/ 166 w 166"/>
                  <a:gd name="T25" fmla="*/ 199 h 291"/>
                  <a:gd name="T26" fmla="*/ 157 w 166"/>
                  <a:gd name="T27" fmla="*/ 180 h 291"/>
                  <a:gd name="T28" fmla="*/ 134 w 166"/>
                  <a:gd name="T29" fmla="*/ 148 h 291"/>
                  <a:gd name="T30" fmla="*/ 128 w 166"/>
                  <a:gd name="T31" fmla="*/ 82 h 291"/>
                  <a:gd name="T32" fmla="*/ 73 w 166"/>
                  <a:gd name="T33" fmla="*/ 67 h 291"/>
                  <a:gd name="T34" fmla="*/ 28 w 166"/>
                  <a:gd name="T35" fmla="*/ 11 h 291"/>
                  <a:gd name="T36" fmla="*/ 0 w 166"/>
                  <a:gd name="T3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0" y="0"/>
                    </a:moveTo>
                    <a:lnTo>
                      <a:pt x="12" y="60"/>
                    </a:lnTo>
                    <a:lnTo>
                      <a:pt x="8" y="80"/>
                    </a:lnTo>
                    <a:lnTo>
                      <a:pt x="10" y="106"/>
                    </a:lnTo>
                    <a:lnTo>
                      <a:pt x="40" y="151"/>
                    </a:lnTo>
                    <a:lnTo>
                      <a:pt x="84" y="180"/>
                    </a:lnTo>
                    <a:lnTo>
                      <a:pt x="99" y="199"/>
                    </a:lnTo>
                    <a:lnTo>
                      <a:pt x="109" y="232"/>
                    </a:lnTo>
                    <a:lnTo>
                      <a:pt x="113" y="284"/>
                    </a:lnTo>
                    <a:lnTo>
                      <a:pt x="121" y="291"/>
                    </a:lnTo>
                    <a:lnTo>
                      <a:pt x="152" y="261"/>
                    </a:lnTo>
                    <a:lnTo>
                      <a:pt x="149" y="235"/>
                    </a:lnTo>
                    <a:lnTo>
                      <a:pt x="166" y="199"/>
                    </a:lnTo>
                    <a:lnTo>
                      <a:pt x="157" y="180"/>
                    </a:lnTo>
                    <a:lnTo>
                      <a:pt x="134" y="148"/>
                    </a:lnTo>
                    <a:lnTo>
                      <a:pt x="128" y="82"/>
                    </a:lnTo>
                    <a:lnTo>
                      <a:pt x="73" y="67"/>
                    </a:lnTo>
                    <a:lnTo>
                      <a:pt x="28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75">
                <a:extLst>
                  <a:ext uri="{FF2B5EF4-FFF2-40B4-BE49-F238E27FC236}">
                    <a16:creationId xmlns:a16="http://schemas.microsoft.com/office/drawing/2014/main" id="{222A058D-2949-8CAA-2517-EB1A7320BB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5" y="1947"/>
                <a:ext cx="7" cy="4"/>
              </a:xfrm>
              <a:custGeom>
                <a:avLst/>
                <a:gdLst>
                  <a:gd name="T0" fmla="*/ 21 w 21"/>
                  <a:gd name="T1" fmla="*/ 12 h 13"/>
                  <a:gd name="T2" fmla="*/ 13 w 21"/>
                  <a:gd name="T3" fmla="*/ 0 h 13"/>
                  <a:gd name="T4" fmla="*/ 0 w 21"/>
                  <a:gd name="T5" fmla="*/ 1 h 13"/>
                  <a:gd name="T6" fmla="*/ 7 w 21"/>
                  <a:gd name="T7" fmla="*/ 13 h 13"/>
                  <a:gd name="T8" fmla="*/ 21 w 21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21" y="12"/>
                    </a:moveTo>
                    <a:lnTo>
                      <a:pt x="13" y="0"/>
                    </a:lnTo>
                    <a:lnTo>
                      <a:pt x="0" y="1"/>
                    </a:lnTo>
                    <a:lnTo>
                      <a:pt x="7" y="13"/>
                    </a:lnTo>
                    <a:lnTo>
                      <a:pt x="21" y="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76">
                <a:extLst>
                  <a:ext uri="{FF2B5EF4-FFF2-40B4-BE49-F238E27FC236}">
                    <a16:creationId xmlns:a16="http://schemas.microsoft.com/office/drawing/2014/main" id="{F4E37B5D-CDED-13DD-4688-D3C8F29394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1" y="1919"/>
                <a:ext cx="7" cy="6"/>
              </a:xfrm>
              <a:custGeom>
                <a:avLst/>
                <a:gdLst>
                  <a:gd name="T0" fmla="*/ 0 w 23"/>
                  <a:gd name="T1" fmla="*/ 9 h 19"/>
                  <a:gd name="T2" fmla="*/ 2 w 23"/>
                  <a:gd name="T3" fmla="*/ 15 h 19"/>
                  <a:gd name="T4" fmla="*/ 23 w 23"/>
                  <a:gd name="T5" fmla="*/ 19 h 19"/>
                  <a:gd name="T6" fmla="*/ 13 w 23"/>
                  <a:gd name="T7" fmla="*/ 0 h 19"/>
                  <a:gd name="T8" fmla="*/ 0 w 23"/>
                  <a:gd name="T9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9">
                    <a:moveTo>
                      <a:pt x="0" y="9"/>
                    </a:moveTo>
                    <a:lnTo>
                      <a:pt x="2" y="15"/>
                    </a:lnTo>
                    <a:lnTo>
                      <a:pt x="23" y="19"/>
                    </a:lnTo>
                    <a:lnTo>
                      <a:pt x="13" y="0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Freeform 77">
                <a:extLst>
                  <a:ext uri="{FF2B5EF4-FFF2-40B4-BE49-F238E27FC236}">
                    <a16:creationId xmlns:a16="http://schemas.microsoft.com/office/drawing/2014/main" id="{9817B8B6-A0C8-0C8C-DBA5-1AD50BCA4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2" y="2240"/>
                <a:ext cx="5" cy="13"/>
              </a:xfrm>
              <a:custGeom>
                <a:avLst/>
                <a:gdLst>
                  <a:gd name="T0" fmla="*/ 15 w 15"/>
                  <a:gd name="T1" fmla="*/ 40 h 40"/>
                  <a:gd name="T2" fmla="*/ 11 w 15"/>
                  <a:gd name="T3" fmla="*/ 0 h 40"/>
                  <a:gd name="T4" fmla="*/ 5 w 15"/>
                  <a:gd name="T5" fmla="*/ 0 h 40"/>
                  <a:gd name="T6" fmla="*/ 0 w 15"/>
                  <a:gd name="T7" fmla="*/ 15 h 40"/>
                  <a:gd name="T8" fmla="*/ 9 w 15"/>
                  <a:gd name="T9" fmla="*/ 40 h 40"/>
                  <a:gd name="T10" fmla="*/ 15 w 15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40">
                    <a:moveTo>
                      <a:pt x="15" y="40"/>
                    </a:moveTo>
                    <a:lnTo>
                      <a:pt x="11" y="0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9" y="40"/>
                    </a:lnTo>
                    <a:lnTo>
                      <a:pt x="15" y="4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78">
                <a:extLst>
                  <a:ext uri="{FF2B5EF4-FFF2-40B4-BE49-F238E27FC236}">
                    <a16:creationId xmlns:a16="http://schemas.microsoft.com/office/drawing/2014/main" id="{35BB6B41-CB5C-9E3F-F171-E116432749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2261"/>
                <a:ext cx="2" cy="10"/>
              </a:xfrm>
              <a:custGeom>
                <a:avLst/>
                <a:gdLst>
                  <a:gd name="T0" fmla="*/ 0 w 7"/>
                  <a:gd name="T1" fmla="*/ 7 h 28"/>
                  <a:gd name="T2" fmla="*/ 2 w 7"/>
                  <a:gd name="T3" fmla="*/ 28 h 28"/>
                  <a:gd name="T4" fmla="*/ 7 w 7"/>
                  <a:gd name="T5" fmla="*/ 20 h 28"/>
                  <a:gd name="T6" fmla="*/ 5 w 7"/>
                  <a:gd name="T7" fmla="*/ 0 h 28"/>
                  <a:gd name="T8" fmla="*/ 0 w 7"/>
                  <a:gd name="T9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8">
                    <a:moveTo>
                      <a:pt x="0" y="7"/>
                    </a:moveTo>
                    <a:lnTo>
                      <a:pt x="2" y="28"/>
                    </a:lnTo>
                    <a:lnTo>
                      <a:pt x="7" y="20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79">
                <a:extLst>
                  <a:ext uri="{FF2B5EF4-FFF2-40B4-BE49-F238E27FC236}">
                    <a16:creationId xmlns:a16="http://schemas.microsoft.com/office/drawing/2014/main" id="{1B58DCAD-0AAB-7E67-D4F5-2269975C3D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9" y="3306"/>
                <a:ext cx="16" cy="20"/>
              </a:xfrm>
              <a:custGeom>
                <a:avLst/>
                <a:gdLst>
                  <a:gd name="T0" fmla="*/ 42 w 48"/>
                  <a:gd name="T1" fmla="*/ 59 h 59"/>
                  <a:gd name="T2" fmla="*/ 21 w 48"/>
                  <a:gd name="T3" fmla="*/ 54 h 59"/>
                  <a:gd name="T4" fmla="*/ 8 w 48"/>
                  <a:gd name="T5" fmla="*/ 48 h 59"/>
                  <a:gd name="T6" fmla="*/ 0 w 48"/>
                  <a:gd name="T7" fmla="*/ 42 h 59"/>
                  <a:gd name="T8" fmla="*/ 5 w 48"/>
                  <a:gd name="T9" fmla="*/ 22 h 59"/>
                  <a:gd name="T10" fmla="*/ 17 w 48"/>
                  <a:gd name="T11" fmla="*/ 14 h 59"/>
                  <a:gd name="T12" fmla="*/ 23 w 48"/>
                  <a:gd name="T13" fmla="*/ 0 h 59"/>
                  <a:gd name="T14" fmla="*/ 37 w 48"/>
                  <a:gd name="T15" fmla="*/ 12 h 59"/>
                  <a:gd name="T16" fmla="*/ 26 w 48"/>
                  <a:gd name="T17" fmla="*/ 26 h 59"/>
                  <a:gd name="T18" fmla="*/ 33 w 48"/>
                  <a:gd name="T19" fmla="*/ 39 h 59"/>
                  <a:gd name="T20" fmla="*/ 48 w 48"/>
                  <a:gd name="T21" fmla="*/ 52 h 59"/>
                  <a:gd name="T22" fmla="*/ 42 w 48"/>
                  <a:gd name="T2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59">
                    <a:moveTo>
                      <a:pt x="42" y="59"/>
                    </a:moveTo>
                    <a:lnTo>
                      <a:pt x="21" y="54"/>
                    </a:lnTo>
                    <a:lnTo>
                      <a:pt x="8" y="48"/>
                    </a:lnTo>
                    <a:lnTo>
                      <a:pt x="0" y="42"/>
                    </a:lnTo>
                    <a:lnTo>
                      <a:pt x="5" y="22"/>
                    </a:lnTo>
                    <a:lnTo>
                      <a:pt x="17" y="14"/>
                    </a:lnTo>
                    <a:lnTo>
                      <a:pt x="23" y="0"/>
                    </a:lnTo>
                    <a:lnTo>
                      <a:pt x="37" y="12"/>
                    </a:lnTo>
                    <a:lnTo>
                      <a:pt x="26" y="26"/>
                    </a:lnTo>
                    <a:lnTo>
                      <a:pt x="33" y="39"/>
                    </a:lnTo>
                    <a:lnTo>
                      <a:pt x="48" y="52"/>
                    </a:lnTo>
                    <a:lnTo>
                      <a:pt x="42" y="5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80">
                <a:extLst>
                  <a:ext uri="{FF2B5EF4-FFF2-40B4-BE49-F238E27FC236}">
                    <a16:creationId xmlns:a16="http://schemas.microsoft.com/office/drawing/2014/main" id="{C1E47709-8B23-D95F-E0FA-96CA28B90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2" y="3036"/>
                <a:ext cx="294" cy="631"/>
              </a:xfrm>
              <a:custGeom>
                <a:avLst/>
                <a:gdLst>
                  <a:gd name="T0" fmla="*/ 652 w 881"/>
                  <a:gd name="T1" fmla="*/ 0 h 1892"/>
                  <a:gd name="T2" fmla="*/ 626 w 881"/>
                  <a:gd name="T3" fmla="*/ 9 h 1892"/>
                  <a:gd name="T4" fmla="*/ 634 w 881"/>
                  <a:gd name="T5" fmla="*/ 103 h 1892"/>
                  <a:gd name="T6" fmla="*/ 620 w 881"/>
                  <a:gd name="T7" fmla="*/ 170 h 1892"/>
                  <a:gd name="T8" fmla="*/ 635 w 881"/>
                  <a:gd name="T9" fmla="*/ 250 h 1892"/>
                  <a:gd name="T10" fmla="*/ 619 w 881"/>
                  <a:gd name="T11" fmla="*/ 371 h 1892"/>
                  <a:gd name="T12" fmla="*/ 570 w 881"/>
                  <a:gd name="T13" fmla="*/ 343 h 1892"/>
                  <a:gd name="T14" fmla="*/ 455 w 881"/>
                  <a:gd name="T15" fmla="*/ 340 h 1892"/>
                  <a:gd name="T16" fmla="*/ 403 w 881"/>
                  <a:gd name="T17" fmla="*/ 425 h 1892"/>
                  <a:gd name="T18" fmla="*/ 291 w 881"/>
                  <a:gd name="T19" fmla="*/ 456 h 1892"/>
                  <a:gd name="T20" fmla="*/ 248 w 881"/>
                  <a:gd name="T21" fmla="*/ 494 h 1892"/>
                  <a:gd name="T22" fmla="*/ 203 w 881"/>
                  <a:gd name="T23" fmla="*/ 518 h 1892"/>
                  <a:gd name="T24" fmla="*/ 181 w 881"/>
                  <a:gd name="T25" fmla="*/ 560 h 1892"/>
                  <a:gd name="T26" fmla="*/ 160 w 881"/>
                  <a:gd name="T27" fmla="*/ 548 h 1892"/>
                  <a:gd name="T28" fmla="*/ 125 w 881"/>
                  <a:gd name="T29" fmla="*/ 539 h 1892"/>
                  <a:gd name="T30" fmla="*/ 127 w 881"/>
                  <a:gd name="T31" fmla="*/ 565 h 1892"/>
                  <a:gd name="T32" fmla="*/ 85 w 881"/>
                  <a:gd name="T33" fmla="*/ 616 h 1892"/>
                  <a:gd name="T34" fmla="*/ 96 w 881"/>
                  <a:gd name="T35" fmla="*/ 669 h 1892"/>
                  <a:gd name="T36" fmla="*/ 82 w 881"/>
                  <a:gd name="T37" fmla="*/ 723 h 1892"/>
                  <a:gd name="T38" fmla="*/ 49 w 881"/>
                  <a:gd name="T39" fmla="*/ 733 h 1892"/>
                  <a:gd name="T40" fmla="*/ 19 w 881"/>
                  <a:gd name="T41" fmla="*/ 776 h 1892"/>
                  <a:gd name="T42" fmla="*/ 4 w 881"/>
                  <a:gd name="T43" fmla="*/ 818 h 1892"/>
                  <a:gd name="T44" fmla="*/ 59 w 881"/>
                  <a:gd name="T45" fmla="*/ 847 h 1892"/>
                  <a:gd name="T46" fmla="*/ 117 w 881"/>
                  <a:gd name="T47" fmla="*/ 894 h 1892"/>
                  <a:gd name="T48" fmla="*/ 22 w 881"/>
                  <a:gd name="T49" fmla="*/ 944 h 1892"/>
                  <a:gd name="T50" fmla="*/ 45 w 881"/>
                  <a:gd name="T51" fmla="*/ 1049 h 1892"/>
                  <a:gd name="T52" fmla="*/ 148 w 881"/>
                  <a:gd name="T53" fmla="*/ 1080 h 1892"/>
                  <a:gd name="T54" fmla="*/ 169 w 881"/>
                  <a:gd name="T55" fmla="*/ 1165 h 1892"/>
                  <a:gd name="T56" fmla="*/ 122 w 881"/>
                  <a:gd name="T57" fmla="*/ 1229 h 1892"/>
                  <a:gd name="T58" fmla="*/ 96 w 881"/>
                  <a:gd name="T59" fmla="*/ 1313 h 1892"/>
                  <a:gd name="T60" fmla="*/ 207 w 881"/>
                  <a:gd name="T61" fmla="*/ 1282 h 1892"/>
                  <a:gd name="T62" fmla="*/ 250 w 881"/>
                  <a:gd name="T63" fmla="*/ 1312 h 1892"/>
                  <a:gd name="T64" fmla="*/ 201 w 881"/>
                  <a:gd name="T65" fmla="*/ 1431 h 1892"/>
                  <a:gd name="T66" fmla="*/ 167 w 881"/>
                  <a:gd name="T67" fmla="*/ 1500 h 1892"/>
                  <a:gd name="T68" fmla="*/ 241 w 881"/>
                  <a:gd name="T69" fmla="*/ 1500 h 1892"/>
                  <a:gd name="T70" fmla="*/ 290 w 881"/>
                  <a:gd name="T71" fmla="*/ 1530 h 1892"/>
                  <a:gd name="T72" fmla="*/ 330 w 881"/>
                  <a:gd name="T73" fmla="*/ 1593 h 1892"/>
                  <a:gd name="T74" fmla="*/ 268 w 881"/>
                  <a:gd name="T75" fmla="*/ 1652 h 1892"/>
                  <a:gd name="T76" fmla="*/ 321 w 881"/>
                  <a:gd name="T77" fmla="*/ 1714 h 1892"/>
                  <a:gd name="T78" fmla="*/ 358 w 881"/>
                  <a:gd name="T79" fmla="*/ 1745 h 1892"/>
                  <a:gd name="T80" fmla="*/ 522 w 881"/>
                  <a:gd name="T81" fmla="*/ 1789 h 1892"/>
                  <a:gd name="T82" fmla="*/ 563 w 881"/>
                  <a:gd name="T83" fmla="*/ 1866 h 1892"/>
                  <a:gd name="T84" fmla="*/ 659 w 881"/>
                  <a:gd name="T85" fmla="*/ 1884 h 1892"/>
                  <a:gd name="T86" fmla="*/ 668 w 881"/>
                  <a:gd name="T87" fmla="*/ 1830 h 1892"/>
                  <a:gd name="T88" fmla="*/ 708 w 881"/>
                  <a:gd name="T89" fmla="*/ 1759 h 1892"/>
                  <a:gd name="T90" fmla="*/ 763 w 881"/>
                  <a:gd name="T91" fmla="*/ 1633 h 1892"/>
                  <a:gd name="T92" fmla="*/ 709 w 881"/>
                  <a:gd name="T93" fmla="*/ 1631 h 1892"/>
                  <a:gd name="T94" fmla="*/ 719 w 881"/>
                  <a:gd name="T95" fmla="*/ 1597 h 1892"/>
                  <a:gd name="T96" fmla="*/ 775 w 881"/>
                  <a:gd name="T97" fmla="*/ 1551 h 1892"/>
                  <a:gd name="T98" fmla="*/ 789 w 881"/>
                  <a:gd name="T99" fmla="*/ 1483 h 1892"/>
                  <a:gd name="T100" fmla="*/ 783 w 881"/>
                  <a:gd name="T101" fmla="*/ 1336 h 1892"/>
                  <a:gd name="T102" fmla="*/ 771 w 881"/>
                  <a:gd name="T103" fmla="*/ 1291 h 1892"/>
                  <a:gd name="T104" fmla="*/ 776 w 881"/>
                  <a:gd name="T105" fmla="*/ 1202 h 1892"/>
                  <a:gd name="T106" fmla="*/ 869 w 881"/>
                  <a:gd name="T107" fmla="*/ 818 h 1892"/>
                  <a:gd name="T108" fmla="*/ 840 w 881"/>
                  <a:gd name="T109" fmla="*/ 647 h 1892"/>
                  <a:gd name="T110" fmla="*/ 804 w 881"/>
                  <a:gd name="T111" fmla="*/ 482 h 1892"/>
                  <a:gd name="T112" fmla="*/ 734 w 881"/>
                  <a:gd name="T113" fmla="*/ 388 h 1892"/>
                  <a:gd name="T114" fmla="*/ 760 w 881"/>
                  <a:gd name="T115" fmla="*/ 225 h 1892"/>
                  <a:gd name="T116" fmla="*/ 710 w 881"/>
                  <a:gd name="T117" fmla="*/ 48 h 1892"/>
                  <a:gd name="T118" fmla="*/ 692 w 881"/>
                  <a:gd name="T119" fmla="*/ 2 h 1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81" h="1892">
                    <a:moveTo>
                      <a:pt x="692" y="2"/>
                    </a:moveTo>
                    <a:lnTo>
                      <a:pt x="652" y="0"/>
                    </a:lnTo>
                    <a:lnTo>
                      <a:pt x="632" y="9"/>
                    </a:lnTo>
                    <a:lnTo>
                      <a:pt x="626" y="9"/>
                    </a:lnTo>
                    <a:lnTo>
                      <a:pt x="620" y="23"/>
                    </a:lnTo>
                    <a:lnTo>
                      <a:pt x="634" y="103"/>
                    </a:lnTo>
                    <a:lnTo>
                      <a:pt x="610" y="131"/>
                    </a:lnTo>
                    <a:lnTo>
                      <a:pt x="620" y="170"/>
                    </a:lnTo>
                    <a:lnTo>
                      <a:pt x="603" y="206"/>
                    </a:lnTo>
                    <a:lnTo>
                      <a:pt x="635" y="250"/>
                    </a:lnTo>
                    <a:lnTo>
                      <a:pt x="640" y="309"/>
                    </a:lnTo>
                    <a:lnTo>
                      <a:pt x="619" y="371"/>
                    </a:lnTo>
                    <a:lnTo>
                      <a:pt x="600" y="387"/>
                    </a:lnTo>
                    <a:lnTo>
                      <a:pt x="570" y="343"/>
                    </a:lnTo>
                    <a:lnTo>
                      <a:pt x="535" y="332"/>
                    </a:lnTo>
                    <a:lnTo>
                      <a:pt x="455" y="340"/>
                    </a:lnTo>
                    <a:lnTo>
                      <a:pt x="405" y="385"/>
                    </a:lnTo>
                    <a:lnTo>
                      <a:pt x="403" y="425"/>
                    </a:lnTo>
                    <a:lnTo>
                      <a:pt x="372" y="448"/>
                    </a:lnTo>
                    <a:lnTo>
                      <a:pt x="291" y="456"/>
                    </a:lnTo>
                    <a:lnTo>
                      <a:pt x="260" y="473"/>
                    </a:lnTo>
                    <a:lnTo>
                      <a:pt x="248" y="494"/>
                    </a:lnTo>
                    <a:lnTo>
                      <a:pt x="202" y="504"/>
                    </a:lnTo>
                    <a:lnTo>
                      <a:pt x="203" y="518"/>
                    </a:lnTo>
                    <a:lnTo>
                      <a:pt x="199" y="545"/>
                    </a:lnTo>
                    <a:lnTo>
                      <a:pt x="181" y="560"/>
                    </a:lnTo>
                    <a:lnTo>
                      <a:pt x="167" y="561"/>
                    </a:lnTo>
                    <a:lnTo>
                      <a:pt x="160" y="548"/>
                    </a:lnTo>
                    <a:lnTo>
                      <a:pt x="132" y="552"/>
                    </a:lnTo>
                    <a:lnTo>
                      <a:pt x="125" y="539"/>
                    </a:lnTo>
                    <a:lnTo>
                      <a:pt x="119" y="545"/>
                    </a:lnTo>
                    <a:lnTo>
                      <a:pt x="127" y="565"/>
                    </a:lnTo>
                    <a:lnTo>
                      <a:pt x="124" y="599"/>
                    </a:lnTo>
                    <a:lnTo>
                      <a:pt x="85" y="616"/>
                    </a:lnTo>
                    <a:lnTo>
                      <a:pt x="75" y="657"/>
                    </a:lnTo>
                    <a:lnTo>
                      <a:pt x="96" y="669"/>
                    </a:lnTo>
                    <a:lnTo>
                      <a:pt x="80" y="697"/>
                    </a:lnTo>
                    <a:lnTo>
                      <a:pt x="82" y="723"/>
                    </a:lnTo>
                    <a:lnTo>
                      <a:pt x="63" y="732"/>
                    </a:lnTo>
                    <a:lnTo>
                      <a:pt x="49" y="733"/>
                    </a:lnTo>
                    <a:lnTo>
                      <a:pt x="46" y="768"/>
                    </a:lnTo>
                    <a:lnTo>
                      <a:pt x="19" y="776"/>
                    </a:lnTo>
                    <a:lnTo>
                      <a:pt x="0" y="792"/>
                    </a:lnTo>
                    <a:lnTo>
                      <a:pt x="4" y="818"/>
                    </a:lnTo>
                    <a:lnTo>
                      <a:pt x="56" y="813"/>
                    </a:lnTo>
                    <a:lnTo>
                      <a:pt x="59" y="847"/>
                    </a:lnTo>
                    <a:lnTo>
                      <a:pt x="94" y="864"/>
                    </a:lnTo>
                    <a:lnTo>
                      <a:pt x="117" y="894"/>
                    </a:lnTo>
                    <a:lnTo>
                      <a:pt x="112" y="909"/>
                    </a:lnTo>
                    <a:lnTo>
                      <a:pt x="22" y="944"/>
                    </a:lnTo>
                    <a:lnTo>
                      <a:pt x="31" y="970"/>
                    </a:lnTo>
                    <a:lnTo>
                      <a:pt x="45" y="1049"/>
                    </a:lnTo>
                    <a:lnTo>
                      <a:pt x="115" y="1083"/>
                    </a:lnTo>
                    <a:lnTo>
                      <a:pt x="148" y="1080"/>
                    </a:lnTo>
                    <a:lnTo>
                      <a:pt x="188" y="1143"/>
                    </a:lnTo>
                    <a:lnTo>
                      <a:pt x="169" y="1165"/>
                    </a:lnTo>
                    <a:lnTo>
                      <a:pt x="131" y="1188"/>
                    </a:lnTo>
                    <a:lnTo>
                      <a:pt x="122" y="1229"/>
                    </a:lnTo>
                    <a:lnTo>
                      <a:pt x="84" y="1254"/>
                    </a:lnTo>
                    <a:lnTo>
                      <a:pt x="96" y="1313"/>
                    </a:lnTo>
                    <a:lnTo>
                      <a:pt x="169" y="1306"/>
                    </a:lnTo>
                    <a:lnTo>
                      <a:pt x="207" y="1282"/>
                    </a:lnTo>
                    <a:lnTo>
                      <a:pt x="234" y="1286"/>
                    </a:lnTo>
                    <a:lnTo>
                      <a:pt x="250" y="1312"/>
                    </a:lnTo>
                    <a:lnTo>
                      <a:pt x="232" y="1408"/>
                    </a:lnTo>
                    <a:lnTo>
                      <a:pt x="201" y="1431"/>
                    </a:lnTo>
                    <a:lnTo>
                      <a:pt x="198" y="1464"/>
                    </a:lnTo>
                    <a:lnTo>
                      <a:pt x="167" y="1500"/>
                    </a:lnTo>
                    <a:lnTo>
                      <a:pt x="195" y="1518"/>
                    </a:lnTo>
                    <a:lnTo>
                      <a:pt x="241" y="1500"/>
                    </a:lnTo>
                    <a:lnTo>
                      <a:pt x="258" y="1532"/>
                    </a:lnTo>
                    <a:lnTo>
                      <a:pt x="290" y="1530"/>
                    </a:lnTo>
                    <a:lnTo>
                      <a:pt x="360" y="1550"/>
                    </a:lnTo>
                    <a:lnTo>
                      <a:pt x="330" y="1593"/>
                    </a:lnTo>
                    <a:lnTo>
                      <a:pt x="279" y="1625"/>
                    </a:lnTo>
                    <a:lnTo>
                      <a:pt x="268" y="1652"/>
                    </a:lnTo>
                    <a:lnTo>
                      <a:pt x="280" y="1699"/>
                    </a:lnTo>
                    <a:lnTo>
                      <a:pt x="321" y="1714"/>
                    </a:lnTo>
                    <a:lnTo>
                      <a:pt x="330" y="1741"/>
                    </a:lnTo>
                    <a:lnTo>
                      <a:pt x="358" y="1745"/>
                    </a:lnTo>
                    <a:lnTo>
                      <a:pt x="400" y="1767"/>
                    </a:lnTo>
                    <a:lnTo>
                      <a:pt x="522" y="1789"/>
                    </a:lnTo>
                    <a:lnTo>
                      <a:pt x="559" y="1820"/>
                    </a:lnTo>
                    <a:lnTo>
                      <a:pt x="563" y="1866"/>
                    </a:lnTo>
                    <a:lnTo>
                      <a:pt x="647" y="1892"/>
                    </a:lnTo>
                    <a:lnTo>
                      <a:pt x="659" y="1884"/>
                    </a:lnTo>
                    <a:lnTo>
                      <a:pt x="689" y="1848"/>
                    </a:lnTo>
                    <a:lnTo>
                      <a:pt x="668" y="1830"/>
                    </a:lnTo>
                    <a:lnTo>
                      <a:pt x="666" y="1817"/>
                    </a:lnTo>
                    <a:lnTo>
                      <a:pt x="708" y="1759"/>
                    </a:lnTo>
                    <a:lnTo>
                      <a:pt x="710" y="1705"/>
                    </a:lnTo>
                    <a:lnTo>
                      <a:pt x="763" y="1633"/>
                    </a:lnTo>
                    <a:lnTo>
                      <a:pt x="735" y="1623"/>
                    </a:lnTo>
                    <a:lnTo>
                      <a:pt x="709" y="1631"/>
                    </a:lnTo>
                    <a:lnTo>
                      <a:pt x="708" y="1618"/>
                    </a:lnTo>
                    <a:lnTo>
                      <a:pt x="719" y="1597"/>
                    </a:lnTo>
                    <a:lnTo>
                      <a:pt x="752" y="1587"/>
                    </a:lnTo>
                    <a:lnTo>
                      <a:pt x="775" y="1551"/>
                    </a:lnTo>
                    <a:lnTo>
                      <a:pt x="773" y="1525"/>
                    </a:lnTo>
                    <a:lnTo>
                      <a:pt x="789" y="1483"/>
                    </a:lnTo>
                    <a:lnTo>
                      <a:pt x="781" y="1390"/>
                    </a:lnTo>
                    <a:lnTo>
                      <a:pt x="783" y="1336"/>
                    </a:lnTo>
                    <a:lnTo>
                      <a:pt x="774" y="1317"/>
                    </a:lnTo>
                    <a:lnTo>
                      <a:pt x="771" y="1291"/>
                    </a:lnTo>
                    <a:lnTo>
                      <a:pt x="781" y="1242"/>
                    </a:lnTo>
                    <a:lnTo>
                      <a:pt x="776" y="1202"/>
                    </a:lnTo>
                    <a:lnTo>
                      <a:pt x="881" y="1025"/>
                    </a:lnTo>
                    <a:lnTo>
                      <a:pt x="869" y="818"/>
                    </a:lnTo>
                    <a:lnTo>
                      <a:pt x="840" y="727"/>
                    </a:lnTo>
                    <a:lnTo>
                      <a:pt x="840" y="647"/>
                    </a:lnTo>
                    <a:lnTo>
                      <a:pt x="821" y="521"/>
                    </a:lnTo>
                    <a:lnTo>
                      <a:pt x="804" y="482"/>
                    </a:lnTo>
                    <a:lnTo>
                      <a:pt x="796" y="469"/>
                    </a:lnTo>
                    <a:lnTo>
                      <a:pt x="734" y="388"/>
                    </a:lnTo>
                    <a:lnTo>
                      <a:pt x="745" y="280"/>
                    </a:lnTo>
                    <a:lnTo>
                      <a:pt x="760" y="225"/>
                    </a:lnTo>
                    <a:lnTo>
                      <a:pt x="727" y="87"/>
                    </a:lnTo>
                    <a:lnTo>
                      <a:pt x="710" y="48"/>
                    </a:lnTo>
                    <a:lnTo>
                      <a:pt x="714" y="21"/>
                    </a:lnTo>
                    <a:lnTo>
                      <a:pt x="692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81">
                <a:extLst>
                  <a:ext uri="{FF2B5EF4-FFF2-40B4-BE49-F238E27FC236}">
                    <a16:creationId xmlns:a16="http://schemas.microsoft.com/office/drawing/2014/main" id="{D9C67AA2-7806-628E-15A2-2AA504CCC5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4" y="3492"/>
                <a:ext cx="5" cy="7"/>
              </a:xfrm>
              <a:custGeom>
                <a:avLst/>
                <a:gdLst>
                  <a:gd name="T0" fmla="*/ 0 w 14"/>
                  <a:gd name="T1" fmla="*/ 6 h 20"/>
                  <a:gd name="T2" fmla="*/ 2 w 14"/>
                  <a:gd name="T3" fmla="*/ 20 h 20"/>
                  <a:gd name="T4" fmla="*/ 14 w 14"/>
                  <a:gd name="T5" fmla="*/ 12 h 20"/>
                  <a:gd name="T6" fmla="*/ 13 w 14"/>
                  <a:gd name="T7" fmla="*/ 5 h 20"/>
                  <a:gd name="T8" fmla="*/ 6 w 14"/>
                  <a:gd name="T9" fmla="*/ 0 h 20"/>
                  <a:gd name="T10" fmla="*/ 0 w 14"/>
                  <a:gd name="T11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0" y="6"/>
                    </a:moveTo>
                    <a:lnTo>
                      <a:pt x="2" y="20"/>
                    </a:lnTo>
                    <a:lnTo>
                      <a:pt x="14" y="12"/>
                    </a:lnTo>
                    <a:lnTo>
                      <a:pt x="13" y="5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82">
                <a:extLst>
                  <a:ext uri="{FF2B5EF4-FFF2-40B4-BE49-F238E27FC236}">
                    <a16:creationId xmlns:a16="http://schemas.microsoft.com/office/drawing/2014/main" id="{1A877980-96AA-1808-6E16-D7F45DB7A1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3" y="3660"/>
                <a:ext cx="7" cy="9"/>
              </a:xfrm>
              <a:custGeom>
                <a:avLst/>
                <a:gdLst>
                  <a:gd name="T0" fmla="*/ 15 w 20"/>
                  <a:gd name="T1" fmla="*/ 27 h 27"/>
                  <a:gd name="T2" fmla="*/ 20 w 20"/>
                  <a:gd name="T3" fmla="*/ 19 h 27"/>
                  <a:gd name="T4" fmla="*/ 5 w 20"/>
                  <a:gd name="T5" fmla="*/ 0 h 27"/>
                  <a:gd name="T6" fmla="*/ 0 w 20"/>
                  <a:gd name="T7" fmla="*/ 15 h 27"/>
                  <a:gd name="T8" fmla="*/ 14 w 20"/>
                  <a:gd name="T9" fmla="*/ 21 h 27"/>
                  <a:gd name="T10" fmla="*/ 15 w 20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7">
                    <a:moveTo>
                      <a:pt x="15" y="27"/>
                    </a:moveTo>
                    <a:lnTo>
                      <a:pt x="20" y="19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14" y="21"/>
                    </a:lnTo>
                    <a:lnTo>
                      <a:pt x="15" y="2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83">
                <a:extLst>
                  <a:ext uri="{FF2B5EF4-FFF2-40B4-BE49-F238E27FC236}">
                    <a16:creationId xmlns:a16="http://schemas.microsoft.com/office/drawing/2014/main" id="{321E4A76-2501-E6BF-AC94-D01ED5B939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" y="2884"/>
                <a:ext cx="7" cy="4"/>
              </a:xfrm>
              <a:custGeom>
                <a:avLst/>
                <a:gdLst>
                  <a:gd name="T0" fmla="*/ 15 w 21"/>
                  <a:gd name="T1" fmla="*/ 12 h 13"/>
                  <a:gd name="T2" fmla="*/ 21 w 21"/>
                  <a:gd name="T3" fmla="*/ 4 h 13"/>
                  <a:gd name="T4" fmla="*/ 0 w 21"/>
                  <a:gd name="T5" fmla="*/ 0 h 13"/>
                  <a:gd name="T6" fmla="*/ 1 w 21"/>
                  <a:gd name="T7" fmla="*/ 13 h 13"/>
                  <a:gd name="T8" fmla="*/ 15 w 21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15" y="12"/>
                    </a:moveTo>
                    <a:lnTo>
                      <a:pt x="21" y="4"/>
                    </a:lnTo>
                    <a:lnTo>
                      <a:pt x="0" y="0"/>
                    </a:lnTo>
                    <a:lnTo>
                      <a:pt x="1" y="13"/>
                    </a:lnTo>
                    <a:lnTo>
                      <a:pt x="15" y="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84">
                <a:extLst>
                  <a:ext uri="{FF2B5EF4-FFF2-40B4-BE49-F238E27FC236}">
                    <a16:creationId xmlns:a16="http://schemas.microsoft.com/office/drawing/2014/main" id="{AE032478-C825-BB59-73B6-C39A9334C7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" y="3067"/>
                <a:ext cx="16" cy="9"/>
              </a:xfrm>
              <a:custGeom>
                <a:avLst/>
                <a:gdLst>
                  <a:gd name="T0" fmla="*/ 41 w 47"/>
                  <a:gd name="T1" fmla="*/ 24 h 27"/>
                  <a:gd name="T2" fmla="*/ 47 w 47"/>
                  <a:gd name="T3" fmla="*/ 17 h 27"/>
                  <a:gd name="T4" fmla="*/ 32 w 47"/>
                  <a:gd name="T5" fmla="*/ 5 h 27"/>
                  <a:gd name="T6" fmla="*/ 20 w 47"/>
                  <a:gd name="T7" fmla="*/ 13 h 27"/>
                  <a:gd name="T8" fmla="*/ 12 w 47"/>
                  <a:gd name="T9" fmla="*/ 0 h 27"/>
                  <a:gd name="T10" fmla="*/ 0 w 47"/>
                  <a:gd name="T11" fmla="*/ 15 h 27"/>
                  <a:gd name="T12" fmla="*/ 8 w 47"/>
                  <a:gd name="T13" fmla="*/ 27 h 27"/>
                  <a:gd name="T14" fmla="*/ 27 w 47"/>
                  <a:gd name="T15" fmla="*/ 19 h 27"/>
                  <a:gd name="T16" fmla="*/ 41 w 47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7">
                    <a:moveTo>
                      <a:pt x="41" y="24"/>
                    </a:moveTo>
                    <a:lnTo>
                      <a:pt x="47" y="17"/>
                    </a:lnTo>
                    <a:lnTo>
                      <a:pt x="32" y="5"/>
                    </a:lnTo>
                    <a:lnTo>
                      <a:pt x="20" y="13"/>
                    </a:lnTo>
                    <a:lnTo>
                      <a:pt x="12" y="0"/>
                    </a:lnTo>
                    <a:lnTo>
                      <a:pt x="0" y="15"/>
                    </a:lnTo>
                    <a:lnTo>
                      <a:pt x="8" y="27"/>
                    </a:lnTo>
                    <a:lnTo>
                      <a:pt x="27" y="19"/>
                    </a:lnTo>
                    <a:lnTo>
                      <a:pt x="41" y="2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85">
                <a:extLst>
                  <a:ext uri="{FF2B5EF4-FFF2-40B4-BE49-F238E27FC236}">
                    <a16:creationId xmlns:a16="http://schemas.microsoft.com/office/drawing/2014/main" id="{59C66A1D-3F26-30D0-3602-0934AAEA4E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8" y="3070"/>
                <a:ext cx="5" cy="5"/>
              </a:xfrm>
              <a:custGeom>
                <a:avLst/>
                <a:gdLst>
                  <a:gd name="T0" fmla="*/ 0 w 14"/>
                  <a:gd name="T1" fmla="*/ 1 h 13"/>
                  <a:gd name="T2" fmla="*/ 1 w 14"/>
                  <a:gd name="T3" fmla="*/ 13 h 13"/>
                  <a:gd name="T4" fmla="*/ 9 w 14"/>
                  <a:gd name="T5" fmla="*/ 13 h 13"/>
                  <a:gd name="T6" fmla="*/ 14 w 14"/>
                  <a:gd name="T7" fmla="*/ 6 h 13"/>
                  <a:gd name="T8" fmla="*/ 7 w 14"/>
                  <a:gd name="T9" fmla="*/ 0 h 13"/>
                  <a:gd name="T10" fmla="*/ 0 w 14"/>
                  <a:gd name="T11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0" y="1"/>
                    </a:moveTo>
                    <a:lnTo>
                      <a:pt x="1" y="13"/>
                    </a:lnTo>
                    <a:lnTo>
                      <a:pt x="9" y="13"/>
                    </a:lnTo>
                    <a:lnTo>
                      <a:pt x="14" y="6"/>
                    </a:lnTo>
                    <a:lnTo>
                      <a:pt x="7" y="0"/>
                    </a:lnTo>
                    <a:lnTo>
                      <a:pt x="0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86">
                <a:extLst>
                  <a:ext uri="{FF2B5EF4-FFF2-40B4-BE49-F238E27FC236}">
                    <a16:creationId xmlns:a16="http://schemas.microsoft.com/office/drawing/2014/main" id="{170BA64B-A6C6-559F-20AD-C7015AECC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" y="3087"/>
                <a:ext cx="25" cy="17"/>
              </a:xfrm>
              <a:custGeom>
                <a:avLst/>
                <a:gdLst>
                  <a:gd name="T0" fmla="*/ 35 w 73"/>
                  <a:gd name="T1" fmla="*/ 50 h 50"/>
                  <a:gd name="T2" fmla="*/ 41 w 73"/>
                  <a:gd name="T3" fmla="*/ 36 h 50"/>
                  <a:gd name="T4" fmla="*/ 73 w 73"/>
                  <a:gd name="T5" fmla="*/ 27 h 50"/>
                  <a:gd name="T6" fmla="*/ 71 w 73"/>
                  <a:gd name="T7" fmla="*/ 7 h 50"/>
                  <a:gd name="T8" fmla="*/ 64 w 73"/>
                  <a:gd name="T9" fmla="*/ 0 h 50"/>
                  <a:gd name="T10" fmla="*/ 52 w 73"/>
                  <a:gd name="T11" fmla="*/ 15 h 50"/>
                  <a:gd name="T12" fmla="*/ 39 w 73"/>
                  <a:gd name="T13" fmla="*/ 16 h 50"/>
                  <a:gd name="T14" fmla="*/ 40 w 73"/>
                  <a:gd name="T15" fmla="*/ 22 h 50"/>
                  <a:gd name="T16" fmla="*/ 33 w 73"/>
                  <a:gd name="T17" fmla="*/ 30 h 50"/>
                  <a:gd name="T18" fmla="*/ 12 w 73"/>
                  <a:gd name="T19" fmla="*/ 18 h 50"/>
                  <a:gd name="T20" fmla="*/ 0 w 73"/>
                  <a:gd name="T21" fmla="*/ 33 h 50"/>
                  <a:gd name="T22" fmla="*/ 28 w 73"/>
                  <a:gd name="T23" fmla="*/ 43 h 50"/>
                  <a:gd name="T24" fmla="*/ 35 w 73"/>
                  <a:gd name="T25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50">
                    <a:moveTo>
                      <a:pt x="35" y="50"/>
                    </a:moveTo>
                    <a:lnTo>
                      <a:pt x="41" y="36"/>
                    </a:lnTo>
                    <a:lnTo>
                      <a:pt x="73" y="27"/>
                    </a:lnTo>
                    <a:lnTo>
                      <a:pt x="71" y="7"/>
                    </a:lnTo>
                    <a:lnTo>
                      <a:pt x="64" y="0"/>
                    </a:lnTo>
                    <a:lnTo>
                      <a:pt x="52" y="15"/>
                    </a:lnTo>
                    <a:lnTo>
                      <a:pt x="39" y="16"/>
                    </a:lnTo>
                    <a:lnTo>
                      <a:pt x="40" y="22"/>
                    </a:lnTo>
                    <a:lnTo>
                      <a:pt x="33" y="30"/>
                    </a:lnTo>
                    <a:lnTo>
                      <a:pt x="12" y="18"/>
                    </a:lnTo>
                    <a:lnTo>
                      <a:pt x="0" y="33"/>
                    </a:lnTo>
                    <a:lnTo>
                      <a:pt x="28" y="43"/>
                    </a:lnTo>
                    <a:lnTo>
                      <a:pt x="35" y="5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87">
                <a:extLst>
                  <a:ext uri="{FF2B5EF4-FFF2-40B4-BE49-F238E27FC236}">
                    <a16:creationId xmlns:a16="http://schemas.microsoft.com/office/drawing/2014/main" id="{C3119606-FF1D-D42F-BBD7-B0063F48A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6" y="3073"/>
                <a:ext cx="20" cy="20"/>
              </a:xfrm>
              <a:custGeom>
                <a:avLst/>
                <a:gdLst>
                  <a:gd name="T0" fmla="*/ 0 w 62"/>
                  <a:gd name="T1" fmla="*/ 53 h 59"/>
                  <a:gd name="T2" fmla="*/ 8 w 62"/>
                  <a:gd name="T3" fmla="*/ 59 h 59"/>
                  <a:gd name="T4" fmla="*/ 13 w 62"/>
                  <a:gd name="T5" fmla="*/ 45 h 59"/>
                  <a:gd name="T6" fmla="*/ 33 w 62"/>
                  <a:gd name="T7" fmla="*/ 43 h 59"/>
                  <a:gd name="T8" fmla="*/ 32 w 62"/>
                  <a:gd name="T9" fmla="*/ 30 h 59"/>
                  <a:gd name="T10" fmla="*/ 43 w 62"/>
                  <a:gd name="T11" fmla="*/ 16 h 59"/>
                  <a:gd name="T12" fmla="*/ 62 w 62"/>
                  <a:gd name="T13" fmla="*/ 6 h 59"/>
                  <a:gd name="T14" fmla="*/ 62 w 62"/>
                  <a:gd name="T15" fmla="*/ 0 h 59"/>
                  <a:gd name="T16" fmla="*/ 30 w 62"/>
                  <a:gd name="T17" fmla="*/ 10 h 59"/>
                  <a:gd name="T18" fmla="*/ 18 w 62"/>
                  <a:gd name="T19" fmla="*/ 31 h 59"/>
                  <a:gd name="T20" fmla="*/ 4 w 62"/>
                  <a:gd name="T21" fmla="*/ 33 h 59"/>
                  <a:gd name="T22" fmla="*/ 0 w 62"/>
                  <a:gd name="T23" fmla="*/ 5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9">
                    <a:moveTo>
                      <a:pt x="0" y="53"/>
                    </a:moveTo>
                    <a:lnTo>
                      <a:pt x="8" y="59"/>
                    </a:lnTo>
                    <a:lnTo>
                      <a:pt x="13" y="45"/>
                    </a:lnTo>
                    <a:lnTo>
                      <a:pt x="33" y="43"/>
                    </a:lnTo>
                    <a:lnTo>
                      <a:pt x="32" y="30"/>
                    </a:lnTo>
                    <a:lnTo>
                      <a:pt x="43" y="16"/>
                    </a:lnTo>
                    <a:lnTo>
                      <a:pt x="62" y="6"/>
                    </a:lnTo>
                    <a:lnTo>
                      <a:pt x="62" y="0"/>
                    </a:lnTo>
                    <a:lnTo>
                      <a:pt x="30" y="10"/>
                    </a:lnTo>
                    <a:lnTo>
                      <a:pt x="18" y="31"/>
                    </a:lnTo>
                    <a:lnTo>
                      <a:pt x="4" y="33"/>
                    </a:lnTo>
                    <a:lnTo>
                      <a:pt x="0" y="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88">
                <a:extLst>
                  <a:ext uri="{FF2B5EF4-FFF2-40B4-BE49-F238E27FC236}">
                    <a16:creationId xmlns:a16="http://schemas.microsoft.com/office/drawing/2014/main" id="{3B56E957-02D5-D6F1-2714-1B66E39837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8" y="3087"/>
                <a:ext cx="13" cy="10"/>
              </a:xfrm>
              <a:custGeom>
                <a:avLst/>
                <a:gdLst>
                  <a:gd name="T0" fmla="*/ 32 w 39"/>
                  <a:gd name="T1" fmla="*/ 0 h 29"/>
                  <a:gd name="T2" fmla="*/ 19 w 39"/>
                  <a:gd name="T3" fmla="*/ 9 h 29"/>
                  <a:gd name="T4" fmla="*/ 12 w 39"/>
                  <a:gd name="T5" fmla="*/ 9 h 29"/>
                  <a:gd name="T6" fmla="*/ 0 w 39"/>
                  <a:gd name="T7" fmla="*/ 23 h 29"/>
                  <a:gd name="T8" fmla="*/ 20 w 39"/>
                  <a:gd name="T9" fmla="*/ 29 h 29"/>
                  <a:gd name="T10" fmla="*/ 34 w 39"/>
                  <a:gd name="T11" fmla="*/ 28 h 29"/>
                  <a:gd name="T12" fmla="*/ 39 w 39"/>
                  <a:gd name="T13" fmla="*/ 13 h 29"/>
                  <a:gd name="T14" fmla="*/ 32 w 39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32" y="0"/>
                    </a:moveTo>
                    <a:lnTo>
                      <a:pt x="19" y="9"/>
                    </a:lnTo>
                    <a:lnTo>
                      <a:pt x="12" y="9"/>
                    </a:lnTo>
                    <a:lnTo>
                      <a:pt x="0" y="23"/>
                    </a:lnTo>
                    <a:lnTo>
                      <a:pt x="20" y="29"/>
                    </a:lnTo>
                    <a:lnTo>
                      <a:pt x="34" y="28"/>
                    </a:lnTo>
                    <a:lnTo>
                      <a:pt x="39" y="13"/>
                    </a:lnTo>
                    <a:lnTo>
                      <a:pt x="3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89">
                <a:extLst>
                  <a:ext uri="{FF2B5EF4-FFF2-40B4-BE49-F238E27FC236}">
                    <a16:creationId xmlns:a16="http://schemas.microsoft.com/office/drawing/2014/main" id="{D639B23D-047D-AB85-A69F-3119B1694A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3001"/>
                <a:ext cx="5" cy="8"/>
              </a:xfrm>
              <a:custGeom>
                <a:avLst/>
                <a:gdLst>
                  <a:gd name="T0" fmla="*/ 0 w 15"/>
                  <a:gd name="T1" fmla="*/ 7 h 26"/>
                  <a:gd name="T2" fmla="*/ 9 w 15"/>
                  <a:gd name="T3" fmla="*/ 26 h 26"/>
                  <a:gd name="T4" fmla="*/ 15 w 15"/>
                  <a:gd name="T5" fmla="*/ 20 h 26"/>
                  <a:gd name="T6" fmla="*/ 13 w 15"/>
                  <a:gd name="T7" fmla="*/ 0 h 26"/>
                  <a:gd name="T8" fmla="*/ 0 w 15"/>
                  <a:gd name="T9" fmla="*/ 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6">
                    <a:moveTo>
                      <a:pt x="0" y="7"/>
                    </a:moveTo>
                    <a:lnTo>
                      <a:pt x="9" y="26"/>
                    </a:lnTo>
                    <a:lnTo>
                      <a:pt x="15" y="20"/>
                    </a:lnTo>
                    <a:lnTo>
                      <a:pt x="13" y="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90">
                <a:extLst>
                  <a:ext uri="{FF2B5EF4-FFF2-40B4-BE49-F238E27FC236}">
                    <a16:creationId xmlns:a16="http://schemas.microsoft.com/office/drawing/2014/main" id="{2480434E-84E2-3386-78FE-9D3F689FDF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2" y="2996"/>
                <a:ext cx="4" cy="6"/>
              </a:xfrm>
              <a:custGeom>
                <a:avLst/>
                <a:gdLst>
                  <a:gd name="T0" fmla="*/ 1 w 14"/>
                  <a:gd name="T1" fmla="*/ 20 h 20"/>
                  <a:gd name="T2" fmla="*/ 7 w 14"/>
                  <a:gd name="T3" fmla="*/ 20 h 20"/>
                  <a:gd name="T4" fmla="*/ 14 w 14"/>
                  <a:gd name="T5" fmla="*/ 6 h 20"/>
                  <a:gd name="T6" fmla="*/ 6 w 14"/>
                  <a:gd name="T7" fmla="*/ 0 h 20"/>
                  <a:gd name="T8" fmla="*/ 0 w 14"/>
                  <a:gd name="T9" fmla="*/ 8 h 20"/>
                  <a:gd name="T10" fmla="*/ 1 w 14"/>
                  <a:gd name="T1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1" y="20"/>
                    </a:moveTo>
                    <a:lnTo>
                      <a:pt x="7" y="20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8"/>
                    </a:lnTo>
                    <a:lnTo>
                      <a:pt x="1" y="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91">
                <a:extLst>
                  <a:ext uri="{FF2B5EF4-FFF2-40B4-BE49-F238E27FC236}">
                    <a16:creationId xmlns:a16="http://schemas.microsoft.com/office/drawing/2014/main" id="{D053A45D-CF5D-1172-F652-F20F333E0C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6" y="3034"/>
                <a:ext cx="4" cy="6"/>
              </a:xfrm>
              <a:custGeom>
                <a:avLst/>
                <a:gdLst>
                  <a:gd name="T0" fmla="*/ 12 w 14"/>
                  <a:gd name="T1" fmla="*/ 6 h 20"/>
                  <a:gd name="T2" fmla="*/ 5 w 14"/>
                  <a:gd name="T3" fmla="*/ 0 h 20"/>
                  <a:gd name="T4" fmla="*/ 0 w 14"/>
                  <a:gd name="T5" fmla="*/ 14 h 20"/>
                  <a:gd name="T6" fmla="*/ 14 w 14"/>
                  <a:gd name="T7" fmla="*/ 20 h 20"/>
                  <a:gd name="T8" fmla="*/ 12 w 14"/>
                  <a:gd name="T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2" y="6"/>
                    </a:moveTo>
                    <a:lnTo>
                      <a:pt x="5" y="0"/>
                    </a:lnTo>
                    <a:lnTo>
                      <a:pt x="0" y="14"/>
                    </a:lnTo>
                    <a:lnTo>
                      <a:pt x="14" y="20"/>
                    </a:lnTo>
                    <a:lnTo>
                      <a:pt x="12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92">
                <a:extLst>
                  <a:ext uri="{FF2B5EF4-FFF2-40B4-BE49-F238E27FC236}">
                    <a16:creationId xmlns:a16="http://schemas.microsoft.com/office/drawing/2014/main" id="{ECB800AA-1C45-9F1E-C7A7-D33D960BD7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5" y="597"/>
                <a:ext cx="448" cy="368"/>
              </a:xfrm>
              <a:custGeom>
                <a:avLst/>
                <a:gdLst>
                  <a:gd name="T0" fmla="*/ 358 w 1344"/>
                  <a:gd name="T1" fmla="*/ 44 h 1104"/>
                  <a:gd name="T2" fmla="*/ 302 w 1344"/>
                  <a:gd name="T3" fmla="*/ 29 h 1104"/>
                  <a:gd name="T4" fmla="*/ 213 w 1344"/>
                  <a:gd name="T5" fmla="*/ 12 h 1104"/>
                  <a:gd name="T6" fmla="*/ 152 w 1344"/>
                  <a:gd name="T7" fmla="*/ 71 h 1104"/>
                  <a:gd name="T8" fmla="*/ 71 w 1344"/>
                  <a:gd name="T9" fmla="*/ 72 h 1104"/>
                  <a:gd name="T10" fmla="*/ 40 w 1344"/>
                  <a:gd name="T11" fmla="*/ 27 h 1104"/>
                  <a:gd name="T12" fmla="*/ 33 w 1344"/>
                  <a:gd name="T13" fmla="*/ 95 h 1104"/>
                  <a:gd name="T14" fmla="*/ 49 w 1344"/>
                  <a:gd name="T15" fmla="*/ 194 h 1104"/>
                  <a:gd name="T16" fmla="*/ 108 w 1344"/>
                  <a:gd name="T17" fmla="*/ 316 h 1104"/>
                  <a:gd name="T18" fmla="*/ 109 w 1344"/>
                  <a:gd name="T19" fmla="*/ 404 h 1104"/>
                  <a:gd name="T20" fmla="*/ 49 w 1344"/>
                  <a:gd name="T21" fmla="*/ 483 h 1104"/>
                  <a:gd name="T22" fmla="*/ 132 w 1344"/>
                  <a:gd name="T23" fmla="*/ 582 h 1104"/>
                  <a:gd name="T24" fmla="*/ 214 w 1344"/>
                  <a:gd name="T25" fmla="*/ 668 h 1104"/>
                  <a:gd name="T26" fmla="*/ 351 w 1344"/>
                  <a:gd name="T27" fmla="*/ 703 h 1104"/>
                  <a:gd name="T28" fmla="*/ 354 w 1344"/>
                  <a:gd name="T29" fmla="*/ 797 h 1104"/>
                  <a:gd name="T30" fmla="*/ 444 w 1344"/>
                  <a:gd name="T31" fmla="*/ 835 h 1104"/>
                  <a:gd name="T32" fmla="*/ 593 w 1344"/>
                  <a:gd name="T33" fmla="*/ 915 h 1104"/>
                  <a:gd name="T34" fmla="*/ 691 w 1344"/>
                  <a:gd name="T35" fmla="*/ 959 h 1104"/>
                  <a:gd name="T36" fmla="*/ 775 w 1344"/>
                  <a:gd name="T37" fmla="*/ 1006 h 1104"/>
                  <a:gd name="T38" fmla="*/ 850 w 1344"/>
                  <a:gd name="T39" fmla="*/ 1012 h 1104"/>
                  <a:gd name="T40" fmla="*/ 914 w 1344"/>
                  <a:gd name="T41" fmla="*/ 1053 h 1104"/>
                  <a:gd name="T42" fmla="*/ 1037 w 1344"/>
                  <a:gd name="T43" fmla="*/ 1075 h 1104"/>
                  <a:gd name="T44" fmla="*/ 1095 w 1344"/>
                  <a:gd name="T45" fmla="*/ 976 h 1104"/>
                  <a:gd name="T46" fmla="*/ 1068 w 1344"/>
                  <a:gd name="T47" fmla="*/ 911 h 1104"/>
                  <a:gd name="T48" fmla="*/ 1107 w 1344"/>
                  <a:gd name="T49" fmla="*/ 827 h 1104"/>
                  <a:gd name="T50" fmla="*/ 986 w 1344"/>
                  <a:gd name="T51" fmla="*/ 744 h 1104"/>
                  <a:gd name="T52" fmla="*/ 936 w 1344"/>
                  <a:gd name="T53" fmla="*/ 782 h 1104"/>
                  <a:gd name="T54" fmla="*/ 930 w 1344"/>
                  <a:gd name="T55" fmla="*/ 723 h 1104"/>
                  <a:gd name="T56" fmla="*/ 843 w 1344"/>
                  <a:gd name="T57" fmla="*/ 644 h 1104"/>
                  <a:gd name="T58" fmla="*/ 914 w 1344"/>
                  <a:gd name="T59" fmla="*/ 483 h 1104"/>
                  <a:gd name="T60" fmla="*/ 943 w 1344"/>
                  <a:gd name="T61" fmla="*/ 501 h 1104"/>
                  <a:gd name="T62" fmla="*/ 1024 w 1344"/>
                  <a:gd name="T63" fmla="*/ 573 h 1104"/>
                  <a:gd name="T64" fmla="*/ 1207 w 1344"/>
                  <a:gd name="T65" fmla="*/ 590 h 1104"/>
                  <a:gd name="T66" fmla="*/ 1344 w 1344"/>
                  <a:gd name="T67" fmla="*/ 476 h 1104"/>
                  <a:gd name="T68" fmla="*/ 1259 w 1344"/>
                  <a:gd name="T69" fmla="*/ 431 h 1104"/>
                  <a:gd name="T70" fmla="*/ 1218 w 1344"/>
                  <a:gd name="T71" fmla="*/ 354 h 1104"/>
                  <a:gd name="T72" fmla="*/ 1131 w 1344"/>
                  <a:gd name="T73" fmla="*/ 349 h 1104"/>
                  <a:gd name="T74" fmla="*/ 1101 w 1344"/>
                  <a:gd name="T75" fmla="*/ 392 h 1104"/>
                  <a:gd name="T76" fmla="*/ 1003 w 1344"/>
                  <a:gd name="T77" fmla="*/ 421 h 1104"/>
                  <a:gd name="T78" fmla="*/ 947 w 1344"/>
                  <a:gd name="T79" fmla="*/ 399 h 1104"/>
                  <a:gd name="T80" fmla="*/ 912 w 1344"/>
                  <a:gd name="T81" fmla="*/ 389 h 1104"/>
                  <a:gd name="T82" fmla="*/ 871 w 1344"/>
                  <a:gd name="T83" fmla="*/ 373 h 1104"/>
                  <a:gd name="T84" fmla="*/ 833 w 1344"/>
                  <a:gd name="T85" fmla="*/ 329 h 1104"/>
                  <a:gd name="T86" fmla="*/ 773 w 1344"/>
                  <a:gd name="T87" fmla="*/ 328 h 1104"/>
                  <a:gd name="T88" fmla="*/ 743 w 1344"/>
                  <a:gd name="T89" fmla="*/ 365 h 1104"/>
                  <a:gd name="T90" fmla="*/ 657 w 1344"/>
                  <a:gd name="T91" fmla="*/ 386 h 1104"/>
                  <a:gd name="T92" fmla="*/ 638 w 1344"/>
                  <a:gd name="T93" fmla="*/ 327 h 1104"/>
                  <a:gd name="T94" fmla="*/ 609 w 1344"/>
                  <a:gd name="T95" fmla="*/ 290 h 1104"/>
                  <a:gd name="T96" fmla="*/ 549 w 1344"/>
                  <a:gd name="T97" fmla="*/ 229 h 1104"/>
                  <a:gd name="T98" fmla="*/ 530 w 1344"/>
                  <a:gd name="T99" fmla="*/ 170 h 1104"/>
                  <a:gd name="T100" fmla="*/ 492 w 1344"/>
                  <a:gd name="T101" fmla="*/ 119 h 1104"/>
                  <a:gd name="T102" fmla="*/ 404 w 1344"/>
                  <a:gd name="T103" fmla="*/ 40 h 1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44" h="1104">
                    <a:moveTo>
                      <a:pt x="404" y="40"/>
                    </a:moveTo>
                    <a:lnTo>
                      <a:pt x="378" y="49"/>
                    </a:lnTo>
                    <a:lnTo>
                      <a:pt x="358" y="44"/>
                    </a:lnTo>
                    <a:lnTo>
                      <a:pt x="359" y="58"/>
                    </a:lnTo>
                    <a:lnTo>
                      <a:pt x="330" y="47"/>
                    </a:lnTo>
                    <a:lnTo>
                      <a:pt x="302" y="29"/>
                    </a:lnTo>
                    <a:lnTo>
                      <a:pt x="287" y="10"/>
                    </a:lnTo>
                    <a:lnTo>
                      <a:pt x="260" y="0"/>
                    </a:lnTo>
                    <a:lnTo>
                      <a:pt x="213" y="12"/>
                    </a:lnTo>
                    <a:lnTo>
                      <a:pt x="195" y="33"/>
                    </a:lnTo>
                    <a:lnTo>
                      <a:pt x="174" y="28"/>
                    </a:lnTo>
                    <a:lnTo>
                      <a:pt x="152" y="71"/>
                    </a:lnTo>
                    <a:lnTo>
                      <a:pt x="131" y="59"/>
                    </a:lnTo>
                    <a:lnTo>
                      <a:pt x="112" y="81"/>
                    </a:lnTo>
                    <a:lnTo>
                      <a:pt x="71" y="72"/>
                    </a:lnTo>
                    <a:lnTo>
                      <a:pt x="64" y="59"/>
                    </a:lnTo>
                    <a:lnTo>
                      <a:pt x="62" y="39"/>
                    </a:lnTo>
                    <a:lnTo>
                      <a:pt x="40" y="27"/>
                    </a:lnTo>
                    <a:lnTo>
                      <a:pt x="0" y="31"/>
                    </a:lnTo>
                    <a:lnTo>
                      <a:pt x="30" y="55"/>
                    </a:lnTo>
                    <a:lnTo>
                      <a:pt x="33" y="95"/>
                    </a:lnTo>
                    <a:lnTo>
                      <a:pt x="24" y="130"/>
                    </a:lnTo>
                    <a:lnTo>
                      <a:pt x="33" y="169"/>
                    </a:lnTo>
                    <a:lnTo>
                      <a:pt x="49" y="194"/>
                    </a:lnTo>
                    <a:lnTo>
                      <a:pt x="52" y="220"/>
                    </a:lnTo>
                    <a:lnTo>
                      <a:pt x="88" y="251"/>
                    </a:lnTo>
                    <a:lnTo>
                      <a:pt x="108" y="316"/>
                    </a:lnTo>
                    <a:lnTo>
                      <a:pt x="109" y="336"/>
                    </a:lnTo>
                    <a:lnTo>
                      <a:pt x="86" y="372"/>
                    </a:lnTo>
                    <a:lnTo>
                      <a:pt x="109" y="404"/>
                    </a:lnTo>
                    <a:lnTo>
                      <a:pt x="92" y="438"/>
                    </a:lnTo>
                    <a:lnTo>
                      <a:pt x="94" y="465"/>
                    </a:lnTo>
                    <a:lnTo>
                      <a:pt x="49" y="483"/>
                    </a:lnTo>
                    <a:lnTo>
                      <a:pt x="68" y="541"/>
                    </a:lnTo>
                    <a:lnTo>
                      <a:pt x="117" y="564"/>
                    </a:lnTo>
                    <a:lnTo>
                      <a:pt x="132" y="582"/>
                    </a:lnTo>
                    <a:lnTo>
                      <a:pt x="143" y="622"/>
                    </a:lnTo>
                    <a:lnTo>
                      <a:pt x="191" y="637"/>
                    </a:lnTo>
                    <a:lnTo>
                      <a:pt x="214" y="668"/>
                    </a:lnTo>
                    <a:lnTo>
                      <a:pt x="267" y="664"/>
                    </a:lnTo>
                    <a:lnTo>
                      <a:pt x="344" y="690"/>
                    </a:lnTo>
                    <a:lnTo>
                      <a:pt x="351" y="703"/>
                    </a:lnTo>
                    <a:lnTo>
                      <a:pt x="337" y="764"/>
                    </a:lnTo>
                    <a:lnTo>
                      <a:pt x="353" y="783"/>
                    </a:lnTo>
                    <a:lnTo>
                      <a:pt x="354" y="797"/>
                    </a:lnTo>
                    <a:lnTo>
                      <a:pt x="375" y="807"/>
                    </a:lnTo>
                    <a:lnTo>
                      <a:pt x="392" y="840"/>
                    </a:lnTo>
                    <a:lnTo>
                      <a:pt x="444" y="835"/>
                    </a:lnTo>
                    <a:lnTo>
                      <a:pt x="474" y="859"/>
                    </a:lnTo>
                    <a:lnTo>
                      <a:pt x="541" y="866"/>
                    </a:lnTo>
                    <a:lnTo>
                      <a:pt x="593" y="915"/>
                    </a:lnTo>
                    <a:lnTo>
                      <a:pt x="620" y="919"/>
                    </a:lnTo>
                    <a:lnTo>
                      <a:pt x="636" y="952"/>
                    </a:lnTo>
                    <a:lnTo>
                      <a:pt x="691" y="959"/>
                    </a:lnTo>
                    <a:lnTo>
                      <a:pt x="719" y="983"/>
                    </a:lnTo>
                    <a:lnTo>
                      <a:pt x="753" y="988"/>
                    </a:lnTo>
                    <a:lnTo>
                      <a:pt x="775" y="1006"/>
                    </a:lnTo>
                    <a:lnTo>
                      <a:pt x="809" y="1002"/>
                    </a:lnTo>
                    <a:lnTo>
                      <a:pt x="828" y="994"/>
                    </a:lnTo>
                    <a:lnTo>
                      <a:pt x="850" y="1012"/>
                    </a:lnTo>
                    <a:lnTo>
                      <a:pt x="890" y="1015"/>
                    </a:lnTo>
                    <a:lnTo>
                      <a:pt x="892" y="1035"/>
                    </a:lnTo>
                    <a:lnTo>
                      <a:pt x="914" y="1053"/>
                    </a:lnTo>
                    <a:lnTo>
                      <a:pt x="951" y="1096"/>
                    </a:lnTo>
                    <a:lnTo>
                      <a:pt x="1020" y="1104"/>
                    </a:lnTo>
                    <a:lnTo>
                      <a:pt x="1037" y="1075"/>
                    </a:lnTo>
                    <a:lnTo>
                      <a:pt x="1056" y="1067"/>
                    </a:lnTo>
                    <a:lnTo>
                      <a:pt x="1086" y="1023"/>
                    </a:lnTo>
                    <a:lnTo>
                      <a:pt x="1095" y="976"/>
                    </a:lnTo>
                    <a:lnTo>
                      <a:pt x="1105" y="948"/>
                    </a:lnTo>
                    <a:lnTo>
                      <a:pt x="1085" y="943"/>
                    </a:lnTo>
                    <a:lnTo>
                      <a:pt x="1068" y="911"/>
                    </a:lnTo>
                    <a:lnTo>
                      <a:pt x="1081" y="903"/>
                    </a:lnTo>
                    <a:lnTo>
                      <a:pt x="1080" y="890"/>
                    </a:lnTo>
                    <a:lnTo>
                      <a:pt x="1107" y="827"/>
                    </a:lnTo>
                    <a:lnTo>
                      <a:pt x="1091" y="788"/>
                    </a:lnTo>
                    <a:lnTo>
                      <a:pt x="1005" y="736"/>
                    </a:lnTo>
                    <a:lnTo>
                      <a:pt x="986" y="744"/>
                    </a:lnTo>
                    <a:lnTo>
                      <a:pt x="969" y="786"/>
                    </a:lnTo>
                    <a:lnTo>
                      <a:pt x="931" y="803"/>
                    </a:lnTo>
                    <a:lnTo>
                      <a:pt x="936" y="782"/>
                    </a:lnTo>
                    <a:lnTo>
                      <a:pt x="914" y="772"/>
                    </a:lnTo>
                    <a:lnTo>
                      <a:pt x="912" y="744"/>
                    </a:lnTo>
                    <a:lnTo>
                      <a:pt x="930" y="723"/>
                    </a:lnTo>
                    <a:lnTo>
                      <a:pt x="840" y="684"/>
                    </a:lnTo>
                    <a:lnTo>
                      <a:pt x="830" y="651"/>
                    </a:lnTo>
                    <a:lnTo>
                      <a:pt x="843" y="644"/>
                    </a:lnTo>
                    <a:lnTo>
                      <a:pt x="860" y="616"/>
                    </a:lnTo>
                    <a:lnTo>
                      <a:pt x="886" y="606"/>
                    </a:lnTo>
                    <a:lnTo>
                      <a:pt x="914" y="483"/>
                    </a:lnTo>
                    <a:lnTo>
                      <a:pt x="927" y="474"/>
                    </a:lnTo>
                    <a:lnTo>
                      <a:pt x="942" y="481"/>
                    </a:lnTo>
                    <a:lnTo>
                      <a:pt x="943" y="501"/>
                    </a:lnTo>
                    <a:lnTo>
                      <a:pt x="962" y="552"/>
                    </a:lnTo>
                    <a:lnTo>
                      <a:pt x="996" y="555"/>
                    </a:lnTo>
                    <a:lnTo>
                      <a:pt x="1024" y="573"/>
                    </a:lnTo>
                    <a:lnTo>
                      <a:pt x="1072" y="582"/>
                    </a:lnTo>
                    <a:lnTo>
                      <a:pt x="1108" y="612"/>
                    </a:lnTo>
                    <a:lnTo>
                      <a:pt x="1207" y="590"/>
                    </a:lnTo>
                    <a:lnTo>
                      <a:pt x="1276" y="617"/>
                    </a:lnTo>
                    <a:lnTo>
                      <a:pt x="1299" y="581"/>
                    </a:lnTo>
                    <a:lnTo>
                      <a:pt x="1344" y="476"/>
                    </a:lnTo>
                    <a:lnTo>
                      <a:pt x="1328" y="451"/>
                    </a:lnTo>
                    <a:lnTo>
                      <a:pt x="1280" y="449"/>
                    </a:lnTo>
                    <a:lnTo>
                      <a:pt x="1259" y="431"/>
                    </a:lnTo>
                    <a:lnTo>
                      <a:pt x="1228" y="387"/>
                    </a:lnTo>
                    <a:lnTo>
                      <a:pt x="1233" y="366"/>
                    </a:lnTo>
                    <a:lnTo>
                      <a:pt x="1218" y="354"/>
                    </a:lnTo>
                    <a:lnTo>
                      <a:pt x="1198" y="356"/>
                    </a:lnTo>
                    <a:lnTo>
                      <a:pt x="1170" y="338"/>
                    </a:lnTo>
                    <a:lnTo>
                      <a:pt x="1131" y="349"/>
                    </a:lnTo>
                    <a:lnTo>
                      <a:pt x="1132" y="361"/>
                    </a:lnTo>
                    <a:lnTo>
                      <a:pt x="1120" y="383"/>
                    </a:lnTo>
                    <a:lnTo>
                      <a:pt x="1101" y="392"/>
                    </a:lnTo>
                    <a:lnTo>
                      <a:pt x="1077" y="421"/>
                    </a:lnTo>
                    <a:lnTo>
                      <a:pt x="1035" y="405"/>
                    </a:lnTo>
                    <a:lnTo>
                      <a:pt x="1003" y="421"/>
                    </a:lnTo>
                    <a:lnTo>
                      <a:pt x="988" y="409"/>
                    </a:lnTo>
                    <a:lnTo>
                      <a:pt x="969" y="417"/>
                    </a:lnTo>
                    <a:lnTo>
                      <a:pt x="947" y="399"/>
                    </a:lnTo>
                    <a:lnTo>
                      <a:pt x="935" y="401"/>
                    </a:lnTo>
                    <a:lnTo>
                      <a:pt x="932" y="380"/>
                    </a:lnTo>
                    <a:lnTo>
                      <a:pt x="912" y="389"/>
                    </a:lnTo>
                    <a:lnTo>
                      <a:pt x="916" y="415"/>
                    </a:lnTo>
                    <a:lnTo>
                      <a:pt x="897" y="431"/>
                    </a:lnTo>
                    <a:lnTo>
                      <a:pt x="871" y="373"/>
                    </a:lnTo>
                    <a:lnTo>
                      <a:pt x="875" y="346"/>
                    </a:lnTo>
                    <a:lnTo>
                      <a:pt x="855" y="348"/>
                    </a:lnTo>
                    <a:lnTo>
                      <a:pt x="833" y="329"/>
                    </a:lnTo>
                    <a:lnTo>
                      <a:pt x="813" y="331"/>
                    </a:lnTo>
                    <a:lnTo>
                      <a:pt x="792" y="313"/>
                    </a:lnTo>
                    <a:lnTo>
                      <a:pt x="773" y="328"/>
                    </a:lnTo>
                    <a:lnTo>
                      <a:pt x="738" y="318"/>
                    </a:lnTo>
                    <a:lnTo>
                      <a:pt x="732" y="326"/>
                    </a:lnTo>
                    <a:lnTo>
                      <a:pt x="743" y="365"/>
                    </a:lnTo>
                    <a:lnTo>
                      <a:pt x="732" y="392"/>
                    </a:lnTo>
                    <a:lnTo>
                      <a:pt x="685" y="384"/>
                    </a:lnTo>
                    <a:lnTo>
                      <a:pt x="657" y="386"/>
                    </a:lnTo>
                    <a:lnTo>
                      <a:pt x="635" y="361"/>
                    </a:lnTo>
                    <a:lnTo>
                      <a:pt x="647" y="339"/>
                    </a:lnTo>
                    <a:lnTo>
                      <a:pt x="638" y="327"/>
                    </a:lnTo>
                    <a:lnTo>
                      <a:pt x="626" y="329"/>
                    </a:lnTo>
                    <a:lnTo>
                      <a:pt x="618" y="322"/>
                    </a:lnTo>
                    <a:lnTo>
                      <a:pt x="609" y="290"/>
                    </a:lnTo>
                    <a:lnTo>
                      <a:pt x="594" y="277"/>
                    </a:lnTo>
                    <a:lnTo>
                      <a:pt x="592" y="258"/>
                    </a:lnTo>
                    <a:lnTo>
                      <a:pt x="549" y="229"/>
                    </a:lnTo>
                    <a:lnTo>
                      <a:pt x="517" y="177"/>
                    </a:lnTo>
                    <a:lnTo>
                      <a:pt x="517" y="171"/>
                    </a:lnTo>
                    <a:lnTo>
                      <a:pt x="530" y="170"/>
                    </a:lnTo>
                    <a:lnTo>
                      <a:pt x="536" y="162"/>
                    </a:lnTo>
                    <a:lnTo>
                      <a:pt x="520" y="137"/>
                    </a:lnTo>
                    <a:lnTo>
                      <a:pt x="492" y="119"/>
                    </a:lnTo>
                    <a:lnTo>
                      <a:pt x="491" y="106"/>
                    </a:lnTo>
                    <a:lnTo>
                      <a:pt x="503" y="98"/>
                    </a:lnTo>
                    <a:lnTo>
                      <a:pt x="40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93">
                <a:extLst>
                  <a:ext uri="{FF2B5EF4-FFF2-40B4-BE49-F238E27FC236}">
                    <a16:creationId xmlns:a16="http://schemas.microsoft.com/office/drawing/2014/main" id="{4264AE4F-DBFE-D198-805A-A0D7323C98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5" y="5"/>
                <a:ext cx="530" cy="430"/>
              </a:xfrm>
              <a:custGeom>
                <a:avLst/>
                <a:gdLst>
                  <a:gd name="T0" fmla="*/ 1231 w 1590"/>
                  <a:gd name="T1" fmla="*/ 857 h 1289"/>
                  <a:gd name="T2" fmla="*/ 1203 w 1590"/>
                  <a:gd name="T3" fmla="*/ 906 h 1289"/>
                  <a:gd name="T4" fmla="*/ 1172 w 1590"/>
                  <a:gd name="T5" fmla="*/ 788 h 1289"/>
                  <a:gd name="T6" fmla="*/ 1095 w 1590"/>
                  <a:gd name="T7" fmla="*/ 682 h 1289"/>
                  <a:gd name="T8" fmla="*/ 1059 w 1590"/>
                  <a:gd name="T9" fmla="*/ 659 h 1289"/>
                  <a:gd name="T10" fmla="*/ 1006 w 1590"/>
                  <a:gd name="T11" fmla="*/ 677 h 1289"/>
                  <a:gd name="T12" fmla="*/ 883 w 1590"/>
                  <a:gd name="T13" fmla="*/ 641 h 1289"/>
                  <a:gd name="T14" fmla="*/ 868 w 1590"/>
                  <a:gd name="T15" fmla="*/ 482 h 1289"/>
                  <a:gd name="T16" fmla="*/ 830 w 1590"/>
                  <a:gd name="T17" fmla="*/ 438 h 1289"/>
                  <a:gd name="T18" fmla="*/ 762 w 1590"/>
                  <a:gd name="T19" fmla="*/ 351 h 1289"/>
                  <a:gd name="T20" fmla="*/ 639 w 1590"/>
                  <a:gd name="T21" fmla="*/ 395 h 1289"/>
                  <a:gd name="T22" fmla="*/ 575 w 1590"/>
                  <a:gd name="T23" fmla="*/ 441 h 1289"/>
                  <a:gd name="T24" fmla="*/ 527 w 1590"/>
                  <a:gd name="T25" fmla="*/ 419 h 1289"/>
                  <a:gd name="T26" fmla="*/ 471 w 1590"/>
                  <a:gd name="T27" fmla="*/ 323 h 1289"/>
                  <a:gd name="T28" fmla="*/ 387 w 1590"/>
                  <a:gd name="T29" fmla="*/ 278 h 1289"/>
                  <a:gd name="T30" fmla="*/ 409 w 1590"/>
                  <a:gd name="T31" fmla="*/ 162 h 1289"/>
                  <a:gd name="T32" fmla="*/ 346 w 1590"/>
                  <a:gd name="T33" fmla="*/ 0 h 1289"/>
                  <a:gd name="T34" fmla="*/ 197 w 1590"/>
                  <a:gd name="T35" fmla="*/ 41 h 1289"/>
                  <a:gd name="T36" fmla="*/ 79 w 1590"/>
                  <a:gd name="T37" fmla="*/ 79 h 1289"/>
                  <a:gd name="T38" fmla="*/ 27 w 1590"/>
                  <a:gd name="T39" fmla="*/ 97 h 1289"/>
                  <a:gd name="T40" fmla="*/ 37 w 1590"/>
                  <a:gd name="T41" fmla="*/ 129 h 1289"/>
                  <a:gd name="T42" fmla="*/ 234 w 1590"/>
                  <a:gd name="T43" fmla="*/ 366 h 1289"/>
                  <a:gd name="T44" fmla="*/ 221 w 1590"/>
                  <a:gd name="T45" fmla="*/ 448 h 1289"/>
                  <a:gd name="T46" fmla="*/ 302 w 1590"/>
                  <a:gd name="T47" fmla="*/ 527 h 1289"/>
                  <a:gd name="T48" fmla="*/ 450 w 1590"/>
                  <a:gd name="T49" fmla="*/ 527 h 1289"/>
                  <a:gd name="T50" fmla="*/ 516 w 1590"/>
                  <a:gd name="T51" fmla="*/ 528 h 1289"/>
                  <a:gd name="T52" fmla="*/ 540 w 1590"/>
                  <a:gd name="T53" fmla="*/ 492 h 1289"/>
                  <a:gd name="T54" fmla="*/ 538 w 1590"/>
                  <a:gd name="T55" fmla="*/ 613 h 1289"/>
                  <a:gd name="T56" fmla="*/ 555 w 1590"/>
                  <a:gd name="T57" fmla="*/ 651 h 1289"/>
                  <a:gd name="T58" fmla="*/ 597 w 1590"/>
                  <a:gd name="T59" fmla="*/ 681 h 1289"/>
                  <a:gd name="T60" fmla="*/ 691 w 1590"/>
                  <a:gd name="T61" fmla="*/ 746 h 1289"/>
                  <a:gd name="T62" fmla="*/ 670 w 1590"/>
                  <a:gd name="T63" fmla="*/ 808 h 1289"/>
                  <a:gd name="T64" fmla="*/ 732 w 1590"/>
                  <a:gd name="T65" fmla="*/ 903 h 1289"/>
                  <a:gd name="T66" fmla="*/ 690 w 1590"/>
                  <a:gd name="T67" fmla="*/ 947 h 1289"/>
                  <a:gd name="T68" fmla="*/ 783 w 1590"/>
                  <a:gd name="T69" fmla="*/ 1013 h 1289"/>
                  <a:gd name="T70" fmla="*/ 762 w 1590"/>
                  <a:gd name="T71" fmla="*/ 1075 h 1289"/>
                  <a:gd name="T72" fmla="*/ 756 w 1590"/>
                  <a:gd name="T73" fmla="*/ 1150 h 1289"/>
                  <a:gd name="T74" fmla="*/ 763 w 1590"/>
                  <a:gd name="T75" fmla="*/ 1229 h 1289"/>
                  <a:gd name="T76" fmla="*/ 877 w 1590"/>
                  <a:gd name="T77" fmla="*/ 1226 h 1289"/>
                  <a:gd name="T78" fmla="*/ 950 w 1590"/>
                  <a:gd name="T79" fmla="*/ 1218 h 1289"/>
                  <a:gd name="T80" fmla="*/ 1117 w 1590"/>
                  <a:gd name="T81" fmla="*/ 1210 h 1289"/>
                  <a:gd name="T82" fmla="*/ 1165 w 1590"/>
                  <a:gd name="T83" fmla="*/ 1226 h 1289"/>
                  <a:gd name="T84" fmla="*/ 1278 w 1590"/>
                  <a:gd name="T85" fmla="*/ 1215 h 1289"/>
                  <a:gd name="T86" fmla="*/ 1334 w 1590"/>
                  <a:gd name="T87" fmla="*/ 1244 h 1289"/>
                  <a:gd name="T88" fmla="*/ 1410 w 1590"/>
                  <a:gd name="T89" fmla="*/ 1263 h 1289"/>
                  <a:gd name="T90" fmla="*/ 1486 w 1590"/>
                  <a:gd name="T91" fmla="*/ 1289 h 1289"/>
                  <a:gd name="T92" fmla="*/ 1522 w 1590"/>
                  <a:gd name="T93" fmla="*/ 1239 h 1289"/>
                  <a:gd name="T94" fmla="*/ 1574 w 1590"/>
                  <a:gd name="T95" fmla="*/ 1140 h 1289"/>
                  <a:gd name="T96" fmla="*/ 1534 w 1590"/>
                  <a:gd name="T97" fmla="*/ 1071 h 1289"/>
                  <a:gd name="T98" fmla="*/ 1568 w 1590"/>
                  <a:gd name="T99" fmla="*/ 940 h 1289"/>
                  <a:gd name="T100" fmla="*/ 1536 w 1590"/>
                  <a:gd name="T101" fmla="*/ 956 h 1289"/>
                  <a:gd name="T102" fmla="*/ 1505 w 1590"/>
                  <a:gd name="T103" fmla="*/ 912 h 1289"/>
                  <a:gd name="T104" fmla="*/ 1341 w 1590"/>
                  <a:gd name="T105" fmla="*/ 880 h 1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590" h="1289">
                    <a:moveTo>
                      <a:pt x="1341" y="880"/>
                    </a:moveTo>
                    <a:lnTo>
                      <a:pt x="1299" y="858"/>
                    </a:lnTo>
                    <a:lnTo>
                      <a:pt x="1231" y="857"/>
                    </a:lnTo>
                    <a:lnTo>
                      <a:pt x="1219" y="872"/>
                    </a:lnTo>
                    <a:lnTo>
                      <a:pt x="1215" y="899"/>
                    </a:lnTo>
                    <a:lnTo>
                      <a:pt x="1203" y="906"/>
                    </a:lnTo>
                    <a:lnTo>
                      <a:pt x="1171" y="856"/>
                    </a:lnTo>
                    <a:lnTo>
                      <a:pt x="1161" y="829"/>
                    </a:lnTo>
                    <a:lnTo>
                      <a:pt x="1172" y="788"/>
                    </a:lnTo>
                    <a:lnTo>
                      <a:pt x="1159" y="729"/>
                    </a:lnTo>
                    <a:lnTo>
                      <a:pt x="1129" y="692"/>
                    </a:lnTo>
                    <a:lnTo>
                      <a:pt x="1095" y="682"/>
                    </a:lnTo>
                    <a:lnTo>
                      <a:pt x="1049" y="692"/>
                    </a:lnTo>
                    <a:lnTo>
                      <a:pt x="1041" y="687"/>
                    </a:lnTo>
                    <a:lnTo>
                      <a:pt x="1059" y="659"/>
                    </a:lnTo>
                    <a:lnTo>
                      <a:pt x="1044" y="653"/>
                    </a:lnTo>
                    <a:lnTo>
                      <a:pt x="1024" y="648"/>
                    </a:lnTo>
                    <a:lnTo>
                      <a:pt x="1006" y="677"/>
                    </a:lnTo>
                    <a:lnTo>
                      <a:pt x="955" y="694"/>
                    </a:lnTo>
                    <a:lnTo>
                      <a:pt x="891" y="653"/>
                    </a:lnTo>
                    <a:lnTo>
                      <a:pt x="883" y="641"/>
                    </a:lnTo>
                    <a:lnTo>
                      <a:pt x="883" y="574"/>
                    </a:lnTo>
                    <a:lnTo>
                      <a:pt x="857" y="503"/>
                    </a:lnTo>
                    <a:lnTo>
                      <a:pt x="868" y="482"/>
                    </a:lnTo>
                    <a:lnTo>
                      <a:pt x="865" y="455"/>
                    </a:lnTo>
                    <a:lnTo>
                      <a:pt x="857" y="435"/>
                    </a:lnTo>
                    <a:lnTo>
                      <a:pt x="830" y="438"/>
                    </a:lnTo>
                    <a:lnTo>
                      <a:pt x="805" y="387"/>
                    </a:lnTo>
                    <a:lnTo>
                      <a:pt x="782" y="355"/>
                    </a:lnTo>
                    <a:lnTo>
                      <a:pt x="762" y="351"/>
                    </a:lnTo>
                    <a:lnTo>
                      <a:pt x="749" y="365"/>
                    </a:lnTo>
                    <a:lnTo>
                      <a:pt x="690" y="371"/>
                    </a:lnTo>
                    <a:lnTo>
                      <a:pt x="639" y="395"/>
                    </a:lnTo>
                    <a:lnTo>
                      <a:pt x="623" y="444"/>
                    </a:lnTo>
                    <a:lnTo>
                      <a:pt x="611" y="458"/>
                    </a:lnTo>
                    <a:lnTo>
                      <a:pt x="575" y="441"/>
                    </a:lnTo>
                    <a:lnTo>
                      <a:pt x="568" y="429"/>
                    </a:lnTo>
                    <a:lnTo>
                      <a:pt x="542" y="431"/>
                    </a:lnTo>
                    <a:lnTo>
                      <a:pt x="527" y="419"/>
                    </a:lnTo>
                    <a:lnTo>
                      <a:pt x="517" y="393"/>
                    </a:lnTo>
                    <a:lnTo>
                      <a:pt x="480" y="356"/>
                    </a:lnTo>
                    <a:lnTo>
                      <a:pt x="471" y="323"/>
                    </a:lnTo>
                    <a:lnTo>
                      <a:pt x="457" y="318"/>
                    </a:lnTo>
                    <a:lnTo>
                      <a:pt x="410" y="316"/>
                    </a:lnTo>
                    <a:lnTo>
                      <a:pt x="387" y="278"/>
                    </a:lnTo>
                    <a:lnTo>
                      <a:pt x="393" y="203"/>
                    </a:lnTo>
                    <a:lnTo>
                      <a:pt x="379" y="198"/>
                    </a:lnTo>
                    <a:lnTo>
                      <a:pt x="409" y="162"/>
                    </a:lnTo>
                    <a:lnTo>
                      <a:pt x="391" y="117"/>
                    </a:lnTo>
                    <a:lnTo>
                      <a:pt x="370" y="99"/>
                    </a:lnTo>
                    <a:lnTo>
                      <a:pt x="346" y="0"/>
                    </a:lnTo>
                    <a:lnTo>
                      <a:pt x="283" y="32"/>
                    </a:lnTo>
                    <a:lnTo>
                      <a:pt x="218" y="53"/>
                    </a:lnTo>
                    <a:lnTo>
                      <a:pt x="197" y="41"/>
                    </a:lnTo>
                    <a:lnTo>
                      <a:pt x="145" y="65"/>
                    </a:lnTo>
                    <a:lnTo>
                      <a:pt x="98" y="63"/>
                    </a:lnTo>
                    <a:lnTo>
                      <a:pt x="79" y="79"/>
                    </a:lnTo>
                    <a:lnTo>
                      <a:pt x="80" y="92"/>
                    </a:lnTo>
                    <a:lnTo>
                      <a:pt x="59" y="74"/>
                    </a:lnTo>
                    <a:lnTo>
                      <a:pt x="27" y="97"/>
                    </a:lnTo>
                    <a:lnTo>
                      <a:pt x="0" y="93"/>
                    </a:lnTo>
                    <a:lnTo>
                      <a:pt x="21" y="104"/>
                    </a:lnTo>
                    <a:lnTo>
                      <a:pt x="37" y="129"/>
                    </a:lnTo>
                    <a:lnTo>
                      <a:pt x="108" y="323"/>
                    </a:lnTo>
                    <a:lnTo>
                      <a:pt x="158" y="353"/>
                    </a:lnTo>
                    <a:lnTo>
                      <a:pt x="234" y="366"/>
                    </a:lnTo>
                    <a:lnTo>
                      <a:pt x="227" y="380"/>
                    </a:lnTo>
                    <a:lnTo>
                      <a:pt x="197" y="410"/>
                    </a:lnTo>
                    <a:lnTo>
                      <a:pt x="221" y="448"/>
                    </a:lnTo>
                    <a:lnTo>
                      <a:pt x="223" y="474"/>
                    </a:lnTo>
                    <a:lnTo>
                      <a:pt x="244" y="479"/>
                    </a:lnTo>
                    <a:lnTo>
                      <a:pt x="302" y="527"/>
                    </a:lnTo>
                    <a:lnTo>
                      <a:pt x="376" y="527"/>
                    </a:lnTo>
                    <a:lnTo>
                      <a:pt x="411" y="544"/>
                    </a:lnTo>
                    <a:lnTo>
                      <a:pt x="450" y="527"/>
                    </a:lnTo>
                    <a:lnTo>
                      <a:pt x="470" y="532"/>
                    </a:lnTo>
                    <a:lnTo>
                      <a:pt x="486" y="557"/>
                    </a:lnTo>
                    <a:lnTo>
                      <a:pt x="516" y="528"/>
                    </a:lnTo>
                    <a:lnTo>
                      <a:pt x="508" y="508"/>
                    </a:lnTo>
                    <a:lnTo>
                      <a:pt x="508" y="502"/>
                    </a:lnTo>
                    <a:lnTo>
                      <a:pt x="540" y="492"/>
                    </a:lnTo>
                    <a:lnTo>
                      <a:pt x="577" y="529"/>
                    </a:lnTo>
                    <a:lnTo>
                      <a:pt x="528" y="573"/>
                    </a:lnTo>
                    <a:lnTo>
                      <a:pt x="538" y="613"/>
                    </a:lnTo>
                    <a:lnTo>
                      <a:pt x="527" y="634"/>
                    </a:lnTo>
                    <a:lnTo>
                      <a:pt x="534" y="647"/>
                    </a:lnTo>
                    <a:lnTo>
                      <a:pt x="555" y="651"/>
                    </a:lnTo>
                    <a:lnTo>
                      <a:pt x="588" y="648"/>
                    </a:lnTo>
                    <a:lnTo>
                      <a:pt x="590" y="668"/>
                    </a:lnTo>
                    <a:lnTo>
                      <a:pt x="597" y="681"/>
                    </a:lnTo>
                    <a:lnTo>
                      <a:pt x="651" y="677"/>
                    </a:lnTo>
                    <a:lnTo>
                      <a:pt x="687" y="700"/>
                    </a:lnTo>
                    <a:lnTo>
                      <a:pt x="691" y="746"/>
                    </a:lnTo>
                    <a:lnTo>
                      <a:pt x="725" y="743"/>
                    </a:lnTo>
                    <a:lnTo>
                      <a:pt x="726" y="763"/>
                    </a:lnTo>
                    <a:lnTo>
                      <a:pt x="670" y="808"/>
                    </a:lnTo>
                    <a:lnTo>
                      <a:pt x="687" y="841"/>
                    </a:lnTo>
                    <a:lnTo>
                      <a:pt x="717" y="872"/>
                    </a:lnTo>
                    <a:lnTo>
                      <a:pt x="732" y="903"/>
                    </a:lnTo>
                    <a:lnTo>
                      <a:pt x="715" y="932"/>
                    </a:lnTo>
                    <a:lnTo>
                      <a:pt x="688" y="934"/>
                    </a:lnTo>
                    <a:lnTo>
                      <a:pt x="690" y="947"/>
                    </a:lnTo>
                    <a:lnTo>
                      <a:pt x="778" y="959"/>
                    </a:lnTo>
                    <a:lnTo>
                      <a:pt x="808" y="997"/>
                    </a:lnTo>
                    <a:lnTo>
                      <a:pt x="783" y="1013"/>
                    </a:lnTo>
                    <a:lnTo>
                      <a:pt x="779" y="1033"/>
                    </a:lnTo>
                    <a:lnTo>
                      <a:pt x="787" y="1053"/>
                    </a:lnTo>
                    <a:lnTo>
                      <a:pt x="762" y="1075"/>
                    </a:lnTo>
                    <a:lnTo>
                      <a:pt x="771" y="1101"/>
                    </a:lnTo>
                    <a:lnTo>
                      <a:pt x="752" y="1116"/>
                    </a:lnTo>
                    <a:lnTo>
                      <a:pt x="756" y="1150"/>
                    </a:lnTo>
                    <a:lnTo>
                      <a:pt x="744" y="1171"/>
                    </a:lnTo>
                    <a:lnTo>
                      <a:pt x="740" y="1197"/>
                    </a:lnTo>
                    <a:lnTo>
                      <a:pt x="763" y="1229"/>
                    </a:lnTo>
                    <a:lnTo>
                      <a:pt x="805" y="1252"/>
                    </a:lnTo>
                    <a:lnTo>
                      <a:pt x="850" y="1228"/>
                    </a:lnTo>
                    <a:lnTo>
                      <a:pt x="877" y="1226"/>
                    </a:lnTo>
                    <a:lnTo>
                      <a:pt x="885" y="1245"/>
                    </a:lnTo>
                    <a:lnTo>
                      <a:pt x="925" y="1240"/>
                    </a:lnTo>
                    <a:lnTo>
                      <a:pt x="950" y="1218"/>
                    </a:lnTo>
                    <a:lnTo>
                      <a:pt x="1039" y="1237"/>
                    </a:lnTo>
                    <a:lnTo>
                      <a:pt x="1082" y="1199"/>
                    </a:lnTo>
                    <a:lnTo>
                      <a:pt x="1117" y="1210"/>
                    </a:lnTo>
                    <a:lnTo>
                      <a:pt x="1132" y="1229"/>
                    </a:lnTo>
                    <a:lnTo>
                      <a:pt x="1151" y="1220"/>
                    </a:lnTo>
                    <a:lnTo>
                      <a:pt x="1165" y="1226"/>
                    </a:lnTo>
                    <a:lnTo>
                      <a:pt x="1169" y="1198"/>
                    </a:lnTo>
                    <a:lnTo>
                      <a:pt x="1202" y="1189"/>
                    </a:lnTo>
                    <a:lnTo>
                      <a:pt x="1278" y="1215"/>
                    </a:lnTo>
                    <a:lnTo>
                      <a:pt x="1297" y="1207"/>
                    </a:lnTo>
                    <a:lnTo>
                      <a:pt x="1326" y="1217"/>
                    </a:lnTo>
                    <a:lnTo>
                      <a:pt x="1334" y="1244"/>
                    </a:lnTo>
                    <a:lnTo>
                      <a:pt x="1405" y="1210"/>
                    </a:lnTo>
                    <a:lnTo>
                      <a:pt x="1413" y="1229"/>
                    </a:lnTo>
                    <a:lnTo>
                      <a:pt x="1410" y="1263"/>
                    </a:lnTo>
                    <a:lnTo>
                      <a:pt x="1439" y="1281"/>
                    </a:lnTo>
                    <a:lnTo>
                      <a:pt x="1471" y="1277"/>
                    </a:lnTo>
                    <a:lnTo>
                      <a:pt x="1486" y="1289"/>
                    </a:lnTo>
                    <a:lnTo>
                      <a:pt x="1526" y="1279"/>
                    </a:lnTo>
                    <a:lnTo>
                      <a:pt x="1538" y="1265"/>
                    </a:lnTo>
                    <a:lnTo>
                      <a:pt x="1522" y="1239"/>
                    </a:lnTo>
                    <a:lnTo>
                      <a:pt x="1533" y="1211"/>
                    </a:lnTo>
                    <a:lnTo>
                      <a:pt x="1590" y="1173"/>
                    </a:lnTo>
                    <a:lnTo>
                      <a:pt x="1574" y="1140"/>
                    </a:lnTo>
                    <a:lnTo>
                      <a:pt x="1563" y="1101"/>
                    </a:lnTo>
                    <a:lnTo>
                      <a:pt x="1516" y="1099"/>
                    </a:lnTo>
                    <a:lnTo>
                      <a:pt x="1534" y="1071"/>
                    </a:lnTo>
                    <a:lnTo>
                      <a:pt x="1527" y="1011"/>
                    </a:lnTo>
                    <a:lnTo>
                      <a:pt x="1577" y="959"/>
                    </a:lnTo>
                    <a:lnTo>
                      <a:pt x="1568" y="940"/>
                    </a:lnTo>
                    <a:lnTo>
                      <a:pt x="1540" y="928"/>
                    </a:lnTo>
                    <a:lnTo>
                      <a:pt x="1527" y="937"/>
                    </a:lnTo>
                    <a:lnTo>
                      <a:pt x="1536" y="956"/>
                    </a:lnTo>
                    <a:lnTo>
                      <a:pt x="1523" y="957"/>
                    </a:lnTo>
                    <a:lnTo>
                      <a:pt x="1507" y="939"/>
                    </a:lnTo>
                    <a:lnTo>
                      <a:pt x="1505" y="912"/>
                    </a:lnTo>
                    <a:lnTo>
                      <a:pt x="1477" y="901"/>
                    </a:lnTo>
                    <a:lnTo>
                      <a:pt x="1431" y="845"/>
                    </a:lnTo>
                    <a:lnTo>
                      <a:pt x="1341" y="8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94">
                <a:extLst>
                  <a:ext uri="{FF2B5EF4-FFF2-40B4-BE49-F238E27FC236}">
                    <a16:creationId xmlns:a16="http://schemas.microsoft.com/office/drawing/2014/main" id="{8A3420A6-53F9-3C09-3ABA-4487F974BF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6" y="358"/>
                <a:ext cx="342" cy="359"/>
              </a:xfrm>
              <a:custGeom>
                <a:avLst/>
                <a:gdLst>
                  <a:gd name="T0" fmla="*/ 599 w 1025"/>
                  <a:gd name="T1" fmla="*/ 79 h 1077"/>
                  <a:gd name="T2" fmla="*/ 616 w 1025"/>
                  <a:gd name="T3" fmla="*/ 51 h 1077"/>
                  <a:gd name="T4" fmla="*/ 620 w 1025"/>
                  <a:gd name="T5" fmla="*/ 17 h 1077"/>
                  <a:gd name="T6" fmla="*/ 584 w 1025"/>
                  <a:gd name="T7" fmla="*/ 0 h 1077"/>
                  <a:gd name="T8" fmla="*/ 541 w 1025"/>
                  <a:gd name="T9" fmla="*/ 31 h 1077"/>
                  <a:gd name="T10" fmla="*/ 499 w 1025"/>
                  <a:gd name="T11" fmla="*/ 81 h 1077"/>
                  <a:gd name="T12" fmla="*/ 482 w 1025"/>
                  <a:gd name="T13" fmla="*/ 117 h 1077"/>
                  <a:gd name="T14" fmla="*/ 482 w 1025"/>
                  <a:gd name="T15" fmla="*/ 197 h 1077"/>
                  <a:gd name="T16" fmla="*/ 360 w 1025"/>
                  <a:gd name="T17" fmla="*/ 255 h 1077"/>
                  <a:gd name="T18" fmla="*/ 239 w 1025"/>
                  <a:gd name="T19" fmla="*/ 253 h 1077"/>
                  <a:gd name="T20" fmla="*/ 152 w 1025"/>
                  <a:gd name="T21" fmla="*/ 248 h 1077"/>
                  <a:gd name="T22" fmla="*/ 164 w 1025"/>
                  <a:gd name="T23" fmla="*/ 314 h 1077"/>
                  <a:gd name="T24" fmla="*/ 146 w 1025"/>
                  <a:gd name="T25" fmla="*/ 396 h 1077"/>
                  <a:gd name="T26" fmla="*/ 142 w 1025"/>
                  <a:gd name="T27" fmla="*/ 437 h 1077"/>
                  <a:gd name="T28" fmla="*/ 158 w 1025"/>
                  <a:gd name="T29" fmla="*/ 469 h 1077"/>
                  <a:gd name="T30" fmla="*/ 142 w 1025"/>
                  <a:gd name="T31" fmla="*/ 510 h 1077"/>
                  <a:gd name="T32" fmla="*/ 119 w 1025"/>
                  <a:gd name="T33" fmla="*/ 546 h 1077"/>
                  <a:gd name="T34" fmla="*/ 65 w 1025"/>
                  <a:gd name="T35" fmla="*/ 625 h 1077"/>
                  <a:gd name="T36" fmla="*/ 6 w 1025"/>
                  <a:gd name="T37" fmla="*/ 637 h 1077"/>
                  <a:gd name="T38" fmla="*/ 39 w 1025"/>
                  <a:gd name="T39" fmla="*/ 695 h 1077"/>
                  <a:gd name="T40" fmla="*/ 36 w 1025"/>
                  <a:gd name="T41" fmla="*/ 742 h 1077"/>
                  <a:gd name="T42" fmla="*/ 12 w 1025"/>
                  <a:gd name="T43" fmla="*/ 771 h 1077"/>
                  <a:gd name="T44" fmla="*/ 32 w 1025"/>
                  <a:gd name="T45" fmla="*/ 836 h 1077"/>
                  <a:gd name="T46" fmla="*/ 16 w 1025"/>
                  <a:gd name="T47" fmla="*/ 884 h 1077"/>
                  <a:gd name="T48" fmla="*/ 139 w 1025"/>
                  <a:gd name="T49" fmla="*/ 907 h 1077"/>
                  <a:gd name="T50" fmla="*/ 218 w 1025"/>
                  <a:gd name="T51" fmla="*/ 973 h 1077"/>
                  <a:gd name="T52" fmla="*/ 267 w 1025"/>
                  <a:gd name="T53" fmla="*/ 983 h 1077"/>
                  <a:gd name="T54" fmla="*/ 325 w 1025"/>
                  <a:gd name="T55" fmla="*/ 1030 h 1077"/>
                  <a:gd name="T56" fmla="*/ 438 w 1025"/>
                  <a:gd name="T57" fmla="*/ 1013 h 1077"/>
                  <a:gd name="T58" fmla="*/ 463 w 1025"/>
                  <a:gd name="T59" fmla="*/ 1077 h 1077"/>
                  <a:gd name="T60" fmla="*/ 508 w 1025"/>
                  <a:gd name="T61" fmla="*/ 1053 h 1077"/>
                  <a:gd name="T62" fmla="*/ 596 w 1025"/>
                  <a:gd name="T63" fmla="*/ 1058 h 1077"/>
                  <a:gd name="T64" fmla="*/ 655 w 1025"/>
                  <a:gd name="T65" fmla="*/ 1047 h 1077"/>
                  <a:gd name="T66" fmla="*/ 704 w 1025"/>
                  <a:gd name="T67" fmla="*/ 1069 h 1077"/>
                  <a:gd name="T68" fmla="*/ 774 w 1025"/>
                  <a:gd name="T69" fmla="*/ 1023 h 1077"/>
                  <a:gd name="T70" fmla="*/ 763 w 1025"/>
                  <a:gd name="T71" fmla="*/ 983 h 1077"/>
                  <a:gd name="T72" fmla="*/ 783 w 1025"/>
                  <a:gd name="T73" fmla="*/ 914 h 1077"/>
                  <a:gd name="T74" fmla="*/ 816 w 1025"/>
                  <a:gd name="T75" fmla="*/ 897 h 1077"/>
                  <a:gd name="T76" fmla="*/ 818 w 1025"/>
                  <a:gd name="T77" fmla="*/ 857 h 1077"/>
                  <a:gd name="T78" fmla="*/ 815 w 1025"/>
                  <a:gd name="T79" fmla="*/ 817 h 1077"/>
                  <a:gd name="T80" fmla="*/ 782 w 1025"/>
                  <a:gd name="T81" fmla="*/ 760 h 1077"/>
                  <a:gd name="T82" fmla="*/ 804 w 1025"/>
                  <a:gd name="T83" fmla="*/ 704 h 1077"/>
                  <a:gd name="T84" fmla="*/ 814 w 1025"/>
                  <a:gd name="T85" fmla="*/ 663 h 1077"/>
                  <a:gd name="T86" fmla="*/ 856 w 1025"/>
                  <a:gd name="T87" fmla="*/ 686 h 1077"/>
                  <a:gd name="T88" fmla="*/ 932 w 1025"/>
                  <a:gd name="T89" fmla="*/ 705 h 1077"/>
                  <a:gd name="T90" fmla="*/ 964 w 1025"/>
                  <a:gd name="T91" fmla="*/ 689 h 1077"/>
                  <a:gd name="T92" fmla="*/ 1014 w 1025"/>
                  <a:gd name="T93" fmla="*/ 652 h 1077"/>
                  <a:gd name="T94" fmla="*/ 990 w 1025"/>
                  <a:gd name="T95" fmla="*/ 613 h 1077"/>
                  <a:gd name="T96" fmla="*/ 964 w 1025"/>
                  <a:gd name="T97" fmla="*/ 616 h 1077"/>
                  <a:gd name="T98" fmla="*/ 944 w 1025"/>
                  <a:gd name="T99" fmla="*/ 544 h 1077"/>
                  <a:gd name="T100" fmla="*/ 840 w 1025"/>
                  <a:gd name="T101" fmla="*/ 512 h 1077"/>
                  <a:gd name="T102" fmla="*/ 795 w 1025"/>
                  <a:gd name="T103" fmla="*/ 457 h 1077"/>
                  <a:gd name="T104" fmla="*/ 717 w 1025"/>
                  <a:gd name="T105" fmla="*/ 416 h 1077"/>
                  <a:gd name="T106" fmla="*/ 665 w 1025"/>
                  <a:gd name="T107" fmla="*/ 435 h 1077"/>
                  <a:gd name="T108" fmla="*/ 628 w 1025"/>
                  <a:gd name="T109" fmla="*/ 399 h 1077"/>
                  <a:gd name="T110" fmla="*/ 638 w 1025"/>
                  <a:gd name="T111" fmla="*/ 290 h 1077"/>
                  <a:gd name="T112" fmla="*/ 567 w 1025"/>
                  <a:gd name="T113" fmla="*/ 244 h 1077"/>
                  <a:gd name="T114" fmla="*/ 583 w 1025"/>
                  <a:gd name="T115" fmla="*/ 201 h 1077"/>
                  <a:gd name="T116" fmla="*/ 598 w 1025"/>
                  <a:gd name="T117" fmla="*/ 147 h 1077"/>
                  <a:gd name="T118" fmla="*/ 601 w 1025"/>
                  <a:gd name="T119" fmla="*/ 106 h 10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25" h="1077">
                    <a:moveTo>
                      <a:pt x="601" y="106"/>
                    </a:moveTo>
                    <a:lnTo>
                      <a:pt x="599" y="79"/>
                    </a:lnTo>
                    <a:lnTo>
                      <a:pt x="619" y="84"/>
                    </a:lnTo>
                    <a:lnTo>
                      <a:pt x="616" y="51"/>
                    </a:lnTo>
                    <a:lnTo>
                      <a:pt x="635" y="36"/>
                    </a:lnTo>
                    <a:lnTo>
                      <a:pt x="620" y="17"/>
                    </a:lnTo>
                    <a:lnTo>
                      <a:pt x="593" y="13"/>
                    </a:lnTo>
                    <a:lnTo>
                      <a:pt x="584" y="0"/>
                    </a:lnTo>
                    <a:lnTo>
                      <a:pt x="566" y="22"/>
                    </a:lnTo>
                    <a:lnTo>
                      <a:pt x="541" y="31"/>
                    </a:lnTo>
                    <a:lnTo>
                      <a:pt x="530" y="65"/>
                    </a:lnTo>
                    <a:lnTo>
                      <a:pt x="499" y="81"/>
                    </a:lnTo>
                    <a:lnTo>
                      <a:pt x="487" y="103"/>
                    </a:lnTo>
                    <a:lnTo>
                      <a:pt x="482" y="117"/>
                    </a:lnTo>
                    <a:lnTo>
                      <a:pt x="490" y="136"/>
                    </a:lnTo>
                    <a:lnTo>
                      <a:pt x="482" y="197"/>
                    </a:lnTo>
                    <a:lnTo>
                      <a:pt x="410" y="217"/>
                    </a:lnTo>
                    <a:lnTo>
                      <a:pt x="360" y="255"/>
                    </a:lnTo>
                    <a:lnTo>
                      <a:pt x="300" y="262"/>
                    </a:lnTo>
                    <a:lnTo>
                      <a:pt x="239" y="253"/>
                    </a:lnTo>
                    <a:lnTo>
                      <a:pt x="211" y="236"/>
                    </a:lnTo>
                    <a:lnTo>
                      <a:pt x="152" y="248"/>
                    </a:lnTo>
                    <a:lnTo>
                      <a:pt x="142" y="296"/>
                    </a:lnTo>
                    <a:lnTo>
                      <a:pt x="164" y="314"/>
                    </a:lnTo>
                    <a:lnTo>
                      <a:pt x="168" y="347"/>
                    </a:lnTo>
                    <a:lnTo>
                      <a:pt x="146" y="396"/>
                    </a:lnTo>
                    <a:lnTo>
                      <a:pt x="141" y="424"/>
                    </a:lnTo>
                    <a:lnTo>
                      <a:pt x="142" y="437"/>
                    </a:lnTo>
                    <a:lnTo>
                      <a:pt x="137" y="458"/>
                    </a:lnTo>
                    <a:lnTo>
                      <a:pt x="158" y="469"/>
                    </a:lnTo>
                    <a:lnTo>
                      <a:pt x="159" y="482"/>
                    </a:lnTo>
                    <a:lnTo>
                      <a:pt x="142" y="510"/>
                    </a:lnTo>
                    <a:lnTo>
                      <a:pt x="123" y="526"/>
                    </a:lnTo>
                    <a:lnTo>
                      <a:pt x="119" y="546"/>
                    </a:lnTo>
                    <a:lnTo>
                      <a:pt x="75" y="578"/>
                    </a:lnTo>
                    <a:lnTo>
                      <a:pt x="65" y="625"/>
                    </a:lnTo>
                    <a:lnTo>
                      <a:pt x="25" y="622"/>
                    </a:lnTo>
                    <a:lnTo>
                      <a:pt x="6" y="637"/>
                    </a:lnTo>
                    <a:lnTo>
                      <a:pt x="0" y="644"/>
                    </a:lnTo>
                    <a:lnTo>
                      <a:pt x="39" y="695"/>
                    </a:lnTo>
                    <a:lnTo>
                      <a:pt x="21" y="723"/>
                    </a:lnTo>
                    <a:lnTo>
                      <a:pt x="36" y="742"/>
                    </a:lnTo>
                    <a:lnTo>
                      <a:pt x="37" y="755"/>
                    </a:lnTo>
                    <a:lnTo>
                      <a:pt x="12" y="771"/>
                    </a:lnTo>
                    <a:lnTo>
                      <a:pt x="16" y="811"/>
                    </a:lnTo>
                    <a:lnTo>
                      <a:pt x="32" y="836"/>
                    </a:lnTo>
                    <a:lnTo>
                      <a:pt x="13" y="852"/>
                    </a:lnTo>
                    <a:lnTo>
                      <a:pt x="16" y="884"/>
                    </a:lnTo>
                    <a:lnTo>
                      <a:pt x="124" y="895"/>
                    </a:lnTo>
                    <a:lnTo>
                      <a:pt x="139" y="907"/>
                    </a:lnTo>
                    <a:lnTo>
                      <a:pt x="173" y="917"/>
                    </a:lnTo>
                    <a:lnTo>
                      <a:pt x="218" y="973"/>
                    </a:lnTo>
                    <a:lnTo>
                      <a:pt x="247" y="984"/>
                    </a:lnTo>
                    <a:lnTo>
                      <a:pt x="267" y="983"/>
                    </a:lnTo>
                    <a:lnTo>
                      <a:pt x="283" y="1014"/>
                    </a:lnTo>
                    <a:lnTo>
                      <a:pt x="325" y="1030"/>
                    </a:lnTo>
                    <a:lnTo>
                      <a:pt x="423" y="1008"/>
                    </a:lnTo>
                    <a:lnTo>
                      <a:pt x="438" y="1013"/>
                    </a:lnTo>
                    <a:lnTo>
                      <a:pt x="432" y="1034"/>
                    </a:lnTo>
                    <a:lnTo>
                      <a:pt x="463" y="1077"/>
                    </a:lnTo>
                    <a:lnTo>
                      <a:pt x="489" y="1069"/>
                    </a:lnTo>
                    <a:lnTo>
                      <a:pt x="508" y="1053"/>
                    </a:lnTo>
                    <a:lnTo>
                      <a:pt x="549" y="1064"/>
                    </a:lnTo>
                    <a:lnTo>
                      <a:pt x="596" y="1058"/>
                    </a:lnTo>
                    <a:lnTo>
                      <a:pt x="630" y="1075"/>
                    </a:lnTo>
                    <a:lnTo>
                      <a:pt x="655" y="1047"/>
                    </a:lnTo>
                    <a:lnTo>
                      <a:pt x="681" y="1037"/>
                    </a:lnTo>
                    <a:lnTo>
                      <a:pt x="704" y="1069"/>
                    </a:lnTo>
                    <a:lnTo>
                      <a:pt x="748" y="1031"/>
                    </a:lnTo>
                    <a:lnTo>
                      <a:pt x="774" y="1023"/>
                    </a:lnTo>
                    <a:lnTo>
                      <a:pt x="778" y="1001"/>
                    </a:lnTo>
                    <a:lnTo>
                      <a:pt x="763" y="983"/>
                    </a:lnTo>
                    <a:lnTo>
                      <a:pt x="760" y="956"/>
                    </a:lnTo>
                    <a:lnTo>
                      <a:pt x="783" y="914"/>
                    </a:lnTo>
                    <a:lnTo>
                      <a:pt x="803" y="912"/>
                    </a:lnTo>
                    <a:lnTo>
                      <a:pt x="816" y="897"/>
                    </a:lnTo>
                    <a:lnTo>
                      <a:pt x="800" y="872"/>
                    </a:lnTo>
                    <a:lnTo>
                      <a:pt x="818" y="857"/>
                    </a:lnTo>
                    <a:lnTo>
                      <a:pt x="810" y="831"/>
                    </a:lnTo>
                    <a:lnTo>
                      <a:pt x="815" y="817"/>
                    </a:lnTo>
                    <a:lnTo>
                      <a:pt x="799" y="798"/>
                    </a:lnTo>
                    <a:lnTo>
                      <a:pt x="782" y="760"/>
                    </a:lnTo>
                    <a:lnTo>
                      <a:pt x="800" y="732"/>
                    </a:lnTo>
                    <a:lnTo>
                      <a:pt x="804" y="704"/>
                    </a:lnTo>
                    <a:lnTo>
                      <a:pt x="816" y="689"/>
                    </a:lnTo>
                    <a:lnTo>
                      <a:pt x="814" y="663"/>
                    </a:lnTo>
                    <a:lnTo>
                      <a:pt x="840" y="660"/>
                    </a:lnTo>
                    <a:lnTo>
                      <a:pt x="856" y="686"/>
                    </a:lnTo>
                    <a:lnTo>
                      <a:pt x="903" y="681"/>
                    </a:lnTo>
                    <a:lnTo>
                      <a:pt x="932" y="705"/>
                    </a:lnTo>
                    <a:lnTo>
                      <a:pt x="938" y="705"/>
                    </a:lnTo>
                    <a:lnTo>
                      <a:pt x="964" y="689"/>
                    </a:lnTo>
                    <a:lnTo>
                      <a:pt x="988" y="654"/>
                    </a:lnTo>
                    <a:lnTo>
                      <a:pt x="1014" y="652"/>
                    </a:lnTo>
                    <a:lnTo>
                      <a:pt x="1025" y="623"/>
                    </a:lnTo>
                    <a:lnTo>
                      <a:pt x="990" y="613"/>
                    </a:lnTo>
                    <a:lnTo>
                      <a:pt x="965" y="622"/>
                    </a:lnTo>
                    <a:lnTo>
                      <a:pt x="964" y="616"/>
                    </a:lnTo>
                    <a:lnTo>
                      <a:pt x="974" y="581"/>
                    </a:lnTo>
                    <a:lnTo>
                      <a:pt x="944" y="544"/>
                    </a:lnTo>
                    <a:lnTo>
                      <a:pt x="862" y="538"/>
                    </a:lnTo>
                    <a:lnTo>
                      <a:pt x="840" y="512"/>
                    </a:lnTo>
                    <a:lnTo>
                      <a:pt x="827" y="515"/>
                    </a:lnTo>
                    <a:lnTo>
                      <a:pt x="795" y="457"/>
                    </a:lnTo>
                    <a:lnTo>
                      <a:pt x="740" y="442"/>
                    </a:lnTo>
                    <a:lnTo>
                      <a:pt x="717" y="416"/>
                    </a:lnTo>
                    <a:lnTo>
                      <a:pt x="704" y="419"/>
                    </a:lnTo>
                    <a:lnTo>
                      <a:pt x="665" y="435"/>
                    </a:lnTo>
                    <a:lnTo>
                      <a:pt x="618" y="426"/>
                    </a:lnTo>
                    <a:lnTo>
                      <a:pt x="628" y="399"/>
                    </a:lnTo>
                    <a:lnTo>
                      <a:pt x="617" y="352"/>
                    </a:lnTo>
                    <a:lnTo>
                      <a:pt x="638" y="290"/>
                    </a:lnTo>
                    <a:lnTo>
                      <a:pt x="608" y="253"/>
                    </a:lnTo>
                    <a:lnTo>
                      <a:pt x="567" y="244"/>
                    </a:lnTo>
                    <a:lnTo>
                      <a:pt x="565" y="230"/>
                    </a:lnTo>
                    <a:lnTo>
                      <a:pt x="583" y="201"/>
                    </a:lnTo>
                    <a:lnTo>
                      <a:pt x="586" y="160"/>
                    </a:lnTo>
                    <a:lnTo>
                      <a:pt x="598" y="147"/>
                    </a:lnTo>
                    <a:lnTo>
                      <a:pt x="589" y="120"/>
                    </a:lnTo>
                    <a:lnTo>
                      <a:pt x="601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95">
                <a:extLst>
                  <a:ext uri="{FF2B5EF4-FFF2-40B4-BE49-F238E27FC236}">
                    <a16:creationId xmlns:a16="http://schemas.microsoft.com/office/drawing/2014/main" id="{95AE8CD2-7E06-C906-9590-B5F8064C92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402"/>
                <a:ext cx="317" cy="470"/>
              </a:xfrm>
              <a:custGeom>
                <a:avLst/>
                <a:gdLst>
                  <a:gd name="T0" fmla="*/ 894 w 953"/>
                  <a:gd name="T1" fmla="*/ 95 h 1412"/>
                  <a:gd name="T2" fmla="*/ 827 w 953"/>
                  <a:gd name="T3" fmla="*/ 100 h 1412"/>
                  <a:gd name="T4" fmla="*/ 751 w 953"/>
                  <a:gd name="T5" fmla="*/ 74 h 1412"/>
                  <a:gd name="T6" fmla="*/ 675 w 953"/>
                  <a:gd name="T7" fmla="*/ 55 h 1412"/>
                  <a:gd name="T8" fmla="*/ 619 w 953"/>
                  <a:gd name="T9" fmla="*/ 26 h 1412"/>
                  <a:gd name="T10" fmla="*/ 506 w 953"/>
                  <a:gd name="T11" fmla="*/ 37 h 1412"/>
                  <a:gd name="T12" fmla="*/ 458 w 953"/>
                  <a:gd name="T13" fmla="*/ 21 h 1412"/>
                  <a:gd name="T14" fmla="*/ 291 w 953"/>
                  <a:gd name="T15" fmla="*/ 29 h 1412"/>
                  <a:gd name="T16" fmla="*/ 218 w 953"/>
                  <a:gd name="T17" fmla="*/ 37 h 1412"/>
                  <a:gd name="T18" fmla="*/ 141 w 953"/>
                  <a:gd name="T19" fmla="*/ 77 h 1412"/>
                  <a:gd name="T20" fmla="*/ 100 w 953"/>
                  <a:gd name="T21" fmla="*/ 209 h 1412"/>
                  <a:gd name="T22" fmla="*/ 77 w 953"/>
                  <a:gd name="T23" fmla="*/ 251 h 1412"/>
                  <a:gd name="T24" fmla="*/ 82 w 953"/>
                  <a:gd name="T25" fmla="*/ 303 h 1412"/>
                  <a:gd name="T26" fmla="*/ 88 w 953"/>
                  <a:gd name="T27" fmla="*/ 371 h 1412"/>
                  <a:gd name="T28" fmla="*/ 97 w 953"/>
                  <a:gd name="T29" fmla="*/ 470 h 1412"/>
                  <a:gd name="T30" fmla="*/ 112 w 953"/>
                  <a:gd name="T31" fmla="*/ 569 h 1412"/>
                  <a:gd name="T32" fmla="*/ 108 w 953"/>
                  <a:gd name="T33" fmla="*/ 664 h 1412"/>
                  <a:gd name="T34" fmla="*/ 94 w 953"/>
                  <a:gd name="T35" fmla="*/ 732 h 1412"/>
                  <a:gd name="T36" fmla="*/ 45 w 953"/>
                  <a:gd name="T37" fmla="*/ 844 h 1412"/>
                  <a:gd name="T38" fmla="*/ 8 w 953"/>
                  <a:gd name="T39" fmla="*/ 887 h 1412"/>
                  <a:gd name="T40" fmla="*/ 93 w 953"/>
                  <a:gd name="T41" fmla="*/ 1008 h 1412"/>
                  <a:gd name="T42" fmla="*/ 137 w 953"/>
                  <a:gd name="T43" fmla="*/ 1111 h 1412"/>
                  <a:gd name="T44" fmla="*/ 139 w 953"/>
                  <a:gd name="T45" fmla="*/ 1211 h 1412"/>
                  <a:gd name="T46" fmla="*/ 221 w 953"/>
                  <a:gd name="T47" fmla="*/ 1297 h 1412"/>
                  <a:gd name="T48" fmla="*/ 296 w 953"/>
                  <a:gd name="T49" fmla="*/ 1317 h 1412"/>
                  <a:gd name="T50" fmla="*/ 359 w 953"/>
                  <a:gd name="T51" fmla="*/ 1412 h 1412"/>
                  <a:gd name="T52" fmla="*/ 396 w 953"/>
                  <a:gd name="T53" fmla="*/ 1374 h 1412"/>
                  <a:gd name="T54" fmla="*/ 455 w 953"/>
                  <a:gd name="T55" fmla="*/ 1295 h 1412"/>
                  <a:gd name="T56" fmla="*/ 487 w 953"/>
                  <a:gd name="T57" fmla="*/ 1266 h 1412"/>
                  <a:gd name="T58" fmla="*/ 512 w 953"/>
                  <a:gd name="T59" fmla="*/ 1183 h 1412"/>
                  <a:gd name="T60" fmla="*/ 463 w 953"/>
                  <a:gd name="T61" fmla="*/ 1160 h 1412"/>
                  <a:gd name="T62" fmla="*/ 487 w 953"/>
                  <a:gd name="T63" fmla="*/ 1058 h 1412"/>
                  <a:gd name="T64" fmla="*/ 578 w 953"/>
                  <a:gd name="T65" fmla="*/ 1036 h 1412"/>
                  <a:gd name="T66" fmla="*/ 541 w 953"/>
                  <a:gd name="T67" fmla="*/ 993 h 1412"/>
                  <a:gd name="T68" fmla="*/ 525 w 953"/>
                  <a:gd name="T69" fmla="*/ 954 h 1412"/>
                  <a:gd name="T70" fmla="*/ 599 w 953"/>
                  <a:gd name="T71" fmla="*/ 819 h 1412"/>
                  <a:gd name="T72" fmla="*/ 663 w 953"/>
                  <a:gd name="T73" fmla="*/ 786 h 1412"/>
                  <a:gd name="T74" fmla="*/ 674 w 953"/>
                  <a:gd name="T75" fmla="*/ 759 h 1412"/>
                  <a:gd name="T76" fmla="*/ 737 w 953"/>
                  <a:gd name="T77" fmla="*/ 786 h 1412"/>
                  <a:gd name="T78" fmla="*/ 792 w 953"/>
                  <a:gd name="T79" fmla="*/ 808 h 1412"/>
                  <a:gd name="T80" fmla="*/ 817 w 953"/>
                  <a:gd name="T81" fmla="*/ 705 h 1412"/>
                  <a:gd name="T82" fmla="*/ 822 w 953"/>
                  <a:gd name="T83" fmla="*/ 624 h 1412"/>
                  <a:gd name="T84" fmla="*/ 824 w 953"/>
                  <a:gd name="T85" fmla="*/ 564 h 1412"/>
                  <a:gd name="T86" fmla="*/ 810 w 953"/>
                  <a:gd name="T87" fmla="*/ 491 h 1412"/>
                  <a:gd name="T88" fmla="*/ 904 w 953"/>
                  <a:gd name="T89" fmla="*/ 415 h 1412"/>
                  <a:gd name="T90" fmla="*/ 944 w 953"/>
                  <a:gd name="T91" fmla="*/ 351 h 1412"/>
                  <a:gd name="T92" fmla="*/ 927 w 953"/>
                  <a:gd name="T93" fmla="*/ 306 h 1412"/>
                  <a:gd name="T94" fmla="*/ 953 w 953"/>
                  <a:gd name="T95" fmla="*/ 216 h 1412"/>
                  <a:gd name="T96" fmla="*/ 937 w 953"/>
                  <a:gd name="T97" fmla="*/ 117 h 1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53" h="1412">
                    <a:moveTo>
                      <a:pt x="908" y="106"/>
                    </a:moveTo>
                    <a:lnTo>
                      <a:pt x="895" y="101"/>
                    </a:lnTo>
                    <a:lnTo>
                      <a:pt x="894" y="95"/>
                    </a:lnTo>
                    <a:lnTo>
                      <a:pt x="874" y="96"/>
                    </a:lnTo>
                    <a:lnTo>
                      <a:pt x="867" y="90"/>
                    </a:lnTo>
                    <a:lnTo>
                      <a:pt x="827" y="100"/>
                    </a:lnTo>
                    <a:lnTo>
                      <a:pt x="812" y="88"/>
                    </a:lnTo>
                    <a:lnTo>
                      <a:pt x="780" y="92"/>
                    </a:lnTo>
                    <a:lnTo>
                      <a:pt x="751" y="74"/>
                    </a:lnTo>
                    <a:lnTo>
                      <a:pt x="754" y="40"/>
                    </a:lnTo>
                    <a:lnTo>
                      <a:pt x="746" y="21"/>
                    </a:lnTo>
                    <a:lnTo>
                      <a:pt x="675" y="55"/>
                    </a:lnTo>
                    <a:lnTo>
                      <a:pt x="667" y="28"/>
                    </a:lnTo>
                    <a:lnTo>
                      <a:pt x="638" y="18"/>
                    </a:lnTo>
                    <a:lnTo>
                      <a:pt x="619" y="26"/>
                    </a:lnTo>
                    <a:lnTo>
                      <a:pt x="543" y="0"/>
                    </a:lnTo>
                    <a:lnTo>
                      <a:pt x="510" y="9"/>
                    </a:lnTo>
                    <a:lnTo>
                      <a:pt x="506" y="37"/>
                    </a:lnTo>
                    <a:lnTo>
                      <a:pt x="492" y="31"/>
                    </a:lnTo>
                    <a:lnTo>
                      <a:pt x="473" y="40"/>
                    </a:lnTo>
                    <a:lnTo>
                      <a:pt x="458" y="21"/>
                    </a:lnTo>
                    <a:lnTo>
                      <a:pt x="423" y="10"/>
                    </a:lnTo>
                    <a:lnTo>
                      <a:pt x="380" y="48"/>
                    </a:lnTo>
                    <a:lnTo>
                      <a:pt x="291" y="29"/>
                    </a:lnTo>
                    <a:lnTo>
                      <a:pt x="266" y="51"/>
                    </a:lnTo>
                    <a:lnTo>
                      <a:pt x="226" y="56"/>
                    </a:lnTo>
                    <a:lnTo>
                      <a:pt x="218" y="37"/>
                    </a:lnTo>
                    <a:lnTo>
                      <a:pt x="191" y="39"/>
                    </a:lnTo>
                    <a:lnTo>
                      <a:pt x="146" y="63"/>
                    </a:lnTo>
                    <a:lnTo>
                      <a:pt x="141" y="77"/>
                    </a:lnTo>
                    <a:lnTo>
                      <a:pt x="163" y="95"/>
                    </a:lnTo>
                    <a:lnTo>
                      <a:pt x="108" y="160"/>
                    </a:lnTo>
                    <a:lnTo>
                      <a:pt x="100" y="209"/>
                    </a:lnTo>
                    <a:lnTo>
                      <a:pt x="81" y="223"/>
                    </a:lnTo>
                    <a:lnTo>
                      <a:pt x="73" y="217"/>
                    </a:lnTo>
                    <a:lnTo>
                      <a:pt x="77" y="251"/>
                    </a:lnTo>
                    <a:lnTo>
                      <a:pt x="59" y="273"/>
                    </a:lnTo>
                    <a:lnTo>
                      <a:pt x="80" y="284"/>
                    </a:lnTo>
                    <a:lnTo>
                      <a:pt x="82" y="303"/>
                    </a:lnTo>
                    <a:lnTo>
                      <a:pt x="64" y="332"/>
                    </a:lnTo>
                    <a:lnTo>
                      <a:pt x="91" y="343"/>
                    </a:lnTo>
                    <a:lnTo>
                      <a:pt x="88" y="371"/>
                    </a:lnTo>
                    <a:lnTo>
                      <a:pt x="105" y="416"/>
                    </a:lnTo>
                    <a:lnTo>
                      <a:pt x="109" y="455"/>
                    </a:lnTo>
                    <a:lnTo>
                      <a:pt x="97" y="470"/>
                    </a:lnTo>
                    <a:lnTo>
                      <a:pt x="94" y="511"/>
                    </a:lnTo>
                    <a:lnTo>
                      <a:pt x="109" y="536"/>
                    </a:lnTo>
                    <a:lnTo>
                      <a:pt x="112" y="569"/>
                    </a:lnTo>
                    <a:lnTo>
                      <a:pt x="110" y="616"/>
                    </a:lnTo>
                    <a:lnTo>
                      <a:pt x="92" y="639"/>
                    </a:lnTo>
                    <a:lnTo>
                      <a:pt x="108" y="664"/>
                    </a:lnTo>
                    <a:lnTo>
                      <a:pt x="103" y="684"/>
                    </a:lnTo>
                    <a:lnTo>
                      <a:pt x="126" y="716"/>
                    </a:lnTo>
                    <a:lnTo>
                      <a:pt x="94" y="732"/>
                    </a:lnTo>
                    <a:lnTo>
                      <a:pt x="86" y="786"/>
                    </a:lnTo>
                    <a:lnTo>
                      <a:pt x="63" y="828"/>
                    </a:lnTo>
                    <a:lnTo>
                      <a:pt x="45" y="844"/>
                    </a:lnTo>
                    <a:lnTo>
                      <a:pt x="17" y="840"/>
                    </a:lnTo>
                    <a:lnTo>
                      <a:pt x="0" y="862"/>
                    </a:lnTo>
                    <a:lnTo>
                      <a:pt x="8" y="887"/>
                    </a:lnTo>
                    <a:lnTo>
                      <a:pt x="36" y="905"/>
                    </a:lnTo>
                    <a:lnTo>
                      <a:pt x="44" y="985"/>
                    </a:lnTo>
                    <a:lnTo>
                      <a:pt x="93" y="1008"/>
                    </a:lnTo>
                    <a:lnTo>
                      <a:pt x="117" y="1045"/>
                    </a:lnTo>
                    <a:lnTo>
                      <a:pt x="67" y="1090"/>
                    </a:lnTo>
                    <a:lnTo>
                      <a:pt x="137" y="1111"/>
                    </a:lnTo>
                    <a:lnTo>
                      <a:pt x="131" y="1131"/>
                    </a:lnTo>
                    <a:lnTo>
                      <a:pt x="156" y="1176"/>
                    </a:lnTo>
                    <a:lnTo>
                      <a:pt x="139" y="1211"/>
                    </a:lnTo>
                    <a:lnTo>
                      <a:pt x="166" y="1215"/>
                    </a:lnTo>
                    <a:lnTo>
                      <a:pt x="204" y="1258"/>
                    </a:lnTo>
                    <a:lnTo>
                      <a:pt x="221" y="1297"/>
                    </a:lnTo>
                    <a:lnTo>
                      <a:pt x="246" y="1288"/>
                    </a:lnTo>
                    <a:lnTo>
                      <a:pt x="264" y="1333"/>
                    </a:lnTo>
                    <a:lnTo>
                      <a:pt x="296" y="1317"/>
                    </a:lnTo>
                    <a:lnTo>
                      <a:pt x="307" y="1369"/>
                    </a:lnTo>
                    <a:lnTo>
                      <a:pt x="357" y="1392"/>
                    </a:lnTo>
                    <a:lnTo>
                      <a:pt x="359" y="1412"/>
                    </a:lnTo>
                    <a:lnTo>
                      <a:pt x="384" y="1396"/>
                    </a:lnTo>
                    <a:lnTo>
                      <a:pt x="383" y="1383"/>
                    </a:lnTo>
                    <a:lnTo>
                      <a:pt x="396" y="1374"/>
                    </a:lnTo>
                    <a:lnTo>
                      <a:pt x="412" y="1333"/>
                    </a:lnTo>
                    <a:lnTo>
                      <a:pt x="444" y="1324"/>
                    </a:lnTo>
                    <a:lnTo>
                      <a:pt x="455" y="1295"/>
                    </a:lnTo>
                    <a:lnTo>
                      <a:pt x="468" y="1288"/>
                    </a:lnTo>
                    <a:lnTo>
                      <a:pt x="467" y="1268"/>
                    </a:lnTo>
                    <a:lnTo>
                      <a:pt x="487" y="1266"/>
                    </a:lnTo>
                    <a:lnTo>
                      <a:pt x="496" y="1225"/>
                    </a:lnTo>
                    <a:lnTo>
                      <a:pt x="528" y="1208"/>
                    </a:lnTo>
                    <a:lnTo>
                      <a:pt x="512" y="1183"/>
                    </a:lnTo>
                    <a:lnTo>
                      <a:pt x="478" y="1186"/>
                    </a:lnTo>
                    <a:lnTo>
                      <a:pt x="458" y="1181"/>
                    </a:lnTo>
                    <a:lnTo>
                      <a:pt x="463" y="1160"/>
                    </a:lnTo>
                    <a:lnTo>
                      <a:pt x="494" y="1137"/>
                    </a:lnTo>
                    <a:lnTo>
                      <a:pt x="470" y="1087"/>
                    </a:lnTo>
                    <a:lnTo>
                      <a:pt x="487" y="1058"/>
                    </a:lnTo>
                    <a:lnTo>
                      <a:pt x="533" y="1047"/>
                    </a:lnTo>
                    <a:lnTo>
                      <a:pt x="554" y="1058"/>
                    </a:lnTo>
                    <a:lnTo>
                      <a:pt x="578" y="1036"/>
                    </a:lnTo>
                    <a:lnTo>
                      <a:pt x="577" y="1022"/>
                    </a:lnTo>
                    <a:lnTo>
                      <a:pt x="550" y="1018"/>
                    </a:lnTo>
                    <a:lnTo>
                      <a:pt x="541" y="993"/>
                    </a:lnTo>
                    <a:lnTo>
                      <a:pt x="534" y="993"/>
                    </a:lnTo>
                    <a:lnTo>
                      <a:pt x="513" y="981"/>
                    </a:lnTo>
                    <a:lnTo>
                      <a:pt x="525" y="954"/>
                    </a:lnTo>
                    <a:lnTo>
                      <a:pt x="505" y="882"/>
                    </a:lnTo>
                    <a:lnTo>
                      <a:pt x="502" y="862"/>
                    </a:lnTo>
                    <a:lnTo>
                      <a:pt x="599" y="819"/>
                    </a:lnTo>
                    <a:lnTo>
                      <a:pt x="625" y="810"/>
                    </a:lnTo>
                    <a:lnTo>
                      <a:pt x="660" y="820"/>
                    </a:lnTo>
                    <a:lnTo>
                      <a:pt x="663" y="786"/>
                    </a:lnTo>
                    <a:lnTo>
                      <a:pt x="649" y="775"/>
                    </a:lnTo>
                    <a:lnTo>
                      <a:pt x="654" y="761"/>
                    </a:lnTo>
                    <a:lnTo>
                      <a:pt x="674" y="759"/>
                    </a:lnTo>
                    <a:lnTo>
                      <a:pt x="695" y="770"/>
                    </a:lnTo>
                    <a:lnTo>
                      <a:pt x="713" y="755"/>
                    </a:lnTo>
                    <a:lnTo>
                      <a:pt x="737" y="786"/>
                    </a:lnTo>
                    <a:lnTo>
                      <a:pt x="764" y="790"/>
                    </a:lnTo>
                    <a:lnTo>
                      <a:pt x="786" y="808"/>
                    </a:lnTo>
                    <a:lnTo>
                      <a:pt x="792" y="808"/>
                    </a:lnTo>
                    <a:lnTo>
                      <a:pt x="801" y="753"/>
                    </a:lnTo>
                    <a:lnTo>
                      <a:pt x="798" y="721"/>
                    </a:lnTo>
                    <a:lnTo>
                      <a:pt x="817" y="705"/>
                    </a:lnTo>
                    <a:lnTo>
                      <a:pt x="801" y="680"/>
                    </a:lnTo>
                    <a:lnTo>
                      <a:pt x="797" y="640"/>
                    </a:lnTo>
                    <a:lnTo>
                      <a:pt x="822" y="624"/>
                    </a:lnTo>
                    <a:lnTo>
                      <a:pt x="821" y="611"/>
                    </a:lnTo>
                    <a:lnTo>
                      <a:pt x="806" y="592"/>
                    </a:lnTo>
                    <a:lnTo>
                      <a:pt x="824" y="564"/>
                    </a:lnTo>
                    <a:lnTo>
                      <a:pt x="785" y="513"/>
                    </a:lnTo>
                    <a:lnTo>
                      <a:pt x="791" y="506"/>
                    </a:lnTo>
                    <a:lnTo>
                      <a:pt x="810" y="491"/>
                    </a:lnTo>
                    <a:lnTo>
                      <a:pt x="850" y="494"/>
                    </a:lnTo>
                    <a:lnTo>
                      <a:pt x="860" y="447"/>
                    </a:lnTo>
                    <a:lnTo>
                      <a:pt x="904" y="415"/>
                    </a:lnTo>
                    <a:lnTo>
                      <a:pt x="908" y="395"/>
                    </a:lnTo>
                    <a:lnTo>
                      <a:pt x="927" y="379"/>
                    </a:lnTo>
                    <a:lnTo>
                      <a:pt x="944" y="351"/>
                    </a:lnTo>
                    <a:lnTo>
                      <a:pt x="943" y="338"/>
                    </a:lnTo>
                    <a:lnTo>
                      <a:pt x="922" y="327"/>
                    </a:lnTo>
                    <a:lnTo>
                      <a:pt x="927" y="306"/>
                    </a:lnTo>
                    <a:lnTo>
                      <a:pt x="926" y="293"/>
                    </a:lnTo>
                    <a:lnTo>
                      <a:pt x="931" y="265"/>
                    </a:lnTo>
                    <a:lnTo>
                      <a:pt x="953" y="216"/>
                    </a:lnTo>
                    <a:lnTo>
                      <a:pt x="949" y="183"/>
                    </a:lnTo>
                    <a:lnTo>
                      <a:pt x="927" y="165"/>
                    </a:lnTo>
                    <a:lnTo>
                      <a:pt x="937" y="117"/>
                    </a:lnTo>
                    <a:lnTo>
                      <a:pt x="909" y="120"/>
                    </a:lnTo>
                    <a:lnTo>
                      <a:pt x="908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96">
                <a:extLst>
                  <a:ext uri="{FF2B5EF4-FFF2-40B4-BE49-F238E27FC236}">
                    <a16:creationId xmlns:a16="http://schemas.microsoft.com/office/drawing/2014/main" id="{4AE715C3-AB41-5F45-7980-C661F2739F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" y="653"/>
                <a:ext cx="413" cy="342"/>
              </a:xfrm>
              <a:custGeom>
                <a:avLst/>
                <a:gdLst>
                  <a:gd name="T0" fmla="*/ 329 w 1238"/>
                  <a:gd name="T1" fmla="*/ 22 h 1028"/>
                  <a:gd name="T2" fmla="*/ 305 w 1238"/>
                  <a:gd name="T3" fmla="*/ 57 h 1028"/>
                  <a:gd name="T4" fmla="*/ 185 w 1238"/>
                  <a:gd name="T5" fmla="*/ 129 h 1028"/>
                  <a:gd name="T6" fmla="*/ 214 w 1238"/>
                  <a:gd name="T7" fmla="*/ 240 h 1028"/>
                  <a:gd name="T8" fmla="*/ 257 w 1238"/>
                  <a:gd name="T9" fmla="*/ 269 h 1028"/>
                  <a:gd name="T10" fmla="*/ 213 w 1238"/>
                  <a:gd name="T11" fmla="*/ 294 h 1028"/>
                  <a:gd name="T12" fmla="*/ 174 w 1238"/>
                  <a:gd name="T13" fmla="*/ 384 h 1028"/>
                  <a:gd name="T14" fmla="*/ 158 w 1238"/>
                  <a:gd name="T15" fmla="*/ 433 h 1028"/>
                  <a:gd name="T16" fmla="*/ 176 w 1238"/>
                  <a:gd name="T17" fmla="*/ 472 h 1028"/>
                  <a:gd name="T18" fmla="*/ 148 w 1238"/>
                  <a:gd name="T19" fmla="*/ 535 h 1028"/>
                  <a:gd name="T20" fmla="*/ 92 w 1238"/>
                  <a:gd name="T21" fmla="*/ 580 h 1028"/>
                  <a:gd name="T22" fmla="*/ 64 w 1238"/>
                  <a:gd name="T23" fmla="*/ 643 h 1028"/>
                  <a:gd name="T24" fmla="*/ 31 w 1238"/>
                  <a:gd name="T25" fmla="*/ 713 h 1028"/>
                  <a:gd name="T26" fmla="*/ 50 w 1238"/>
                  <a:gd name="T27" fmla="*/ 778 h 1028"/>
                  <a:gd name="T28" fmla="*/ 45 w 1238"/>
                  <a:gd name="T29" fmla="*/ 873 h 1028"/>
                  <a:gd name="T30" fmla="*/ 122 w 1238"/>
                  <a:gd name="T31" fmla="*/ 912 h 1028"/>
                  <a:gd name="T32" fmla="*/ 186 w 1238"/>
                  <a:gd name="T33" fmla="*/ 1007 h 1028"/>
                  <a:gd name="T34" fmla="*/ 353 w 1238"/>
                  <a:gd name="T35" fmla="*/ 1012 h 1028"/>
                  <a:gd name="T36" fmla="*/ 392 w 1238"/>
                  <a:gd name="T37" fmla="*/ 928 h 1028"/>
                  <a:gd name="T38" fmla="*/ 500 w 1238"/>
                  <a:gd name="T39" fmla="*/ 857 h 1028"/>
                  <a:gd name="T40" fmla="*/ 589 w 1238"/>
                  <a:gd name="T41" fmla="*/ 809 h 1028"/>
                  <a:gd name="T42" fmla="*/ 642 w 1238"/>
                  <a:gd name="T43" fmla="*/ 797 h 1028"/>
                  <a:gd name="T44" fmla="*/ 704 w 1238"/>
                  <a:gd name="T45" fmla="*/ 812 h 1028"/>
                  <a:gd name="T46" fmla="*/ 712 w 1238"/>
                  <a:gd name="T47" fmla="*/ 891 h 1028"/>
                  <a:gd name="T48" fmla="*/ 835 w 1238"/>
                  <a:gd name="T49" fmla="*/ 994 h 1028"/>
                  <a:gd name="T50" fmla="*/ 901 w 1238"/>
                  <a:gd name="T51" fmla="*/ 988 h 1028"/>
                  <a:gd name="T52" fmla="*/ 1015 w 1238"/>
                  <a:gd name="T53" fmla="*/ 990 h 1028"/>
                  <a:gd name="T54" fmla="*/ 1066 w 1238"/>
                  <a:gd name="T55" fmla="*/ 960 h 1028"/>
                  <a:gd name="T56" fmla="*/ 1108 w 1238"/>
                  <a:gd name="T57" fmla="*/ 902 h 1028"/>
                  <a:gd name="T58" fmla="*/ 1050 w 1238"/>
                  <a:gd name="T59" fmla="*/ 860 h 1028"/>
                  <a:gd name="T60" fmla="*/ 1116 w 1238"/>
                  <a:gd name="T61" fmla="*/ 841 h 1028"/>
                  <a:gd name="T62" fmla="*/ 1195 w 1238"/>
                  <a:gd name="T63" fmla="*/ 820 h 1028"/>
                  <a:gd name="T64" fmla="*/ 1222 w 1238"/>
                  <a:gd name="T65" fmla="*/ 757 h 1028"/>
                  <a:gd name="T66" fmla="*/ 1164 w 1238"/>
                  <a:gd name="T67" fmla="*/ 641 h 1028"/>
                  <a:gd name="T68" fmla="*/ 1176 w 1238"/>
                  <a:gd name="T69" fmla="*/ 540 h 1028"/>
                  <a:gd name="T70" fmla="*/ 1223 w 1238"/>
                  <a:gd name="T71" fmla="*/ 475 h 1028"/>
                  <a:gd name="T72" fmla="*/ 1204 w 1238"/>
                  <a:gd name="T73" fmla="*/ 417 h 1028"/>
                  <a:gd name="T74" fmla="*/ 1168 w 1238"/>
                  <a:gd name="T75" fmla="*/ 252 h 1028"/>
                  <a:gd name="T76" fmla="*/ 1169 w 1238"/>
                  <a:gd name="T77" fmla="*/ 185 h 1028"/>
                  <a:gd name="T78" fmla="*/ 1095 w 1238"/>
                  <a:gd name="T79" fmla="*/ 191 h 1028"/>
                  <a:gd name="T80" fmla="*/ 973 w 1238"/>
                  <a:gd name="T81" fmla="*/ 169 h 1028"/>
                  <a:gd name="T82" fmla="*/ 897 w 1238"/>
                  <a:gd name="T83" fmla="*/ 150 h 1028"/>
                  <a:gd name="T84" fmla="*/ 790 w 1238"/>
                  <a:gd name="T85" fmla="*/ 146 h 1028"/>
                  <a:gd name="T86" fmla="*/ 712 w 1238"/>
                  <a:gd name="T87" fmla="*/ 100 h 1028"/>
                  <a:gd name="T88" fmla="*/ 604 w 1238"/>
                  <a:gd name="T89" fmla="*/ 23 h 1028"/>
                  <a:gd name="T90" fmla="*/ 472 w 1238"/>
                  <a:gd name="T91" fmla="*/ 55 h 1028"/>
                  <a:gd name="T92" fmla="*/ 417 w 1238"/>
                  <a:gd name="T93" fmla="*/ 33 h 1028"/>
                  <a:gd name="T94" fmla="*/ 354 w 1238"/>
                  <a:gd name="T95" fmla="*/ 6 h 10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38" h="1028">
                    <a:moveTo>
                      <a:pt x="354" y="6"/>
                    </a:moveTo>
                    <a:lnTo>
                      <a:pt x="334" y="8"/>
                    </a:lnTo>
                    <a:lnTo>
                      <a:pt x="329" y="22"/>
                    </a:lnTo>
                    <a:lnTo>
                      <a:pt x="343" y="33"/>
                    </a:lnTo>
                    <a:lnTo>
                      <a:pt x="340" y="67"/>
                    </a:lnTo>
                    <a:lnTo>
                      <a:pt x="305" y="57"/>
                    </a:lnTo>
                    <a:lnTo>
                      <a:pt x="279" y="66"/>
                    </a:lnTo>
                    <a:lnTo>
                      <a:pt x="182" y="109"/>
                    </a:lnTo>
                    <a:lnTo>
                      <a:pt x="185" y="129"/>
                    </a:lnTo>
                    <a:lnTo>
                      <a:pt x="205" y="201"/>
                    </a:lnTo>
                    <a:lnTo>
                      <a:pt x="193" y="228"/>
                    </a:lnTo>
                    <a:lnTo>
                      <a:pt x="214" y="240"/>
                    </a:lnTo>
                    <a:lnTo>
                      <a:pt x="221" y="240"/>
                    </a:lnTo>
                    <a:lnTo>
                      <a:pt x="230" y="265"/>
                    </a:lnTo>
                    <a:lnTo>
                      <a:pt x="257" y="269"/>
                    </a:lnTo>
                    <a:lnTo>
                      <a:pt x="258" y="283"/>
                    </a:lnTo>
                    <a:lnTo>
                      <a:pt x="234" y="305"/>
                    </a:lnTo>
                    <a:lnTo>
                      <a:pt x="213" y="294"/>
                    </a:lnTo>
                    <a:lnTo>
                      <a:pt x="167" y="305"/>
                    </a:lnTo>
                    <a:lnTo>
                      <a:pt x="150" y="334"/>
                    </a:lnTo>
                    <a:lnTo>
                      <a:pt x="174" y="384"/>
                    </a:lnTo>
                    <a:lnTo>
                      <a:pt x="143" y="407"/>
                    </a:lnTo>
                    <a:lnTo>
                      <a:pt x="138" y="428"/>
                    </a:lnTo>
                    <a:lnTo>
                      <a:pt x="158" y="433"/>
                    </a:lnTo>
                    <a:lnTo>
                      <a:pt x="192" y="430"/>
                    </a:lnTo>
                    <a:lnTo>
                      <a:pt x="208" y="455"/>
                    </a:lnTo>
                    <a:lnTo>
                      <a:pt x="176" y="472"/>
                    </a:lnTo>
                    <a:lnTo>
                      <a:pt x="167" y="513"/>
                    </a:lnTo>
                    <a:lnTo>
                      <a:pt x="147" y="515"/>
                    </a:lnTo>
                    <a:lnTo>
                      <a:pt x="148" y="535"/>
                    </a:lnTo>
                    <a:lnTo>
                      <a:pt x="135" y="542"/>
                    </a:lnTo>
                    <a:lnTo>
                      <a:pt x="124" y="571"/>
                    </a:lnTo>
                    <a:lnTo>
                      <a:pt x="92" y="580"/>
                    </a:lnTo>
                    <a:lnTo>
                      <a:pt x="76" y="621"/>
                    </a:lnTo>
                    <a:lnTo>
                      <a:pt x="63" y="630"/>
                    </a:lnTo>
                    <a:lnTo>
                      <a:pt x="64" y="643"/>
                    </a:lnTo>
                    <a:lnTo>
                      <a:pt x="61" y="684"/>
                    </a:lnTo>
                    <a:lnTo>
                      <a:pt x="22" y="694"/>
                    </a:lnTo>
                    <a:lnTo>
                      <a:pt x="31" y="713"/>
                    </a:lnTo>
                    <a:lnTo>
                      <a:pt x="12" y="729"/>
                    </a:lnTo>
                    <a:lnTo>
                      <a:pt x="0" y="750"/>
                    </a:lnTo>
                    <a:lnTo>
                      <a:pt x="50" y="778"/>
                    </a:lnTo>
                    <a:lnTo>
                      <a:pt x="55" y="832"/>
                    </a:lnTo>
                    <a:lnTo>
                      <a:pt x="31" y="861"/>
                    </a:lnTo>
                    <a:lnTo>
                      <a:pt x="45" y="873"/>
                    </a:lnTo>
                    <a:lnTo>
                      <a:pt x="40" y="893"/>
                    </a:lnTo>
                    <a:lnTo>
                      <a:pt x="80" y="883"/>
                    </a:lnTo>
                    <a:lnTo>
                      <a:pt x="122" y="912"/>
                    </a:lnTo>
                    <a:lnTo>
                      <a:pt x="140" y="951"/>
                    </a:lnTo>
                    <a:lnTo>
                      <a:pt x="175" y="968"/>
                    </a:lnTo>
                    <a:lnTo>
                      <a:pt x="186" y="1007"/>
                    </a:lnTo>
                    <a:lnTo>
                      <a:pt x="259" y="1007"/>
                    </a:lnTo>
                    <a:lnTo>
                      <a:pt x="328" y="1028"/>
                    </a:lnTo>
                    <a:lnTo>
                      <a:pt x="353" y="1012"/>
                    </a:lnTo>
                    <a:lnTo>
                      <a:pt x="355" y="959"/>
                    </a:lnTo>
                    <a:lnTo>
                      <a:pt x="382" y="955"/>
                    </a:lnTo>
                    <a:lnTo>
                      <a:pt x="392" y="928"/>
                    </a:lnTo>
                    <a:lnTo>
                      <a:pt x="420" y="925"/>
                    </a:lnTo>
                    <a:lnTo>
                      <a:pt x="454" y="868"/>
                    </a:lnTo>
                    <a:lnTo>
                      <a:pt x="500" y="857"/>
                    </a:lnTo>
                    <a:lnTo>
                      <a:pt x="517" y="815"/>
                    </a:lnTo>
                    <a:lnTo>
                      <a:pt x="558" y="832"/>
                    </a:lnTo>
                    <a:lnTo>
                      <a:pt x="589" y="809"/>
                    </a:lnTo>
                    <a:lnTo>
                      <a:pt x="631" y="812"/>
                    </a:lnTo>
                    <a:lnTo>
                      <a:pt x="643" y="804"/>
                    </a:lnTo>
                    <a:lnTo>
                      <a:pt x="642" y="797"/>
                    </a:lnTo>
                    <a:lnTo>
                      <a:pt x="656" y="803"/>
                    </a:lnTo>
                    <a:lnTo>
                      <a:pt x="690" y="799"/>
                    </a:lnTo>
                    <a:lnTo>
                      <a:pt x="704" y="812"/>
                    </a:lnTo>
                    <a:lnTo>
                      <a:pt x="714" y="845"/>
                    </a:lnTo>
                    <a:lnTo>
                      <a:pt x="702" y="872"/>
                    </a:lnTo>
                    <a:lnTo>
                      <a:pt x="712" y="891"/>
                    </a:lnTo>
                    <a:lnTo>
                      <a:pt x="706" y="912"/>
                    </a:lnTo>
                    <a:lnTo>
                      <a:pt x="765" y="967"/>
                    </a:lnTo>
                    <a:lnTo>
                      <a:pt x="835" y="994"/>
                    </a:lnTo>
                    <a:lnTo>
                      <a:pt x="855" y="992"/>
                    </a:lnTo>
                    <a:lnTo>
                      <a:pt x="870" y="1011"/>
                    </a:lnTo>
                    <a:lnTo>
                      <a:pt x="901" y="988"/>
                    </a:lnTo>
                    <a:lnTo>
                      <a:pt x="934" y="979"/>
                    </a:lnTo>
                    <a:lnTo>
                      <a:pt x="976" y="1001"/>
                    </a:lnTo>
                    <a:lnTo>
                      <a:pt x="1015" y="990"/>
                    </a:lnTo>
                    <a:lnTo>
                      <a:pt x="1070" y="999"/>
                    </a:lnTo>
                    <a:lnTo>
                      <a:pt x="1062" y="980"/>
                    </a:lnTo>
                    <a:lnTo>
                      <a:pt x="1066" y="960"/>
                    </a:lnTo>
                    <a:lnTo>
                      <a:pt x="1052" y="953"/>
                    </a:lnTo>
                    <a:lnTo>
                      <a:pt x="1050" y="933"/>
                    </a:lnTo>
                    <a:lnTo>
                      <a:pt x="1108" y="902"/>
                    </a:lnTo>
                    <a:lnTo>
                      <a:pt x="1113" y="888"/>
                    </a:lnTo>
                    <a:lnTo>
                      <a:pt x="1098" y="863"/>
                    </a:lnTo>
                    <a:lnTo>
                      <a:pt x="1050" y="860"/>
                    </a:lnTo>
                    <a:lnTo>
                      <a:pt x="1055" y="846"/>
                    </a:lnTo>
                    <a:lnTo>
                      <a:pt x="1082" y="830"/>
                    </a:lnTo>
                    <a:lnTo>
                      <a:pt x="1116" y="841"/>
                    </a:lnTo>
                    <a:lnTo>
                      <a:pt x="1155" y="824"/>
                    </a:lnTo>
                    <a:lnTo>
                      <a:pt x="1175" y="828"/>
                    </a:lnTo>
                    <a:lnTo>
                      <a:pt x="1195" y="820"/>
                    </a:lnTo>
                    <a:lnTo>
                      <a:pt x="1215" y="825"/>
                    </a:lnTo>
                    <a:lnTo>
                      <a:pt x="1231" y="790"/>
                    </a:lnTo>
                    <a:lnTo>
                      <a:pt x="1222" y="757"/>
                    </a:lnTo>
                    <a:lnTo>
                      <a:pt x="1135" y="685"/>
                    </a:lnTo>
                    <a:lnTo>
                      <a:pt x="1140" y="664"/>
                    </a:lnTo>
                    <a:lnTo>
                      <a:pt x="1164" y="641"/>
                    </a:lnTo>
                    <a:lnTo>
                      <a:pt x="1155" y="609"/>
                    </a:lnTo>
                    <a:lnTo>
                      <a:pt x="1158" y="569"/>
                    </a:lnTo>
                    <a:lnTo>
                      <a:pt x="1176" y="540"/>
                    </a:lnTo>
                    <a:lnTo>
                      <a:pt x="1221" y="529"/>
                    </a:lnTo>
                    <a:lnTo>
                      <a:pt x="1238" y="494"/>
                    </a:lnTo>
                    <a:lnTo>
                      <a:pt x="1223" y="475"/>
                    </a:lnTo>
                    <a:lnTo>
                      <a:pt x="1235" y="460"/>
                    </a:lnTo>
                    <a:lnTo>
                      <a:pt x="1231" y="427"/>
                    </a:lnTo>
                    <a:lnTo>
                      <a:pt x="1204" y="417"/>
                    </a:lnTo>
                    <a:lnTo>
                      <a:pt x="1215" y="388"/>
                    </a:lnTo>
                    <a:lnTo>
                      <a:pt x="1210" y="342"/>
                    </a:lnTo>
                    <a:lnTo>
                      <a:pt x="1168" y="252"/>
                    </a:lnTo>
                    <a:lnTo>
                      <a:pt x="1198" y="209"/>
                    </a:lnTo>
                    <a:lnTo>
                      <a:pt x="1183" y="190"/>
                    </a:lnTo>
                    <a:lnTo>
                      <a:pt x="1169" y="185"/>
                    </a:lnTo>
                    <a:lnTo>
                      <a:pt x="1146" y="153"/>
                    </a:lnTo>
                    <a:lnTo>
                      <a:pt x="1120" y="163"/>
                    </a:lnTo>
                    <a:lnTo>
                      <a:pt x="1095" y="191"/>
                    </a:lnTo>
                    <a:lnTo>
                      <a:pt x="1061" y="174"/>
                    </a:lnTo>
                    <a:lnTo>
                      <a:pt x="1014" y="180"/>
                    </a:lnTo>
                    <a:lnTo>
                      <a:pt x="973" y="169"/>
                    </a:lnTo>
                    <a:lnTo>
                      <a:pt x="954" y="185"/>
                    </a:lnTo>
                    <a:lnTo>
                      <a:pt x="928" y="193"/>
                    </a:lnTo>
                    <a:lnTo>
                      <a:pt x="897" y="150"/>
                    </a:lnTo>
                    <a:lnTo>
                      <a:pt x="903" y="129"/>
                    </a:lnTo>
                    <a:lnTo>
                      <a:pt x="888" y="124"/>
                    </a:lnTo>
                    <a:lnTo>
                      <a:pt x="790" y="146"/>
                    </a:lnTo>
                    <a:lnTo>
                      <a:pt x="748" y="130"/>
                    </a:lnTo>
                    <a:lnTo>
                      <a:pt x="732" y="99"/>
                    </a:lnTo>
                    <a:lnTo>
                      <a:pt x="712" y="100"/>
                    </a:lnTo>
                    <a:lnTo>
                      <a:pt x="683" y="89"/>
                    </a:lnTo>
                    <a:lnTo>
                      <a:pt x="638" y="33"/>
                    </a:lnTo>
                    <a:lnTo>
                      <a:pt x="604" y="23"/>
                    </a:lnTo>
                    <a:lnTo>
                      <a:pt x="589" y="11"/>
                    </a:lnTo>
                    <a:lnTo>
                      <a:pt x="481" y="0"/>
                    </a:lnTo>
                    <a:lnTo>
                      <a:pt x="472" y="55"/>
                    </a:lnTo>
                    <a:lnTo>
                      <a:pt x="466" y="55"/>
                    </a:lnTo>
                    <a:lnTo>
                      <a:pt x="444" y="37"/>
                    </a:lnTo>
                    <a:lnTo>
                      <a:pt x="417" y="33"/>
                    </a:lnTo>
                    <a:lnTo>
                      <a:pt x="393" y="2"/>
                    </a:lnTo>
                    <a:lnTo>
                      <a:pt x="375" y="17"/>
                    </a:lnTo>
                    <a:lnTo>
                      <a:pt x="354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97">
                <a:extLst>
                  <a:ext uri="{FF2B5EF4-FFF2-40B4-BE49-F238E27FC236}">
                    <a16:creationId xmlns:a16="http://schemas.microsoft.com/office/drawing/2014/main" id="{1233E52C-D1D7-13B1-7E31-98D5C104E68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10" y="566"/>
                <a:ext cx="240" cy="463"/>
              </a:xfrm>
              <a:custGeom>
                <a:avLst/>
                <a:gdLst>
                  <a:gd name="T0" fmla="*/ 268 w 720"/>
                  <a:gd name="T1" fmla="*/ 82 h 1390"/>
                  <a:gd name="T2" fmla="*/ 186 w 720"/>
                  <a:gd name="T3" fmla="*/ 63 h 1390"/>
                  <a:gd name="T4" fmla="*/ 146 w 720"/>
                  <a:gd name="T5" fmla="*/ 66 h 1390"/>
                  <a:gd name="T6" fmla="*/ 112 w 720"/>
                  <a:gd name="T7" fmla="*/ 137 h 1390"/>
                  <a:gd name="T8" fmla="*/ 140 w 720"/>
                  <a:gd name="T9" fmla="*/ 208 h 1390"/>
                  <a:gd name="T10" fmla="*/ 146 w 720"/>
                  <a:gd name="T11" fmla="*/ 274 h 1390"/>
                  <a:gd name="T12" fmla="*/ 90 w 720"/>
                  <a:gd name="T13" fmla="*/ 333 h 1390"/>
                  <a:gd name="T14" fmla="*/ 104 w 720"/>
                  <a:gd name="T15" fmla="*/ 400 h 1390"/>
                  <a:gd name="T16" fmla="*/ 48 w 720"/>
                  <a:gd name="T17" fmla="*/ 451 h 1390"/>
                  <a:gd name="T18" fmla="*/ 75 w 720"/>
                  <a:gd name="T19" fmla="*/ 603 h 1390"/>
                  <a:gd name="T20" fmla="*/ 96 w 720"/>
                  <a:gd name="T21" fmla="*/ 688 h 1390"/>
                  <a:gd name="T22" fmla="*/ 103 w 720"/>
                  <a:gd name="T23" fmla="*/ 755 h 1390"/>
                  <a:gd name="T24" fmla="*/ 23 w 720"/>
                  <a:gd name="T25" fmla="*/ 830 h 1390"/>
                  <a:gd name="T26" fmla="*/ 5 w 720"/>
                  <a:gd name="T27" fmla="*/ 925 h 1390"/>
                  <a:gd name="T28" fmla="*/ 96 w 720"/>
                  <a:gd name="T29" fmla="*/ 1051 h 1390"/>
                  <a:gd name="T30" fmla="*/ 83 w 720"/>
                  <a:gd name="T31" fmla="*/ 1118 h 1390"/>
                  <a:gd name="T32" fmla="*/ 132 w 720"/>
                  <a:gd name="T33" fmla="*/ 1142 h 1390"/>
                  <a:gd name="T34" fmla="*/ 192 w 720"/>
                  <a:gd name="T35" fmla="*/ 1209 h 1390"/>
                  <a:gd name="T36" fmla="*/ 305 w 720"/>
                  <a:gd name="T37" fmla="*/ 1272 h 1390"/>
                  <a:gd name="T38" fmla="*/ 403 w 720"/>
                  <a:gd name="T39" fmla="*/ 1318 h 1390"/>
                  <a:gd name="T40" fmla="*/ 484 w 720"/>
                  <a:gd name="T41" fmla="*/ 1390 h 1390"/>
                  <a:gd name="T42" fmla="*/ 593 w 720"/>
                  <a:gd name="T43" fmla="*/ 1334 h 1390"/>
                  <a:gd name="T44" fmla="*/ 683 w 720"/>
                  <a:gd name="T45" fmla="*/ 1285 h 1390"/>
                  <a:gd name="T46" fmla="*/ 643 w 720"/>
                  <a:gd name="T47" fmla="*/ 1214 h 1390"/>
                  <a:gd name="T48" fmla="*/ 696 w 720"/>
                  <a:gd name="T49" fmla="*/ 1149 h 1390"/>
                  <a:gd name="T50" fmla="*/ 658 w 720"/>
                  <a:gd name="T51" fmla="*/ 1099 h 1390"/>
                  <a:gd name="T52" fmla="*/ 635 w 720"/>
                  <a:gd name="T53" fmla="*/ 1000 h 1390"/>
                  <a:gd name="T54" fmla="*/ 680 w 720"/>
                  <a:gd name="T55" fmla="*/ 896 h 1390"/>
                  <a:gd name="T56" fmla="*/ 657 w 720"/>
                  <a:gd name="T57" fmla="*/ 797 h 1390"/>
                  <a:gd name="T58" fmla="*/ 719 w 720"/>
                  <a:gd name="T59" fmla="*/ 738 h 1390"/>
                  <a:gd name="T60" fmla="*/ 717 w 720"/>
                  <a:gd name="T61" fmla="*/ 650 h 1390"/>
                  <a:gd name="T62" fmla="*/ 699 w 720"/>
                  <a:gd name="T63" fmla="*/ 599 h 1390"/>
                  <a:gd name="T64" fmla="*/ 649 w 720"/>
                  <a:gd name="T65" fmla="*/ 570 h 1390"/>
                  <a:gd name="T66" fmla="*/ 627 w 720"/>
                  <a:gd name="T67" fmla="*/ 471 h 1390"/>
                  <a:gd name="T68" fmla="*/ 620 w 720"/>
                  <a:gd name="T69" fmla="*/ 399 h 1390"/>
                  <a:gd name="T70" fmla="*/ 620 w 720"/>
                  <a:gd name="T71" fmla="*/ 331 h 1390"/>
                  <a:gd name="T72" fmla="*/ 541 w 720"/>
                  <a:gd name="T73" fmla="*/ 205 h 1390"/>
                  <a:gd name="T74" fmla="*/ 429 w 720"/>
                  <a:gd name="T75" fmla="*/ 215 h 1390"/>
                  <a:gd name="T76" fmla="*/ 415 w 720"/>
                  <a:gd name="T77" fmla="*/ 136 h 1390"/>
                  <a:gd name="T78" fmla="*/ 396 w 720"/>
                  <a:gd name="T79" fmla="*/ 77 h 1390"/>
                  <a:gd name="T80" fmla="*/ 344 w 720"/>
                  <a:gd name="T81" fmla="*/ 29 h 1390"/>
                  <a:gd name="T82" fmla="*/ 394 w 720"/>
                  <a:gd name="T83" fmla="*/ 131 h 1390"/>
                  <a:gd name="T84" fmla="*/ 395 w 720"/>
                  <a:gd name="T85" fmla="*/ 144 h 1390"/>
                  <a:gd name="T86" fmla="*/ 439 w 720"/>
                  <a:gd name="T87" fmla="*/ 254 h 1390"/>
                  <a:gd name="T88" fmla="*/ 425 w 720"/>
                  <a:gd name="T89" fmla="*/ 249 h 1390"/>
                  <a:gd name="T90" fmla="*/ 423 w 720"/>
                  <a:gd name="T91" fmla="*/ 235 h 1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20" h="1390">
                    <a:moveTo>
                      <a:pt x="318" y="31"/>
                    </a:moveTo>
                    <a:lnTo>
                      <a:pt x="294" y="66"/>
                    </a:lnTo>
                    <a:lnTo>
                      <a:pt x="268" y="82"/>
                    </a:lnTo>
                    <a:lnTo>
                      <a:pt x="262" y="82"/>
                    </a:lnTo>
                    <a:lnTo>
                      <a:pt x="233" y="58"/>
                    </a:lnTo>
                    <a:lnTo>
                      <a:pt x="186" y="63"/>
                    </a:lnTo>
                    <a:lnTo>
                      <a:pt x="170" y="37"/>
                    </a:lnTo>
                    <a:lnTo>
                      <a:pt x="144" y="40"/>
                    </a:lnTo>
                    <a:lnTo>
                      <a:pt x="146" y="66"/>
                    </a:lnTo>
                    <a:lnTo>
                      <a:pt x="134" y="81"/>
                    </a:lnTo>
                    <a:lnTo>
                      <a:pt x="130" y="109"/>
                    </a:lnTo>
                    <a:lnTo>
                      <a:pt x="112" y="137"/>
                    </a:lnTo>
                    <a:lnTo>
                      <a:pt x="129" y="175"/>
                    </a:lnTo>
                    <a:lnTo>
                      <a:pt x="145" y="194"/>
                    </a:lnTo>
                    <a:lnTo>
                      <a:pt x="140" y="208"/>
                    </a:lnTo>
                    <a:lnTo>
                      <a:pt x="148" y="234"/>
                    </a:lnTo>
                    <a:lnTo>
                      <a:pt x="130" y="249"/>
                    </a:lnTo>
                    <a:lnTo>
                      <a:pt x="146" y="274"/>
                    </a:lnTo>
                    <a:lnTo>
                      <a:pt x="133" y="289"/>
                    </a:lnTo>
                    <a:lnTo>
                      <a:pt x="113" y="291"/>
                    </a:lnTo>
                    <a:lnTo>
                      <a:pt x="90" y="333"/>
                    </a:lnTo>
                    <a:lnTo>
                      <a:pt x="93" y="360"/>
                    </a:lnTo>
                    <a:lnTo>
                      <a:pt x="108" y="378"/>
                    </a:lnTo>
                    <a:lnTo>
                      <a:pt x="104" y="400"/>
                    </a:lnTo>
                    <a:lnTo>
                      <a:pt x="78" y="408"/>
                    </a:lnTo>
                    <a:lnTo>
                      <a:pt x="34" y="446"/>
                    </a:lnTo>
                    <a:lnTo>
                      <a:pt x="48" y="451"/>
                    </a:lnTo>
                    <a:lnTo>
                      <a:pt x="63" y="470"/>
                    </a:lnTo>
                    <a:lnTo>
                      <a:pt x="33" y="513"/>
                    </a:lnTo>
                    <a:lnTo>
                      <a:pt x="75" y="603"/>
                    </a:lnTo>
                    <a:lnTo>
                      <a:pt x="80" y="649"/>
                    </a:lnTo>
                    <a:lnTo>
                      <a:pt x="69" y="678"/>
                    </a:lnTo>
                    <a:lnTo>
                      <a:pt x="96" y="688"/>
                    </a:lnTo>
                    <a:lnTo>
                      <a:pt x="100" y="721"/>
                    </a:lnTo>
                    <a:lnTo>
                      <a:pt x="88" y="736"/>
                    </a:lnTo>
                    <a:lnTo>
                      <a:pt x="103" y="755"/>
                    </a:lnTo>
                    <a:lnTo>
                      <a:pt x="86" y="790"/>
                    </a:lnTo>
                    <a:lnTo>
                      <a:pt x="41" y="801"/>
                    </a:lnTo>
                    <a:lnTo>
                      <a:pt x="23" y="830"/>
                    </a:lnTo>
                    <a:lnTo>
                      <a:pt x="20" y="870"/>
                    </a:lnTo>
                    <a:lnTo>
                      <a:pt x="29" y="902"/>
                    </a:lnTo>
                    <a:lnTo>
                      <a:pt x="5" y="925"/>
                    </a:lnTo>
                    <a:lnTo>
                      <a:pt x="0" y="946"/>
                    </a:lnTo>
                    <a:lnTo>
                      <a:pt x="87" y="1018"/>
                    </a:lnTo>
                    <a:lnTo>
                      <a:pt x="96" y="1051"/>
                    </a:lnTo>
                    <a:lnTo>
                      <a:pt x="80" y="1086"/>
                    </a:lnTo>
                    <a:lnTo>
                      <a:pt x="94" y="1097"/>
                    </a:lnTo>
                    <a:lnTo>
                      <a:pt x="83" y="1118"/>
                    </a:lnTo>
                    <a:lnTo>
                      <a:pt x="94" y="1165"/>
                    </a:lnTo>
                    <a:lnTo>
                      <a:pt x="107" y="1164"/>
                    </a:lnTo>
                    <a:lnTo>
                      <a:pt x="132" y="1142"/>
                    </a:lnTo>
                    <a:lnTo>
                      <a:pt x="149" y="1180"/>
                    </a:lnTo>
                    <a:lnTo>
                      <a:pt x="177" y="1184"/>
                    </a:lnTo>
                    <a:lnTo>
                      <a:pt x="192" y="1209"/>
                    </a:lnTo>
                    <a:lnTo>
                      <a:pt x="220" y="1221"/>
                    </a:lnTo>
                    <a:lnTo>
                      <a:pt x="257" y="1257"/>
                    </a:lnTo>
                    <a:lnTo>
                      <a:pt x="305" y="1272"/>
                    </a:lnTo>
                    <a:lnTo>
                      <a:pt x="333" y="1277"/>
                    </a:lnTo>
                    <a:lnTo>
                      <a:pt x="369" y="1307"/>
                    </a:lnTo>
                    <a:lnTo>
                      <a:pt x="403" y="1318"/>
                    </a:lnTo>
                    <a:lnTo>
                      <a:pt x="413" y="1350"/>
                    </a:lnTo>
                    <a:lnTo>
                      <a:pt x="456" y="1380"/>
                    </a:lnTo>
                    <a:lnTo>
                      <a:pt x="484" y="1390"/>
                    </a:lnTo>
                    <a:lnTo>
                      <a:pt x="495" y="1362"/>
                    </a:lnTo>
                    <a:lnTo>
                      <a:pt x="568" y="1349"/>
                    </a:lnTo>
                    <a:lnTo>
                      <a:pt x="593" y="1334"/>
                    </a:lnTo>
                    <a:lnTo>
                      <a:pt x="591" y="1313"/>
                    </a:lnTo>
                    <a:lnTo>
                      <a:pt x="652" y="1321"/>
                    </a:lnTo>
                    <a:lnTo>
                      <a:pt x="683" y="1285"/>
                    </a:lnTo>
                    <a:lnTo>
                      <a:pt x="680" y="1251"/>
                    </a:lnTo>
                    <a:lnTo>
                      <a:pt x="684" y="1231"/>
                    </a:lnTo>
                    <a:lnTo>
                      <a:pt x="643" y="1214"/>
                    </a:lnTo>
                    <a:lnTo>
                      <a:pt x="639" y="1182"/>
                    </a:lnTo>
                    <a:lnTo>
                      <a:pt x="670" y="1159"/>
                    </a:lnTo>
                    <a:lnTo>
                      <a:pt x="696" y="1149"/>
                    </a:lnTo>
                    <a:lnTo>
                      <a:pt x="702" y="1135"/>
                    </a:lnTo>
                    <a:lnTo>
                      <a:pt x="669" y="1138"/>
                    </a:lnTo>
                    <a:lnTo>
                      <a:pt x="658" y="1099"/>
                    </a:lnTo>
                    <a:lnTo>
                      <a:pt x="667" y="1045"/>
                    </a:lnTo>
                    <a:lnTo>
                      <a:pt x="659" y="1038"/>
                    </a:lnTo>
                    <a:lnTo>
                      <a:pt x="635" y="1000"/>
                    </a:lnTo>
                    <a:lnTo>
                      <a:pt x="671" y="943"/>
                    </a:lnTo>
                    <a:lnTo>
                      <a:pt x="669" y="930"/>
                    </a:lnTo>
                    <a:lnTo>
                      <a:pt x="680" y="896"/>
                    </a:lnTo>
                    <a:lnTo>
                      <a:pt x="669" y="857"/>
                    </a:lnTo>
                    <a:lnTo>
                      <a:pt x="681" y="829"/>
                    </a:lnTo>
                    <a:lnTo>
                      <a:pt x="657" y="797"/>
                    </a:lnTo>
                    <a:lnTo>
                      <a:pt x="688" y="767"/>
                    </a:lnTo>
                    <a:lnTo>
                      <a:pt x="720" y="752"/>
                    </a:lnTo>
                    <a:lnTo>
                      <a:pt x="719" y="738"/>
                    </a:lnTo>
                    <a:lnTo>
                      <a:pt x="690" y="714"/>
                    </a:lnTo>
                    <a:lnTo>
                      <a:pt x="706" y="672"/>
                    </a:lnTo>
                    <a:lnTo>
                      <a:pt x="717" y="650"/>
                    </a:lnTo>
                    <a:lnTo>
                      <a:pt x="709" y="631"/>
                    </a:lnTo>
                    <a:lnTo>
                      <a:pt x="694" y="620"/>
                    </a:lnTo>
                    <a:lnTo>
                      <a:pt x="699" y="599"/>
                    </a:lnTo>
                    <a:lnTo>
                      <a:pt x="690" y="580"/>
                    </a:lnTo>
                    <a:lnTo>
                      <a:pt x="656" y="576"/>
                    </a:lnTo>
                    <a:lnTo>
                      <a:pt x="649" y="570"/>
                    </a:lnTo>
                    <a:lnTo>
                      <a:pt x="645" y="517"/>
                    </a:lnTo>
                    <a:lnTo>
                      <a:pt x="647" y="477"/>
                    </a:lnTo>
                    <a:lnTo>
                      <a:pt x="627" y="471"/>
                    </a:lnTo>
                    <a:lnTo>
                      <a:pt x="619" y="465"/>
                    </a:lnTo>
                    <a:lnTo>
                      <a:pt x="624" y="439"/>
                    </a:lnTo>
                    <a:lnTo>
                      <a:pt x="620" y="399"/>
                    </a:lnTo>
                    <a:lnTo>
                      <a:pt x="645" y="375"/>
                    </a:lnTo>
                    <a:lnTo>
                      <a:pt x="649" y="349"/>
                    </a:lnTo>
                    <a:lnTo>
                      <a:pt x="620" y="331"/>
                    </a:lnTo>
                    <a:lnTo>
                      <a:pt x="617" y="297"/>
                    </a:lnTo>
                    <a:lnTo>
                      <a:pt x="576" y="221"/>
                    </a:lnTo>
                    <a:lnTo>
                      <a:pt x="541" y="205"/>
                    </a:lnTo>
                    <a:lnTo>
                      <a:pt x="516" y="220"/>
                    </a:lnTo>
                    <a:lnTo>
                      <a:pt x="451" y="233"/>
                    </a:lnTo>
                    <a:lnTo>
                      <a:pt x="429" y="215"/>
                    </a:lnTo>
                    <a:lnTo>
                      <a:pt x="419" y="182"/>
                    </a:lnTo>
                    <a:lnTo>
                      <a:pt x="421" y="141"/>
                    </a:lnTo>
                    <a:lnTo>
                      <a:pt x="415" y="136"/>
                    </a:lnTo>
                    <a:lnTo>
                      <a:pt x="399" y="110"/>
                    </a:lnTo>
                    <a:lnTo>
                      <a:pt x="411" y="96"/>
                    </a:lnTo>
                    <a:lnTo>
                      <a:pt x="396" y="77"/>
                    </a:lnTo>
                    <a:lnTo>
                      <a:pt x="400" y="56"/>
                    </a:lnTo>
                    <a:lnTo>
                      <a:pt x="355" y="0"/>
                    </a:lnTo>
                    <a:lnTo>
                      <a:pt x="344" y="29"/>
                    </a:lnTo>
                    <a:lnTo>
                      <a:pt x="318" y="31"/>
                    </a:lnTo>
                    <a:close/>
                    <a:moveTo>
                      <a:pt x="395" y="144"/>
                    </a:moveTo>
                    <a:lnTo>
                      <a:pt x="394" y="131"/>
                    </a:lnTo>
                    <a:lnTo>
                      <a:pt x="409" y="142"/>
                    </a:lnTo>
                    <a:lnTo>
                      <a:pt x="410" y="156"/>
                    </a:lnTo>
                    <a:lnTo>
                      <a:pt x="395" y="144"/>
                    </a:lnTo>
                    <a:close/>
                    <a:moveTo>
                      <a:pt x="424" y="241"/>
                    </a:moveTo>
                    <a:lnTo>
                      <a:pt x="438" y="240"/>
                    </a:lnTo>
                    <a:lnTo>
                      <a:pt x="439" y="254"/>
                    </a:lnTo>
                    <a:lnTo>
                      <a:pt x="434" y="268"/>
                    </a:lnTo>
                    <a:lnTo>
                      <a:pt x="426" y="261"/>
                    </a:lnTo>
                    <a:lnTo>
                      <a:pt x="425" y="249"/>
                    </a:lnTo>
                    <a:lnTo>
                      <a:pt x="418" y="249"/>
                    </a:lnTo>
                    <a:lnTo>
                      <a:pt x="411" y="244"/>
                    </a:lnTo>
                    <a:lnTo>
                      <a:pt x="423" y="235"/>
                    </a:lnTo>
                    <a:lnTo>
                      <a:pt x="424" y="2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98">
                <a:extLst>
                  <a:ext uri="{FF2B5EF4-FFF2-40B4-BE49-F238E27FC236}">
                    <a16:creationId xmlns:a16="http://schemas.microsoft.com/office/drawing/2014/main" id="{09F579C6-6FB4-AD2E-19A5-35A774484F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1" y="609"/>
                <a:ext cx="5" cy="9"/>
              </a:xfrm>
              <a:custGeom>
                <a:avLst/>
                <a:gdLst>
                  <a:gd name="T0" fmla="*/ 0 w 16"/>
                  <a:gd name="T1" fmla="*/ 0 h 25"/>
                  <a:gd name="T2" fmla="*/ 1 w 16"/>
                  <a:gd name="T3" fmla="*/ 13 h 25"/>
                  <a:gd name="T4" fmla="*/ 16 w 16"/>
                  <a:gd name="T5" fmla="*/ 25 h 25"/>
                  <a:gd name="T6" fmla="*/ 15 w 16"/>
                  <a:gd name="T7" fmla="*/ 11 h 25"/>
                  <a:gd name="T8" fmla="*/ 0 w 16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5">
                    <a:moveTo>
                      <a:pt x="0" y="0"/>
                    </a:moveTo>
                    <a:lnTo>
                      <a:pt x="1" y="13"/>
                    </a:lnTo>
                    <a:lnTo>
                      <a:pt x="16" y="25"/>
                    </a:lnTo>
                    <a:lnTo>
                      <a:pt x="15" y="1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99">
                <a:extLst>
                  <a:ext uri="{FF2B5EF4-FFF2-40B4-BE49-F238E27FC236}">
                    <a16:creationId xmlns:a16="http://schemas.microsoft.com/office/drawing/2014/main" id="{6428F7C0-3FE0-F8D2-A9BF-60C6C760AF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644"/>
                <a:ext cx="9" cy="11"/>
              </a:xfrm>
              <a:custGeom>
                <a:avLst/>
                <a:gdLst>
                  <a:gd name="T0" fmla="*/ 27 w 28"/>
                  <a:gd name="T1" fmla="*/ 5 h 33"/>
                  <a:gd name="T2" fmla="*/ 13 w 28"/>
                  <a:gd name="T3" fmla="*/ 6 h 33"/>
                  <a:gd name="T4" fmla="*/ 12 w 28"/>
                  <a:gd name="T5" fmla="*/ 0 h 33"/>
                  <a:gd name="T6" fmla="*/ 0 w 28"/>
                  <a:gd name="T7" fmla="*/ 9 h 33"/>
                  <a:gd name="T8" fmla="*/ 7 w 28"/>
                  <a:gd name="T9" fmla="*/ 14 h 33"/>
                  <a:gd name="T10" fmla="*/ 14 w 28"/>
                  <a:gd name="T11" fmla="*/ 14 h 33"/>
                  <a:gd name="T12" fmla="*/ 15 w 28"/>
                  <a:gd name="T13" fmla="*/ 26 h 33"/>
                  <a:gd name="T14" fmla="*/ 23 w 28"/>
                  <a:gd name="T15" fmla="*/ 33 h 33"/>
                  <a:gd name="T16" fmla="*/ 28 w 28"/>
                  <a:gd name="T17" fmla="*/ 19 h 33"/>
                  <a:gd name="T18" fmla="*/ 27 w 28"/>
                  <a:gd name="T19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33">
                    <a:moveTo>
                      <a:pt x="27" y="5"/>
                    </a:moveTo>
                    <a:lnTo>
                      <a:pt x="13" y="6"/>
                    </a:lnTo>
                    <a:lnTo>
                      <a:pt x="12" y="0"/>
                    </a:lnTo>
                    <a:lnTo>
                      <a:pt x="0" y="9"/>
                    </a:lnTo>
                    <a:lnTo>
                      <a:pt x="7" y="14"/>
                    </a:lnTo>
                    <a:lnTo>
                      <a:pt x="14" y="14"/>
                    </a:lnTo>
                    <a:lnTo>
                      <a:pt x="15" y="26"/>
                    </a:lnTo>
                    <a:lnTo>
                      <a:pt x="23" y="33"/>
                    </a:lnTo>
                    <a:lnTo>
                      <a:pt x="28" y="19"/>
                    </a:lnTo>
                    <a:lnTo>
                      <a:pt x="27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100">
                <a:extLst>
                  <a:ext uri="{FF2B5EF4-FFF2-40B4-BE49-F238E27FC236}">
                    <a16:creationId xmlns:a16="http://schemas.microsoft.com/office/drawing/2014/main" id="{F0D6522A-4B6C-18AF-FEAE-C6A9BEF2B0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" y="584"/>
                <a:ext cx="434" cy="463"/>
              </a:xfrm>
              <a:custGeom>
                <a:avLst/>
                <a:gdLst>
                  <a:gd name="T0" fmla="*/ 4 w 1301"/>
                  <a:gd name="T1" fmla="*/ 128 h 1389"/>
                  <a:gd name="T2" fmla="*/ 101 w 1301"/>
                  <a:gd name="T3" fmla="*/ 166 h 1389"/>
                  <a:gd name="T4" fmla="*/ 202 w 1301"/>
                  <a:gd name="T5" fmla="*/ 243 h 1389"/>
                  <a:gd name="T6" fmla="*/ 230 w 1301"/>
                  <a:gd name="T7" fmla="*/ 321 h 1389"/>
                  <a:gd name="T8" fmla="*/ 204 w 1301"/>
                  <a:gd name="T9" fmla="*/ 411 h 1389"/>
                  <a:gd name="T10" fmla="*/ 230 w 1301"/>
                  <a:gd name="T11" fmla="*/ 463 h 1389"/>
                  <a:gd name="T12" fmla="*/ 275 w 1301"/>
                  <a:gd name="T13" fmla="*/ 526 h 1389"/>
                  <a:gd name="T14" fmla="*/ 294 w 1301"/>
                  <a:gd name="T15" fmla="*/ 577 h 1389"/>
                  <a:gd name="T16" fmla="*/ 275 w 1301"/>
                  <a:gd name="T17" fmla="*/ 660 h 1389"/>
                  <a:gd name="T18" fmla="*/ 273 w 1301"/>
                  <a:gd name="T19" fmla="*/ 713 h 1389"/>
                  <a:gd name="T20" fmla="*/ 254 w 1301"/>
                  <a:gd name="T21" fmla="*/ 803 h 1389"/>
                  <a:gd name="T22" fmla="*/ 256 w 1301"/>
                  <a:gd name="T23" fmla="*/ 889 h 1389"/>
                  <a:gd name="T24" fmla="*/ 252 w 1301"/>
                  <a:gd name="T25" fmla="*/ 991 h 1389"/>
                  <a:gd name="T26" fmla="*/ 287 w 1301"/>
                  <a:gd name="T27" fmla="*/ 1081 h 1389"/>
                  <a:gd name="T28" fmla="*/ 224 w 1301"/>
                  <a:gd name="T29" fmla="*/ 1128 h 1389"/>
                  <a:gd name="T30" fmla="*/ 265 w 1301"/>
                  <a:gd name="T31" fmla="*/ 1197 h 1389"/>
                  <a:gd name="T32" fmla="*/ 333 w 1301"/>
                  <a:gd name="T33" fmla="*/ 1217 h 1389"/>
                  <a:gd name="T34" fmla="*/ 350 w 1301"/>
                  <a:gd name="T35" fmla="*/ 1324 h 1389"/>
                  <a:gd name="T36" fmla="*/ 384 w 1301"/>
                  <a:gd name="T37" fmla="*/ 1327 h 1389"/>
                  <a:gd name="T38" fmla="*/ 436 w 1301"/>
                  <a:gd name="T39" fmla="*/ 1389 h 1389"/>
                  <a:gd name="T40" fmla="*/ 542 w 1301"/>
                  <a:gd name="T41" fmla="*/ 1373 h 1389"/>
                  <a:gd name="T42" fmla="*/ 625 w 1301"/>
                  <a:gd name="T43" fmla="*/ 1325 h 1389"/>
                  <a:gd name="T44" fmla="*/ 737 w 1301"/>
                  <a:gd name="T45" fmla="*/ 1308 h 1389"/>
                  <a:gd name="T46" fmla="*/ 883 w 1301"/>
                  <a:gd name="T47" fmla="*/ 1288 h 1389"/>
                  <a:gd name="T48" fmla="*/ 956 w 1301"/>
                  <a:gd name="T49" fmla="*/ 1281 h 1389"/>
                  <a:gd name="T50" fmla="*/ 1136 w 1301"/>
                  <a:gd name="T51" fmla="*/ 1271 h 1389"/>
                  <a:gd name="T52" fmla="*/ 1267 w 1301"/>
                  <a:gd name="T53" fmla="*/ 1158 h 1389"/>
                  <a:gd name="T54" fmla="*/ 1234 w 1301"/>
                  <a:gd name="T55" fmla="*/ 1094 h 1389"/>
                  <a:gd name="T56" fmla="*/ 1170 w 1301"/>
                  <a:gd name="T57" fmla="*/ 1053 h 1389"/>
                  <a:gd name="T58" fmla="*/ 1095 w 1301"/>
                  <a:gd name="T59" fmla="*/ 1047 h 1389"/>
                  <a:gd name="T60" fmla="*/ 1011 w 1301"/>
                  <a:gd name="T61" fmla="*/ 1000 h 1389"/>
                  <a:gd name="T62" fmla="*/ 913 w 1301"/>
                  <a:gd name="T63" fmla="*/ 956 h 1389"/>
                  <a:gd name="T64" fmla="*/ 764 w 1301"/>
                  <a:gd name="T65" fmla="*/ 876 h 1389"/>
                  <a:gd name="T66" fmla="*/ 674 w 1301"/>
                  <a:gd name="T67" fmla="*/ 838 h 1389"/>
                  <a:gd name="T68" fmla="*/ 671 w 1301"/>
                  <a:gd name="T69" fmla="*/ 744 h 1389"/>
                  <a:gd name="T70" fmla="*/ 534 w 1301"/>
                  <a:gd name="T71" fmla="*/ 709 h 1389"/>
                  <a:gd name="T72" fmla="*/ 452 w 1301"/>
                  <a:gd name="T73" fmla="*/ 623 h 1389"/>
                  <a:gd name="T74" fmla="*/ 369 w 1301"/>
                  <a:gd name="T75" fmla="*/ 524 h 1389"/>
                  <a:gd name="T76" fmla="*/ 429 w 1301"/>
                  <a:gd name="T77" fmla="*/ 445 h 1389"/>
                  <a:gd name="T78" fmla="*/ 428 w 1301"/>
                  <a:gd name="T79" fmla="*/ 357 h 1389"/>
                  <a:gd name="T80" fmla="*/ 369 w 1301"/>
                  <a:gd name="T81" fmla="*/ 235 h 1389"/>
                  <a:gd name="T82" fmla="*/ 353 w 1301"/>
                  <a:gd name="T83" fmla="*/ 136 h 1389"/>
                  <a:gd name="T84" fmla="*/ 286 w 1301"/>
                  <a:gd name="T85" fmla="*/ 55 h 1389"/>
                  <a:gd name="T86" fmla="*/ 262 w 1301"/>
                  <a:gd name="T87" fmla="*/ 24 h 1389"/>
                  <a:gd name="T88" fmla="*/ 241 w 1301"/>
                  <a:gd name="T89" fmla="*/ 12 h 1389"/>
                  <a:gd name="T90" fmla="*/ 215 w 1301"/>
                  <a:gd name="T91" fmla="*/ 21 h 1389"/>
                  <a:gd name="T92" fmla="*/ 175 w 1301"/>
                  <a:gd name="T93" fmla="*/ 25 h 1389"/>
                  <a:gd name="T94" fmla="*/ 112 w 1301"/>
                  <a:gd name="T95" fmla="*/ 64 h 13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01" h="1389">
                    <a:moveTo>
                      <a:pt x="0" y="82"/>
                    </a:moveTo>
                    <a:lnTo>
                      <a:pt x="6" y="87"/>
                    </a:lnTo>
                    <a:lnTo>
                      <a:pt x="4" y="128"/>
                    </a:lnTo>
                    <a:lnTo>
                      <a:pt x="14" y="161"/>
                    </a:lnTo>
                    <a:lnTo>
                      <a:pt x="36" y="179"/>
                    </a:lnTo>
                    <a:lnTo>
                      <a:pt x="101" y="166"/>
                    </a:lnTo>
                    <a:lnTo>
                      <a:pt x="126" y="151"/>
                    </a:lnTo>
                    <a:lnTo>
                      <a:pt x="161" y="167"/>
                    </a:lnTo>
                    <a:lnTo>
                      <a:pt x="202" y="243"/>
                    </a:lnTo>
                    <a:lnTo>
                      <a:pt x="205" y="277"/>
                    </a:lnTo>
                    <a:lnTo>
                      <a:pt x="234" y="295"/>
                    </a:lnTo>
                    <a:lnTo>
                      <a:pt x="230" y="321"/>
                    </a:lnTo>
                    <a:lnTo>
                      <a:pt x="205" y="345"/>
                    </a:lnTo>
                    <a:lnTo>
                      <a:pt x="209" y="385"/>
                    </a:lnTo>
                    <a:lnTo>
                      <a:pt x="204" y="411"/>
                    </a:lnTo>
                    <a:lnTo>
                      <a:pt x="212" y="417"/>
                    </a:lnTo>
                    <a:lnTo>
                      <a:pt x="232" y="423"/>
                    </a:lnTo>
                    <a:lnTo>
                      <a:pt x="230" y="463"/>
                    </a:lnTo>
                    <a:lnTo>
                      <a:pt x="234" y="516"/>
                    </a:lnTo>
                    <a:lnTo>
                      <a:pt x="241" y="522"/>
                    </a:lnTo>
                    <a:lnTo>
                      <a:pt x="275" y="526"/>
                    </a:lnTo>
                    <a:lnTo>
                      <a:pt x="284" y="545"/>
                    </a:lnTo>
                    <a:lnTo>
                      <a:pt x="279" y="566"/>
                    </a:lnTo>
                    <a:lnTo>
                      <a:pt x="294" y="577"/>
                    </a:lnTo>
                    <a:lnTo>
                      <a:pt x="302" y="596"/>
                    </a:lnTo>
                    <a:lnTo>
                      <a:pt x="291" y="618"/>
                    </a:lnTo>
                    <a:lnTo>
                      <a:pt x="275" y="660"/>
                    </a:lnTo>
                    <a:lnTo>
                      <a:pt x="304" y="684"/>
                    </a:lnTo>
                    <a:lnTo>
                      <a:pt x="305" y="698"/>
                    </a:lnTo>
                    <a:lnTo>
                      <a:pt x="273" y="713"/>
                    </a:lnTo>
                    <a:lnTo>
                      <a:pt x="242" y="743"/>
                    </a:lnTo>
                    <a:lnTo>
                      <a:pt x="266" y="775"/>
                    </a:lnTo>
                    <a:lnTo>
                      <a:pt x="254" y="803"/>
                    </a:lnTo>
                    <a:lnTo>
                      <a:pt x="265" y="842"/>
                    </a:lnTo>
                    <a:lnTo>
                      <a:pt x="254" y="876"/>
                    </a:lnTo>
                    <a:lnTo>
                      <a:pt x="256" y="889"/>
                    </a:lnTo>
                    <a:lnTo>
                      <a:pt x="220" y="946"/>
                    </a:lnTo>
                    <a:lnTo>
                      <a:pt x="244" y="984"/>
                    </a:lnTo>
                    <a:lnTo>
                      <a:pt x="252" y="991"/>
                    </a:lnTo>
                    <a:lnTo>
                      <a:pt x="243" y="1045"/>
                    </a:lnTo>
                    <a:lnTo>
                      <a:pt x="254" y="1084"/>
                    </a:lnTo>
                    <a:lnTo>
                      <a:pt x="287" y="1081"/>
                    </a:lnTo>
                    <a:lnTo>
                      <a:pt x="281" y="1095"/>
                    </a:lnTo>
                    <a:lnTo>
                      <a:pt x="255" y="1105"/>
                    </a:lnTo>
                    <a:lnTo>
                      <a:pt x="224" y="1128"/>
                    </a:lnTo>
                    <a:lnTo>
                      <a:pt x="228" y="1160"/>
                    </a:lnTo>
                    <a:lnTo>
                      <a:pt x="269" y="1177"/>
                    </a:lnTo>
                    <a:lnTo>
                      <a:pt x="265" y="1197"/>
                    </a:lnTo>
                    <a:lnTo>
                      <a:pt x="268" y="1231"/>
                    </a:lnTo>
                    <a:lnTo>
                      <a:pt x="288" y="1235"/>
                    </a:lnTo>
                    <a:lnTo>
                      <a:pt x="333" y="1217"/>
                    </a:lnTo>
                    <a:lnTo>
                      <a:pt x="360" y="1229"/>
                    </a:lnTo>
                    <a:lnTo>
                      <a:pt x="366" y="1282"/>
                    </a:lnTo>
                    <a:lnTo>
                      <a:pt x="350" y="1324"/>
                    </a:lnTo>
                    <a:lnTo>
                      <a:pt x="363" y="1323"/>
                    </a:lnTo>
                    <a:lnTo>
                      <a:pt x="382" y="1307"/>
                    </a:lnTo>
                    <a:lnTo>
                      <a:pt x="384" y="1327"/>
                    </a:lnTo>
                    <a:lnTo>
                      <a:pt x="405" y="1339"/>
                    </a:lnTo>
                    <a:lnTo>
                      <a:pt x="414" y="1371"/>
                    </a:lnTo>
                    <a:lnTo>
                      <a:pt x="436" y="1389"/>
                    </a:lnTo>
                    <a:lnTo>
                      <a:pt x="502" y="1376"/>
                    </a:lnTo>
                    <a:lnTo>
                      <a:pt x="514" y="1362"/>
                    </a:lnTo>
                    <a:lnTo>
                      <a:pt x="542" y="1373"/>
                    </a:lnTo>
                    <a:lnTo>
                      <a:pt x="561" y="1358"/>
                    </a:lnTo>
                    <a:lnTo>
                      <a:pt x="571" y="1323"/>
                    </a:lnTo>
                    <a:lnTo>
                      <a:pt x="625" y="1325"/>
                    </a:lnTo>
                    <a:lnTo>
                      <a:pt x="669" y="1294"/>
                    </a:lnTo>
                    <a:lnTo>
                      <a:pt x="698" y="1311"/>
                    </a:lnTo>
                    <a:lnTo>
                      <a:pt x="737" y="1308"/>
                    </a:lnTo>
                    <a:lnTo>
                      <a:pt x="759" y="1320"/>
                    </a:lnTo>
                    <a:lnTo>
                      <a:pt x="850" y="1284"/>
                    </a:lnTo>
                    <a:lnTo>
                      <a:pt x="883" y="1288"/>
                    </a:lnTo>
                    <a:lnTo>
                      <a:pt x="893" y="1253"/>
                    </a:lnTo>
                    <a:lnTo>
                      <a:pt x="925" y="1230"/>
                    </a:lnTo>
                    <a:lnTo>
                      <a:pt x="956" y="1281"/>
                    </a:lnTo>
                    <a:lnTo>
                      <a:pt x="1072" y="1304"/>
                    </a:lnTo>
                    <a:lnTo>
                      <a:pt x="1103" y="1274"/>
                    </a:lnTo>
                    <a:lnTo>
                      <a:pt x="1136" y="1271"/>
                    </a:lnTo>
                    <a:lnTo>
                      <a:pt x="1198" y="1211"/>
                    </a:lnTo>
                    <a:lnTo>
                      <a:pt x="1301" y="1161"/>
                    </a:lnTo>
                    <a:lnTo>
                      <a:pt x="1267" y="1158"/>
                    </a:lnTo>
                    <a:lnTo>
                      <a:pt x="1266" y="1151"/>
                    </a:lnTo>
                    <a:lnTo>
                      <a:pt x="1271" y="1137"/>
                    </a:lnTo>
                    <a:lnTo>
                      <a:pt x="1234" y="1094"/>
                    </a:lnTo>
                    <a:lnTo>
                      <a:pt x="1212" y="1076"/>
                    </a:lnTo>
                    <a:lnTo>
                      <a:pt x="1210" y="1056"/>
                    </a:lnTo>
                    <a:lnTo>
                      <a:pt x="1170" y="1053"/>
                    </a:lnTo>
                    <a:lnTo>
                      <a:pt x="1148" y="1035"/>
                    </a:lnTo>
                    <a:lnTo>
                      <a:pt x="1129" y="1043"/>
                    </a:lnTo>
                    <a:lnTo>
                      <a:pt x="1095" y="1047"/>
                    </a:lnTo>
                    <a:lnTo>
                      <a:pt x="1073" y="1029"/>
                    </a:lnTo>
                    <a:lnTo>
                      <a:pt x="1039" y="1024"/>
                    </a:lnTo>
                    <a:lnTo>
                      <a:pt x="1011" y="1000"/>
                    </a:lnTo>
                    <a:lnTo>
                      <a:pt x="956" y="993"/>
                    </a:lnTo>
                    <a:lnTo>
                      <a:pt x="940" y="960"/>
                    </a:lnTo>
                    <a:lnTo>
                      <a:pt x="913" y="956"/>
                    </a:lnTo>
                    <a:lnTo>
                      <a:pt x="861" y="907"/>
                    </a:lnTo>
                    <a:lnTo>
                      <a:pt x="794" y="900"/>
                    </a:lnTo>
                    <a:lnTo>
                      <a:pt x="764" y="876"/>
                    </a:lnTo>
                    <a:lnTo>
                      <a:pt x="712" y="881"/>
                    </a:lnTo>
                    <a:lnTo>
                      <a:pt x="695" y="848"/>
                    </a:lnTo>
                    <a:lnTo>
                      <a:pt x="674" y="838"/>
                    </a:lnTo>
                    <a:lnTo>
                      <a:pt x="673" y="824"/>
                    </a:lnTo>
                    <a:lnTo>
                      <a:pt x="657" y="805"/>
                    </a:lnTo>
                    <a:lnTo>
                      <a:pt x="671" y="744"/>
                    </a:lnTo>
                    <a:lnTo>
                      <a:pt x="664" y="731"/>
                    </a:lnTo>
                    <a:lnTo>
                      <a:pt x="587" y="705"/>
                    </a:lnTo>
                    <a:lnTo>
                      <a:pt x="534" y="709"/>
                    </a:lnTo>
                    <a:lnTo>
                      <a:pt x="511" y="678"/>
                    </a:lnTo>
                    <a:lnTo>
                      <a:pt x="463" y="663"/>
                    </a:lnTo>
                    <a:lnTo>
                      <a:pt x="452" y="623"/>
                    </a:lnTo>
                    <a:lnTo>
                      <a:pt x="437" y="605"/>
                    </a:lnTo>
                    <a:lnTo>
                      <a:pt x="388" y="582"/>
                    </a:lnTo>
                    <a:lnTo>
                      <a:pt x="369" y="524"/>
                    </a:lnTo>
                    <a:lnTo>
                      <a:pt x="414" y="506"/>
                    </a:lnTo>
                    <a:lnTo>
                      <a:pt x="412" y="479"/>
                    </a:lnTo>
                    <a:lnTo>
                      <a:pt x="429" y="445"/>
                    </a:lnTo>
                    <a:lnTo>
                      <a:pt x="406" y="413"/>
                    </a:lnTo>
                    <a:lnTo>
                      <a:pt x="429" y="377"/>
                    </a:lnTo>
                    <a:lnTo>
                      <a:pt x="428" y="357"/>
                    </a:lnTo>
                    <a:lnTo>
                      <a:pt x="408" y="292"/>
                    </a:lnTo>
                    <a:lnTo>
                      <a:pt x="372" y="261"/>
                    </a:lnTo>
                    <a:lnTo>
                      <a:pt x="369" y="235"/>
                    </a:lnTo>
                    <a:lnTo>
                      <a:pt x="353" y="210"/>
                    </a:lnTo>
                    <a:lnTo>
                      <a:pt x="344" y="171"/>
                    </a:lnTo>
                    <a:lnTo>
                      <a:pt x="353" y="136"/>
                    </a:lnTo>
                    <a:lnTo>
                      <a:pt x="350" y="96"/>
                    </a:lnTo>
                    <a:lnTo>
                      <a:pt x="320" y="72"/>
                    </a:lnTo>
                    <a:lnTo>
                      <a:pt x="286" y="55"/>
                    </a:lnTo>
                    <a:lnTo>
                      <a:pt x="277" y="42"/>
                    </a:lnTo>
                    <a:lnTo>
                      <a:pt x="276" y="29"/>
                    </a:lnTo>
                    <a:lnTo>
                      <a:pt x="262" y="24"/>
                    </a:lnTo>
                    <a:lnTo>
                      <a:pt x="261" y="17"/>
                    </a:lnTo>
                    <a:lnTo>
                      <a:pt x="255" y="11"/>
                    </a:lnTo>
                    <a:lnTo>
                      <a:pt x="241" y="12"/>
                    </a:lnTo>
                    <a:lnTo>
                      <a:pt x="227" y="0"/>
                    </a:lnTo>
                    <a:lnTo>
                      <a:pt x="214" y="1"/>
                    </a:lnTo>
                    <a:lnTo>
                      <a:pt x="215" y="21"/>
                    </a:lnTo>
                    <a:lnTo>
                      <a:pt x="202" y="29"/>
                    </a:lnTo>
                    <a:lnTo>
                      <a:pt x="201" y="16"/>
                    </a:lnTo>
                    <a:lnTo>
                      <a:pt x="175" y="25"/>
                    </a:lnTo>
                    <a:lnTo>
                      <a:pt x="141" y="15"/>
                    </a:lnTo>
                    <a:lnTo>
                      <a:pt x="116" y="37"/>
                    </a:lnTo>
                    <a:lnTo>
                      <a:pt x="112" y="64"/>
                    </a:lnTo>
                    <a:lnTo>
                      <a:pt x="69" y="42"/>
                    </a:lnTo>
                    <a:lnTo>
                      <a:pt x="0" y="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101">
                <a:extLst>
                  <a:ext uri="{FF2B5EF4-FFF2-40B4-BE49-F238E27FC236}">
                    <a16:creationId xmlns:a16="http://schemas.microsoft.com/office/drawing/2014/main" id="{2EFF1F36-7901-7DC4-A900-C54FE10701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" y="926"/>
                <a:ext cx="328" cy="423"/>
              </a:xfrm>
              <a:custGeom>
                <a:avLst/>
                <a:gdLst>
                  <a:gd name="T0" fmla="*/ 267 w 983"/>
                  <a:gd name="T1" fmla="*/ 37 h 1270"/>
                  <a:gd name="T2" fmla="*/ 244 w 983"/>
                  <a:gd name="T3" fmla="*/ 0 h 1270"/>
                  <a:gd name="T4" fmla="*/ 165 w 983"/>
                  <a:gd name="T5" fmla="*/ 21 h 1270"/>
                  <a:gd name="T6" fmla="*/ 99 w 983"/>
                  <a:gd name="T7" fmla="*/ 40 h 1270"/>
                  <a:gd name="T8" fmla="*/ 157 w 983"/>
                  <a:gd name="T9" fmla="*/ 82 h 1270"/>
                  <a:gd name="T10" fmla="*/ 115 w 983"/>
                  <a:gd name="T11" fmla="*/ 140 h 1270"/>
                  <a:gd name="T12" fmla="*/ 64 w 983"/>
                  <a:gd name="T13" fmla="*/ 170 h 1270"/>
                  <a:gd name="T14" fmla="*/ 0 w 983"/>
                  <a:gd name="T15" fmla="*/ 270 h 1270"/>
                  <a:gd name="T16" fmla="*/ 88 w 983"/>
                  <a:gd name="T17" fmla="*/ 343 h 1270"/>
                  <a:gd name="T18" fmla="*/ 142 w 983"/>
                  <a:gd name="T19" fmla="*/ 425 h 1270"/>
                  <a:gd name="T20" fmla="*/ 181 w 983"/>
                  <a:gd name="T21" fmla="*/ 562 h 1270"/>
                  <a:gd name="T22" fmla="*/ 168 w 983"/>
                  <a:gd name="T23" fmla="*/ 631 h 1270"/>
                  <a:gd name="T24" fmla="*/ 91 w 983"/>
                  <a:gd name="T25" fmla="*/ 665 h 1270"/>
                  <a:gd name="T26" fmla="*/ 68 w 983"/>
                  <a:gd name="T27" fmla="*/ 774 h 1270"/>
                  <a:gd name="T28" fmla="*/ 143 w 983"/>
                  <a:gd name="T29" fmla="*/ 807 h 1270"/>
                  <a:gd name="T30" fmla="*/ 174 w 983"/>
                  <a:gd name="T31" fmla="*/ 839 h 1270"/>
                  <a:gd name="T32" fmla="*/ 166 w 983"/>
                  <a:gd name="T33" fmla="*/ 900 h 1270"/>
                  <a:gd name="T34" fmla="*/ 218 w 983"/>
                  <a:gd name="T35" fmla="*/ 888 h 1270"/>
                  <a:gd name="T36" fmla="*/ 267 w 983"/>
                  <a:gd name="T37" fmla="*/ 977 h 1270"/>
                  <a:gd name="T38" fmla="*/ 240 w 983"/>
                  <a:gd name="T39" fmla="*/ 1054 h 1270"/>
                  <a:gd name="T40" fmla="*/ 268 w 983"/>
                  <a:gd name="T41" fmla="*/ 1132 h 1270"/>
                  <a:gd name="T42" fmla="*/ 343 w 983"/>
                  <a:gd name="T43" fmla="*/ 1144 h 1270"/>
                  <a:gd name="T44" fmla="*/ 439 w 983"/>
                  <a:gd name="T45" fmla="*/ 1162 h 1270"/>
                  <a:gd name="T46" fmla="*/ 493 w 983"/>
                  <a:gd name="T47" fmla="*/ 1251 h 1270"/>
                  <a:gd name="T48" fmla="*/ 581 w 983"/>
                  <a:gd name="T49" fmla="*/ 1250 h 1270"/>
                  <a:gd name="T50" fmla="*/ 626 w 983"/>
                  <a:gd name="T51" fmla="*/ 1158 h 1270"/>
                  <a:gd name="T52" fmla="*/ 713 w 983"/>
                  <a:gd name="T53" fmla="*/ 1157 h 1270"/>
                  <a:gd name="T54" fmla="*/ 773 w 983"/>
                  <a:gd name="T55" fmla="*/ 1152 h 1270"/>
                  <a:gd name="T56" fmla="*/ 852 w 983"/>
                  <a:gd name="T57" fmla="*/ 1057 h 1270"/>
                  <a:gd name="T58" fmla="*/ 832 w 983"/>
                  <a:gd name="T59" fmla="*/ 991 h 1270"/>
                  <a:gd name="T60" fmla="*/ 888 w 983"/>
                  <a:gd name="T61" fmla="*/ 940 h 1270"/>
                  <a:gd name="T62" fmla="*/ 983 w 983"/>
                  <a:gd name="T63" fmla="*/ 878 h 1270"/>
                  <a:gd name="T64" fmla="*/ 917 w 983"/>
                  <a:gd name="T65" fmla="*/ 829 h 1270"/>
                  <a:gd name="T66" fmla="*/ 906 w 983"/>
                  <a:gd name="T67" fmla="*/ 770 h 1270"/>
                  <a:gd name="T68" fmla="*/ 825 w 983"/>
                  <a:gd name="T69" fmla="*/ 691 h 1270"/>
                  <a:gd name="T70" fmla="*/ 800 w 983"/>
                  <a:gd name="T71" fmla="*/ 646 h 1270"/>
                  <a:gd name="T72" fmla="*/ 819 w 983"/>
                  <a:gd name="T73" fmla="*/ 570 h 1270"/>
                  <a:gd name="T74" fmla="*/ 820 w 983"/>
                  <a:gd name="T75" fmla="*/ 510 h 1270"/>
                  <a:gd name="T76" fmla="*/ 768 w 983"/>
                  <a:gd name="T77" fmla="*/ 448 h 1270"/>
                  <a:gd name="T78" fmla="*/ 674 w 983"/>
                  <a:gd name="T79" fmla="*/ 376 h 1270"/>
                  <a:gd name="T80" fmla="*/ 608 w 983"/>
                  <a:gd name="T81" fmla="*/ 388 h 1270"/>
                  <a:gd name="T82" fmla="*/ 596 w 983"/>
                  <a:gd name="T83" fmla="*/ 329 h 1270"/>
                  <a:gd name="T84" fmla="*/ 587 w 983"/>
                  <a:gd name="T85" fmla="*/ 237 h 1270"/>
                  <a:gd name="T86" fmla="*/ 489 w 983"/>
                  <a:gd name="T87" fmla="*/ 191 h 1270"/>
                  <a:gd name="T88" fmla="*/ 376 w 983"/>
                  <a:gd name="T89" fmla="*/ 128 h 1270"/>
                  <a:gd name="T90" fmla="*/ 316 w 983"/>
                  <a:gd name="T91" fmla="*/ 61 h 1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83" h="1270">
                    <a:moveTo>
                      <a:pt x="291" y="83"/>
                    </a:moveTo>
                    <a:lnTo>
                      <a:pt x="278" y="84"/>
                    </a:lnTo>
                    <a:lnTo>
                      <a:pt x="267" y="37"/>
                    </a:lnTo>
                    <a:lnTo>
                      <a:pt x="278" y="16"/>
                    </a:lnTo>
                    <a:lnTo>
                      <a:pt x="264" y="5"/>
                    </a:lnTo>
                    <a:lnTo>
                      <a:pt x="244" y="0"/>
                    </a:lnTo>
                    <a:lnTo>
                      <a:pt x="224" y="8"/>
                    </a:lnTo>
                    <a:lnTo>
                      <a:pt x="204" y="4"/>
                    </a:lnTo>
                    <a:lnTo>
                      <a:pt x="165" y="21"/>
                    </a:lnTo>
                    <a:lnTo>
                      <a:pt x="131" y="10"/>
                    </a:lnTo>
                    <a:lnTo>
                      <a:pt x="104" y="26"/>
                    </a:lnTo>
                    <a:lnTo>
                      <a:pt x="99" y="40"/>
                    </a:lnTo>
                    <a:lnTo>
                      <a:pt x="147" y="43"/>
                    </a:lnTo>
                    <a:lnTo>
                      <a:pt x="162" y="68"/>
                    </a:lnTo>
                    <a:lnTo>
                      <a:pt x="157" y="82"/>
                    </a:lnTo>
                    <a:lnTo>
                      <a:pt x="99" y="113"/>
                    </a:lnTo>
                    <a:lnTo>
                      <a:pt x="101" y="133"/>
                    </a:lnTo>
                    <a:lnTo>
                      <a:pt x="115" y="140"/>
                    </a:lnTo>
                    <a:lnTo>
                      <a:pt x="111" y="160"/>
                    </a:lnTo>
                    <a:lnTo>
                      <a:pt x="119" y="179"/>
                    </a:lnTo>
                    <a:lnTo>
                      <a:pt x="64" y="170"/>
                    </a:lnTo>
                    <a:lnTo>
                      <a:pt x="25" y="181"/>
                    </a:lnTo>
                    <a:lnTo>
                      <a:pt x="27" y="201"/>
                    </a:lnTo>
                    <a:lnTo>
                      <a:pt x="0" y="270"/>
                    </a:lnTo>
                    <a:lnTo>
                      <a:pt x="29" y="288"/>
                    </a:lnTo>
                    <a:lnTo>
                      <a:pt x="54" y="340"/>
                    </a:lnTo>
                    <a:lnTo>
                      <a:pt x="88" y="343"/>
                    </a:lnTo>
                    <a:lnTo>
                      <a:pt x="103" y="375"/>
                    </a:lnTo>
                    <a:lnTo>
                      <a:pt x="153" y="397"/>
                    </a:lnTo>
                    <a:lnTo>
                      <a:pt x="142" y="425"/>
                    </a:lnTo>
                    <a:lnTo>
                      <a:pt x="174" y="482"/>
                    </a:lnTo>
                    <a:lnTo>
                      <a:pt x="166" y="537"/>
                    </a:lnTo>
                    <a:lnTo>
                      <a:pt x="181" y="562"/>
                    </a:lnTo>
                    <a:lnTo>
                      <a:pt x="170" y="577"/>
                    </a:lnTo>
                    <a:lnTo>
                      <a:pt x="166" y="605"/>
                    </a:lnTo>
                    <a:lnTo>
                      <a:pt x="168" y="631"/>
                    </a:lnTo>
                    <a:lnTo>
                      <a:pt x="157" y="666"/>
                    </a:lnTo>
                    <a:lnTo>
                      <a:pt x="138" y="674"/>
                    </a:lnTo>
                    <a:lnTo>
                      <a:pt x="91" y="665"/>
                    </a:lnTo>
                    <a:lnTo>
                      <a:pt x="40" y="703"/>
                    </a:lnTo>
                    <a:lnTo>
                      <a:pt x="71" y="741"/>
                    </a:lnTo>
                    <a:lnTo>
                      <a:pt x="68" y="774"/>
                    </a:lnTo>
                    <a:lnTo>
                      <a:pt x="89" y="786"/>
                    </a:lnTo>
                    <a:lnTo>
                      <a:pt x="129" y="789"/>
                    </a:lnTo>
                    <a:lnTo>
                      <a:pt x="143" y="807"/>
                    </a:lnTo>
                    <a:lnTo>
                      <a:pt x="132" y="822"/>
                    </a:lnTo>
                    <a:lnTo>
                      <a:pt x="133" y="835"/>
                    </a:lnTo>
                    <a:lnTo>
                      <a:pt x="174" y="839"/>
                    </a:lnTo>
                    <a:lnTo>
                      <a:pt x="189" y="856"/>
                    </a:lnTo>
                    <a:lnTo>
                      <a:pt x="166" y="892"/>
                    </a:lnTo>
                    <a:lnTo>
                      <a:pt x="166" y="900"/>
                    </a:lnTo>
                    <a:lnTo>
                      <a:pt x="187" y="910"/>
                    </a:lnTo>
                    <a:lnTo>
                      <a:pt x="198" y="889"/>
                    </a:lnTo>
                    <a:lnTo>
                      <a:pt x="218" y="888"/>
                    </a:lnTo>
                    <a:lnTo>
                      <a:pt x="244" y="939"/>
                    </a:lnTo>
                    <a:lnTo>
                      <a:pt x="265" y="950"/>
                    </a:lnTo>
                    <a:lnTo>
                      <a:pt x="267" y="977"/>
                    </a:lnTo>
                    <a:lnTo>
                      <a:pt x="288" y="988"/>
                    </a:lnTo>
                    <a:lnTo>
                      <a:pt x="290" y="1008"/>
                    </a:lnTo>
                    <a:lnTo>
                      <a:pt x="240" y="1054"/>
                    </a:lnTo>
                    <a:lnTo>
                      <a:pt x="270" y="1078"/>
                    </a:lnTo>
                    <a:lnTo>
                      <a:pt x="278" y="1103"/>
                    </a:lnTo>
                    <a:lnTo>
                      <a:pt x="268" y="1132"/>
                    </a:lnTo>
                    <a:lnTo>
                      <a:pt x="276" y="1151"/>
                    </a:lnTo>
                    <a:lnTo>
                      <a:pt x="322" y="1133"/>
                    </a:lnTo>
                    <a:lnTo>
                      <a:pt x="343" y="1144"/>
                    </a:lnTo>
                    <a:lnTo>
                      <a:pt x="346" y="1171"/>
                    </a:lnTo>
                    <a:lnTo>
                      <a:pt x="394" y="1194"/>
                    </a:lnTo>
                    <a:lnTo>
                      <a:pt x="439" y="1162"/>
                    </a:lnTo>
                    <a:lnTo>
                      <a:pt x="448" y="1189"/>
                    </a:lnTo>
                    <a:lnTo>
                      <a:pt x="498" y="1224"/>
                    </a:lnTo>
                    <a:lnTo>
                      <a:pt x="493" y="1251"/>
                    </a:lnTo>
                    <a:lnTo>
                      <a:pt x="509" y="1270"/>
                    </a:lnTo>
                    <a:lnTo>
                      <a:pt x="554" y="1239"/>
                    </a:lnTo>
                    <a:lnTo>
                      <a:pt x="581" y="1250"/>
                    </a:lnTo>
                    <a:lnTo>
                      <a:pt x="600" y="1241"/>
                    </a:lnTo>
                    <a:lnTo>
                      <a:pt x="599" y="1221"/>
                    </a:lnTo>
                    <a:lnTo>
                      <a:pt x="626" y="1158"/>
                    </a:lnTo>
                    <a:lnTo>
                      <a:pt x="659" y="1155"/>
                    </a:lnTo>
                    <a:lnTo>
                      <a:pt x="679" y="1146"/>
                    </a:lnTo>
                    <a:lnTo>
                      <a:pt x="713" y="1157"/>
                    </a:lnTo>
                    <a:lnTo>
                      <a:pt x="743" y="1121"/>
                    </a:lnTo>
                    <a:lnTo>
                      <a:pt x="757" y="1126"/>
                    </a:lnTo>
                    <a:lnTo>
                      <a:pt x="773" y="1152"/>
                    </a:lnTo>
                    <a:lnTo>
                      <a:pt x="839" y="1139"/>
                    </a:lnTo>
                    <a:lnTo>
                      <a:pt x="836" y="1105"/>
                    </a:lnTo>
                    <a:lnTo>
                      <a:pt x="852" y="1057"/>
                    </a:lnTo>
                    <a:lnTo>
                      <a:pt x="850" y="1044"/>
                    </a:lnTo>
                    <a:lnTo>
                      <a:pt x="829" y="1033"/>
                    </a:lnTo>
                    <a:lnTo>
                      <a:pt x="832" y="991"/>
                    </a:lnTo>
                    <a:lnTo>
                      <a:pt x="845" y="984"/>
                    </a:lnTo>
                    <a:lnTo>
                      <a:pt x="871" y="981"/>
                    </a:lnTo>
                    <a:lnTo>
                      <a:pt x="888" y="940"/>
                    </a:lnTo>
                    <a:lnTo>
                      <a:pt x="935" y="942"/>
                    </a:lnTo>
                    <a:lnTo>
                      <a:pt x="950" y="893"/>
                    </a:lnTo>
                    <a:lnTo>
                      <a:pt x="983" y="878"/>
                    </a:lnTo>
                    <a:lnTo>
                      <a:pt x="981" y="858"/>
                    </a:lnTo>
                    <a:lnTo>
                      <a:pt x="949" y="806"/>
                    </a:lnTo>
                    <a:lnTo>
                      <a:pt x="917" y="829"/>
                    </a:lnTo>
                    <a:lnTo>
                      <a:pt x="910" y="824"/>
                    </a:lnTo>
                    <a:lnTo>
                      <a:pt x="901" y="804"/>
                    </a:lnTo>
                    <a:lnTo>
                      <a:pt x="906" y="770"/>
                    </a:lnTo>
                    <a:lnTo>
                      <a:pt x="889" y="738"/>
                    </a:lnTo>
                    <a:lnTo>
                      <a:pt x="854" y="722"/>
                    </a:lnTo>
                    <a:lnTo>
                      <a:pt x="825" y="691"/>
                    </a:lnTo>
                    <a:lnTo>
                      <a:pt x="783" y="680"/>
                    </a:lnTo>
                    <a:lnTo>
                      <a:pt x="788" y="660"/>
                    </a:lnTo>
                    <a:lnTo>
                      <a:pt x="800" y="646"/>
                    </a:lnTo>
                    <a:lnTo>
                      <a:pt x="798" y="633"/>
                    </a:lnTo>
                    <a:lnTo>
                      <a:pt x="816" y="605"/>
                    </a:lnTo>
                    <a:lnTo>
                      <a:pt x="819" y="570"/>
                    </a:lnTo>
                    <a:lnTo>
                      <a:pt x="826" y="563"/>
                    </a:lnTo>
                    <a:lnTo>
                      <a:pt x="845" y="548"/>
                    </a:lnTo>
                    <a:lnTo>
                      <a:pt x="820" y="510"/>
                    </a:lnTo>
                    <a:lnTo>
                      <a:pt x="787" y="499"/>
                    </a:lnTo>
                    <a:lnTo>
                      <a:pt x="783" y="466"/>
                    </a:lnTo>
                    <a:lnTo>
                      <a:pt x="768" y="448"/>
                    </a:lnTo>
                    <a:lnTo>
                      <a:pt x="754" y="442"/>
                    </a:lnTo>
                    <a:lnTo>
                      <a:pt x="735" y="457"/>
                    </a:lnTo>
                    <a:lnTo>
                      <a:pt x="674" y="376"/>
                    </a:lnTo>
                    <a:lnTo>
                      <a:pt x="654" y="371"/>
                    </a:lnTo>
                    <a:lnTo>
                      <a:pt x="622" y="394"/>
                    </a:lnTo>
                    <a:lnTo>
                      <a:pt x="608" y="388"/>
                    </a:lnTo>
                    <a:lnTo>
                      <a:pt x="606" y="368"/>
                    </a:lnTo>
                    <a:lnTo>
                      <a:pt x="612" y="348"/>
                    </a:lnTo>
                    <a:lnTo>
                      <a:pt x="596" y="329"/>
                    </a:lnTo>
                    <a:lnTo>
                      <a:pt x="640" y="299"/>
                    </a:lnTo>
                    <a:lnTo>
                      <a:pt x="597" y="269"/>
                    </a:lnTo>
                    <a:lnTo>
                      <a:pt x="587" y="237"/>
                    </a:lnTo>
                    <a:lnTo>
                      <a:pt x="553" y="226"/>
                    </a:lnTo>
                    <a:lnTo>
                      <a:pt x="517" y="196"/>
                    </a:lnTo>
                    <a:lnTo>
                      <a:pt x="489" y="191"/>
                    </a:lnTo>
                    <a:lnTo>
                      <a:pt x="441" y="176"/>
                    </a:lnTo>
                    <a:lnTo>
                      <a:pt x="404" y="140"/>
                    </a:lnTo>
                    <a:lnTo>
                      <a:pt x="376" y="128"/>
                    </a:lnTo>
                    <a:lnTo>
                      <a:pt x="361" y="103"/>
                    </a:lnTo>
                    <a:lnTo>
                      <a:pt x="333" y="99"/>
                    </a:lnTo>
                    <a:lnTo>
                      <a:pt x="316" y="61"/>
                    </a:lnTo>
                    <a:lnTo>
                      <a:pt x="29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102">
                <a:extLst>
                  <a:ext uri="{FF2B5EF4-FFF2-40B4-BE49-F238E27FC236}">
                    <a16:creationId xmlns:a16="http://schemas.microsoft.com/office/drawing/2014/main" id="{8A9DD831-80D3-8DD3-5B13-4FED8C2C55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971"/>
                <a:ext cx="460" cy="274"/>
              </a:xfrm>
              <a:custGeom>
                <a:avLst/>
                <a:gdLst>
                  <a:gd name="T0" fmla="*/ 16 w 1379"/>
                  <a:gd name="T1" fmla="*/ 214 h 823"/>
                  <a:gd name="T2" fmla="*/ 12 w 1379"/>
                  <a:gd name="T3" fmla="*/ 254 h 823"/>
                  <a:gd name="T4" fmla="*/ 58 w 1379"/>
                  <a:gd name="T5" fmla="*/ 237 h 823"/>
                  <a:gd name="T6" fmla="*/ 139 w 1379"/>
                  <a:gd name="T7" fmla="*/ 323 h 823"/>
                  <a:gd name="T8" fmla="*/ 172 w 1379"/>
                  <a:gd name="T9" fmla="*/ 314 h 823"/>
                  <a:gd name="T10" fmla="*/ 191 w 1379"/>
                  <a:gd name="T11" fmla="*/ 365 h 823"/>
                  <a:gd name="T12" fmla="*/ 249 w 1379"/>
                  <a:gd name="T13" fmla="*/ 414 h 823"/>
                  <a:gd name="T14" fmla="*/ 223 w 1379"/>
                  <a:gd name="T15" fmla="*/ 436 h 823"/>
                  <a:gd name="T16" fmla="*/ 202 w 1379"/>
                  <a:gd name="T17" fmla="*/ 499 h 823"/>
                  <a:gd name="T18" fmla="*/ 192 w 1379"/>
                  <a:gd name="T19" fmla="*/ 526 h 823"/>
                  <a:gd name="T20" fmla="*/ 229 w 1379"/>
                  <a:gd name="T21" fmla="*/ 557 h 823"/>
                  <a:gd name="T22" fmla="*/ 293 w 1379"/>
                  <a:gd name="T23" fmla="*/ 604 h 823"/>
                  <a:gd name="T24" fmla="*/ 305 w 1379"/>
                  <a:gd name="T25" fmla="*/ 670 h 823"/>
                  <a:gd name="T26" fmla="*/ 321 w 1379"/>
                  <a:gd name="T27" fmla="*/ 695 h 823"/>
                  <a:gd name="T28" fmla="*/ 385 w 1379"/>
                  <a:gd name="T29" fmla="*/ 724 h 823"/>
                  <a:gd name="T30" fmla="*/ 413 w 1379"/>
                  <a:gd name="T31" fmla="*/ 667 h 823"/>
                  <a:gd name="T32" fmla="*/ 432 w 1379"/>
                  <a:gd name="T33" fmla="*/ 658 h 823"/>
                  <a:gd name="T34" fmla="*/ 424 w 1379"/>
                  <a:gd name="T35" fmla="*/ 706 h 823"/>
                  <a:gd name="T36" fmla="*/ 454 w 1379"/>
                  <a:gd name="T37" fmla="*/ 683 h 823"/>
                  <a:gd name="T38" fmla="*/ 510 w 1379"/>
                  <a:gd name="T39" fmla="*/ 624 h 823"/>
                  <a:gd name="T40" fmla="*/ 590 w 1379"/>
                  <a:gd name="T41" fmla="*/ 623 h 823"/>
                  <a:gd name="T42" fmla="*/ 594 w 1379"/>
                  <a:gd name="T43" fmla="*/ 670 h 823"/>
                  <a:gd name="T44" fmla="*/ 638 w 1379"/>
                  <a:gd name="T45" fmla="*/ 699 h 823"/>
                  <a:gd name="T46" fmla="*/ 696 w 1379"/>
                  <a:gd name="T47" fmla="*/ 674 h 823"/>
                  <a:gd name="T48" fmla="*/ 776 w 1379"/>
                  <a:gd name="T49" fmla="*/ 667 h 823"/>
                  <a:gd name="T50" fmla="*/ 834 w 1379"/>
                  <a:gd name="T51" fmla="*/ 715 h 823"/>
                  <a:gd name="T52" fmla="*/ 850 w 1379"/>
                  <a:gd name="T53" fmla="*/ 747 h 823"/>
                  <a:gd name="T54" fmla="*/ 918 w 1379"/>
                  <a:gd name="T55" fmla="*/ 687 h 823"/>
                  <a:gd name="T56" fmla="*/ 965 w 1379"/>
                  <a:gd name="T57" fmla="*/ 696 h 823"/>
                  <a:gd name="T58" fmla="*/ 1088 w 1379"/>
                  <a:gd name="T59" fmla="*/ 778 h 823"/>
                  <a:gd name="T60" fmla="*/ 1118 w 1379"/>
                  <a:gd name="T61" fmla="*/ 823 h 823"/>
                  <a:gd name="T62" fmla="*/ 1169 w 1379"/>
                  <a:gd name="T63" fmla="*/ 791 h 823"/>
                  <a:gd name="T64" fmla="*/ 1177 w 1379"/>
                  <a:gd name="T65" fmla="*/ 730 h 823"/>
                  <a:gd name="T66" fmla="*/ 1191 w 1379"/>
                  <a:gd name="T67" fmla="*/ 661 h 823"/>
                  <a:gd name="T68" fmla="*/ 1249 w 1379"/>
                  <a:gd name="T69" fmla="*/ 569 h 823"/>
                  <a:gd name="T70" fmla="*/ 1301 w 1379"/>
                  <a:gd name="T71" fmla="*/ 471 h 823"/>
                  <a:gd name="T72" fmla="*/ 1284 w 1379"/>
                  <a:gd name="T73" fmla="*/ 432 h 823"/>
                  <a:gd name="T74" fmla="*/ 1305 w 1379"/>
                  <a:gd name="T75" fmla="*/ 376 h 823"/>
                  <a:gd name="T76" fmla="*/ 1332 w 1379"/>
                  <a:gd name="T77" fmla="*/ 306 h 823"/>
                  <a:gd name="T78" fmla="*/ 1363 w 1379"/>
                  <a:gd name="T79" fmla="*/ 203 h 823"/>
                  <a:gd name="T80" fmla="*/ 1293 w 1379"/>
                  <a:gd name="T81" fmla="*/ 183 h 823"/>
                  <a:gd name="T82" fmla="*/ 1288 w 1379"/>
                  <a:gd name="T83" fmla="*/ 123 h 823"/>
                  <a:gd name="T84" fmla="*/ 1292 w 1379"/>
                  <a:gd name="T85" fmla="*/ 22 h 823"/>
                  <a:gd name="T86" fmla="*/ 1201 w 1379"/>
                  <a:gd name="T87" fmla="*/ 50 h 823"/>
                  <a:gd name="T88" fmla="*/ 1106 w 1379"/>
                  <a:gd name="T89" fmla="*/ 113 h 823"/>
                  <a:gd name="T90" fmla="*/ 959 w 1379"/>
                  <a:gd name="T91" fmla="*/ 120 h 823"/>
                  <a:gd name="T92" fmla="*/ 896 w 1379"/>
                  <a:gd name="T93" fmla="*/ 92 h 823"/>
                  <a:gd name="T94" fmla="*/ 853 w 1379"/>
                  <a:gd name="T95" fmla="*/ 123 h 823"/>
                  <a:gd name="T96" fmla="*/ 740 w 1379"/>
                  <a:gd name="T97" fmla="*/ 147 h 823"/>
                  <a:gd name="T98" fmla="*/ 672 w 1379"/>
                  <a:gd name="T99" fmla="*/ 133 h 823"/>
                  <a:gd name="T100" fmla="*/ 574 w 1379"/>
                  <a:gd name="T101" fmla="*/ 162 h 823"/>
                  <a:gd name="T102" fmla="*/ 545 w 1379"/>
                  <a:gd name="T103" fmla="*/ 212 h 823"/>
                  <a:gd name="T104" fmla="*/ 505 w 1379"/>
                  <a:gd name="T105" fmla="*/ 215 h 823"/>
                  <a:gd name="T106" fmla="*/ 417 w 1379"/>
                  <a:gd name="T107" fmla="*/ 210 h 823"/>
                  <a:gd name="T108" fmla="*/ 387 w 1379"/>
                  <a:gd name="T109" fmla="*/ 166 h 823"/>
                  <a:gd name="T110" fmla="*/ 366 w 1379"/>
                  <a:gd name="T111" fmla="*/ 162 h 823"/>
                  <a:gd name="T112" fmla="*/ 369 w 1379"/>
                  <a:gd name="T113" fmla="*/ 121 h 823"/>
                  <a:gd name="T114" fmla="*/ 336 w 1379"/>
                  <a:gd name="T115" fmla="*/ 56 h 823"/>
                  <a:gd name="T116" fmla="*/ 271 w 1379"/>
                  <a:gd name="T117" fmla="*/ 70 h 823"/>
                  <a:gd name="T118" fmla="*/ 179 w 1379"/>
                  <a:gd name="T119" fmla="*/ 98 h 823"/>
                  <a:gd name="T120" fmla="*/ 156 w 1379"/>
                  <a:gd name="T121" fmla="*/ 134 h 823"/>
                  <a:gd name="T122" fmla="*/ 72 w 1379"/>
                  <a:gd name="T123" fmla="*/ 175 h 823"/>
                  <a:gd name="T124" fmla="*/ 0 w 1379"/>
                  <a:gd name="T125" fmla="*/ 195 h 8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79" h="823">
                    <a:moveTo>
                      <a:pt x="0" y="195"/>
                    </a:moveTo>
                    <a:lnTo>
                      <a:pt x="16" y="214"/>
                    </a:lnTo>
                    <a:lnTo>
                      <a:pt x="10" y="234"/>
                    </a:lnTo>
                    <a:lnTo>
                      <a:pt x="12" y="254"/>
                    </a:lnTo>
                    <a:lnTo>
                      <a:pt x="26" y="260"/>
                    </a:lnTo>
                    <a:lnTo>
                      <a:pt x="58" y="237"/>
                    </a:lnTo>
                    <a:lnTo>
                      <a:pt x="78" y="242"/>
                    </a:lnTo>
                    <a:lnTo>
                      <a:pt x="139" y="323"/>
                    </a:lnTo>
                    <a:lnTo>
                      <a:pt x="158" y="308"/>
                    </a:lnTo>
                    <a:lnTo>
                      <a:pt x="172" y="314"/>
                    </a:lnTo>
                    <a:lnTo>
                      <a:pt x="187" y="332"/>
                    </a:lnTo>
                    <a:lnTo>
                      <a:pt x="191" y="365"/>
                    </a:lnTo>
                    <a:lnTo>
                      <a:pt x="224" y="376"/>
                    </a:lnTo>
                    <a:lnTo>
                      <a:pt x="249" y="414"/>
                    </a:lnTo>
                    <a:lnTo>
                      <a:pt x="230" y="429"/>
                    </a:lnTo>
                    <a:lnTo>
                      <a:pt x="223" y="436"/>
                    </a:lnTo>
                    <a:lnTo>
                      <a:pt x="220" y="471"/>
                    </a:lnTo>
                    <a:lnTo>
                      <a:pt x="202" y="499"/>
                    </a:lnTo>
                    <a:lnTo>
                      <a:pt x="204" y="512"/>
                    </a:lnTo>
                    <a:lnTo>
                      <a:pt x="192" y="526"/>
                    </a:lnTo>
                    <a:lnTo>
                      <a:pt x="187" y="546"/>
                    </a:lnTo>
                    <a:lnTo>
                      <a:pt x="229" y="557"/>
                    </a:lnTo>
                    <a:lnTo>
                      <a:pt x="258" y="588"/>
                    </a:lnTo>
                    <a:lnTo>
                      <a:pt x="293" y="604"/>
                    </a:lnTo>
                    <a:lnTo>
                      <a:pt x="310" y="636"/>
                    </a:lnTo>
                    <a:lnTo>
                      <a:pt x="305" y="670"/>
                    </a:lnTo>
                    <a:lnTo>
                      <a:pt x="314" y="690"/>
                    </a:lnTo>
                    <a:lnTo>
                      <a:pt x="321" y="695"/>
                    </a:lnTo>
                    <a:lnTo>
                      <a:pt x="353" y="672"/>
                    </a:lnTo>
                    <a:lnTo>
                      <a:pt x="385" y="724"/>
                    </a:lnTo>
                    <a:lnTo>
                      <a:pt x="409" y="694"/>
                    </a:lnTo>
                    <a:lnTo>
                      <a:pt x="413" y="667"/>
                    </a:lnTo>
                    <a:lnTo>
                      <a:pt x="419" y="659"/>
                    </a:lnTo>
                    <a:lnTo>
                      <a:pt x="432" y="658"/>
                    </a:lnTo>
                    <a:lnTo>
                      <a:pt x="440" y="671"/>
                    </a:lnTo>
                    <a:lnTo>
                      <a:pt x="424" y="706"/>
                    </a:lnTo>
                    <a:lnTo>
                      <a:pt x="436" y="705"/>
                    </a:lnTo>
                    <a:lnTo>
                      <a:pt x="454" y="683"/>
                    </a:lnTo>
                    <a:lnTo>
                      <a:pt x="474" y="681"/>
                    </a:lnTo>
                    <a:lnTo>
                      <a:pt x="510" y="624"/>
                    </a:lnTo>
                    <a:lnTo>
                      <a:pt x="575" y="604"/>
                    </a:lnTo>
                    <a:lnTo>
                      <a:pt x="590" y="623"/>
                    </a:lnTo>
                    <a:lnTo>
                      <a:pt x="600" y="650"/>
                    </a:lnTo>
                    <a:lnTo>
                      <a:pt x="594" y="670"/>
                    </a:lnTo>
                    <a:lnTo>
                      <a:pt x="629" y="687"/>
                    </a:lnTo>
                    <a:lnTo>
                      <a:pt x="638" y="699"/>
                    </a:lnTo>
                    <a:lnTo>
                      <a:pt x="658" y="698"/>
                    </a:lnTo>
                    <a:lnTo>
                      <a:pt x="696" y="674"/>
                    </a:lnTo>
                    <a:lnTo>
                      <a:pt x="723" y="678"/>
                    </a:lnTo>
                    <a:lnTo>
                      <a:pt x="776" y="667"/>
                    </a:lnTo>
                    <a:lnTo>
                      <a:pt x="810" y="683"/>
                    </a:lnTo>
                    <a:lnTo>
                      <a:pt x="834" y="715"/>
                    </a:lnTo>
                    <a:lnTo>
                      <a:pt x="835" y="729"/>
                    </a:lnTo>
                    <a:lnTo>
                      <a:pt x="850" y="747"/>
                    </a:lnTo>
                    <a:lnTo>
                      <a:pt x="895" y="722"/>
                    </a:lnTo>
                    <a:lnTo>
                      <a:pt x="918" y="687"/>
                    </a:lnTo>
                    <a:lnTo>
                      <a:pt x="944" y="678"/>
                    </a:lnTo>
                    <a:lnTo>
                      <a:pt x="965" y="696"/>
                    </a:lnTo>
                    <a:lnTo>
                      <a:pt x="981" y="721"/>
                    </a:lnTo>
                    <a:lnTo>
                      <a:pt x="1088" y="778"/>
                    </a:lnTo>
                    <a:lnTo>
                      <a:pt x="1096" y="805"/>
                    </a:lnTo>
                    <a:lnTo>
                      <a:pt x="1118" y="823"/>
                    </a:lnTo>
                    <a:lnTo>
                      <a:pt x="1137" y="808"/>
                    </a:lnTo>
                    <a:lnTo>
                      <a:pt x="1169" y="791"/>
                    </a:lnTo>
                    <a:lnTo>
                      <a:pt x="1194" y="769"/>
                    </a:lnTo>
                    <a:lnTo>
                      <a:pt x="1177" y="730"/>
                    </a:lnTo>
                    <a:lnTo>
                      <a:pt x="1188" y="709"/>
                    </a:lnTo>
                    <a:lnTo>
                      <a:pt x="1191" y="661"/>
                    </a:lnTo>
                    <a:lnTo>
                      <a:pt x="1206" y="607"/>
                    </a:lnTo>
                    <a:lnTo>
                      <a:pt x="1249" y="569"/>
                    </a:lnTo>
                    <a:lnTo>
                      <a:pt x="1259" y="521"/>
                    </a:lnTo>
                    <a:lnTo>
                      <a:pt x="1301" y="471"/>
                    </a:lnTo>
                    <a:lnTo>
                      <a:pt x="1299" y="451"/>
                    </a:lnTo>
                    <a:lnTo>
                      <a:pt x="1284" y="432"/>
                    </a:lnTo>
                    <a:lnTo>
                      <a:pt x="1299" y="383"/>
                    </a:lnTo>
                    <a:lnTo>
                      <a:pt x="1305" y="376"/>
                    </a:lnTo>
                    <a:lnTo>
                      <a:pt x="1323" y="347"/>
                    </a:lnTo>
                    <a:lnTo>
                      <a:pt x="1332" y="306"/>
                    </a:lnTo>
                    <a:lnTo>
                      <a:pt x="1379" y="228"/>
                    </a:lnTo>
                    <a:lnTo>
                      <a:pt x="1363" y="203"/>
                    </a:lnTo>
                    <a:lnTo>
                      <a:pt x="1323" y="207"/>
                    </a:lnTo>
                    <a:lnTo>
                      <a:pt x="1293" y="183"/>
                    </a:lnTo>
                    <a:lnTo>
                      <a:pt x="1298" y="155"/>
                    </a:lnTo>
                    <a:lnTo>
                      <a:pt x="1288" y="123"/>
                    </a:lnTo>
                    <a:lnTo>
                      <a:pt x="1302" y="48"/>
                    </a:lnTo>
                    <a:lnTo>
                      <a:pt x="1292" y="22"/>
                    </a:lnTo>
                    <a:lnTo>
                      <a:pt x="1304" y="0"/>
                    </a:lnTo>
                    <a:lnTo>
                      <a:pt x="1201" y="50"/>
                    </a:lnTo>
                    <a:lnTo>
                      <a:pt x="1139" y="110"/>
                    </a:lnTo>
                    <a:lnTo>
                      <a:pt x="1106" y="113"/>
                    </a:lnTo>
                    <a:lnTo>
                      <a:pt x="1075" y="143"/>
                    </a:lnTo>
                    <a:lnTo>
                      <a:pt x="959" y="120"/>
                    </a:lnTo>
                    <a:lnTo>
                      <a:pt x="928" y="69"/>
                    </a:lnTo>
                    <a:lnTo>
                      <a:pt x="896" y="92"/>
                    </a:lnTo>
                    <a:lnTo>
                      <a:pt x="886" y="127"/>
                    </a:lnTo>
                    <a:lnTo>
                      <a:pt x="853" y="123"/>
                    </a:lnTo>
                    <a:lnTo>
                      <a:pt x="762" y="159"/>
                    </a:lnTo>
                    <a:lnTo>
                      <a:pt x="740" y="147"/>
                    </a:lnTo>
                    <a:lnTo>
                      <a:pt x="701" y="150"/>
                    </a:lnTo>
                    <a:lnTo>
                      <a:pt x="672" y="133"/>
                    </a:lnTo>
                    <a:lnTo>
                      <a:pt x="628" y="164"/>
                    </a:lnTo>
                    <a:lnTo>
                      <a:pt x="574" y="162"/>
                    </a:lnTo>
                    <a:lnTo>
                      <a:pt x="564" y="197"/>
                    </a:lnTo>
                    <a:lnTo>
                      <a:pt x="545" y="212"/>
                    </a:lnTo>
                    <a:lnTo>
                      <a:pt x="517" y="201"/>
                    </a:lnTo>
                    <a:lnTo>
                      <a:pt x="505" y="215"/>
                    </a:lnTo>
                    <a:lnTo>
                      <a:pt x="439" y="228"/>
                    </a:lnTo>
                    <a:lnTo>
                      <a:pt x="417" y="210"/>
                    </a:lnTo>
                    <a:lnTo>
                      <a:pt x="408" y="178"/>
                    </a:lnTo>
                    <a:lnTo>
                      <a:pt x="387" y="166"/>
                    </a:lnTo>
                    <a:lnTo>
                      <a:pt x="385" y="146"/>
                    </a:lnTo>
                    <a:lnTo>
                      <a:pt x="366" y="162"/>
                    </a:lnTo>
                    <a:lnTo>
                      <a:pt x="353" y="163"/>
                    </a:lnTo>
                    <a:lnTo>
                      <a:pt x="369" y="121"/>
                    </a:lnTo>
                    <a:lnTo>
                      <a:pt x="363" y="68"/>
                    </a:lnTo>
                    <a:lnTo>
                      <a:pt x="336" y="56"/>
                    </a:lnTo>
                    <a:lnTo>
                      <a:pt x="291" y="74"/>
                    </a:lnTo>
                    <a:lnTo>
                      <a:pt x="271" y="70"/>
                    </a:lnTo>
                    <a:lnTo>
                      <a:pt x="240" y="106"/>
                    </a:lnTo>
                    <a:lnTo>
                      <a:pt x="179" y="98"/>
                    </a:lnTo>
                    <a:lnTo>
                      <a:pt x="181" y="119"/>
                    </a:lnTo>
                    <a:lnTo>
                      <a:pt x="156" y="134"/>
                    </a:lnTo>
                    <a:lnTo>
                      <a:pt x="83" y="147"/>
                    </a:lnTo>
                    <a:lnTo>
                      <a:pt x="72" y="175"/>
                    </a:lnTo>
                    <a:lnTo>
                      <a:pt x="44" y="165"/>
                    </a:lnTo>
                    <a:lnTo>
                      <a:pt x="0" y="1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Freeform 103">
                <a:extLst>
                  <a:ext uri="{FF2B5EF4-FFF2-40B4-BE49-F238E27FC236}">
                    <a16:creationId xmlns:a16="http://schemas.microsoft.com/office/drawing/2014/main" id="{50DE2B9F-4CBB-A1FF-FC96-6E700225E0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8" y="918"/>
                <a:ext cx="381" cy="304"/>
              </a:xfrm>
              <a:custGeom>
                <a:avLst/>
                <a:gdLst>
                  <a:gd name="T0" fmla="*/ 567 w 1141"/>
                  <a:gd name="T1" fmla="*/ 35 h 912"/>
                  <a:gd name="T2" fmla="*/ 509 w 1141"/>
                  <a:gd name="T3" fmla="*/ 60 h 912"/>
                  <a:gd name="T4" fmla="*/ 429 w 1141"/>
                  <a:gd name="T5" fmla="*/ 128 h 912"/>
                  <a:gd name="T6" fmla="*/ 391 w 1141"/>
                  <a:gd name="T7" fmla="*/ 158 h 912"/>
                  <a:gd name="T8" fmla="*/ 362 w 1141"/>
                  <a:gd name="T9" fmla="*/ 215 h 912"/>
                  <a:gd name="T10" fmla="*/ 268 w 1141"/>
                  <a:gd name="T11" fmla="*/ 210 h 912"/>
                  <a:gd name="T12" fmla="*/ 184 w 1141"/>
                  <a:gd name="T13" fmla="*/ 171 h 912"/>
                  <a:gd name="T14" fmla="*/ 131 w 1141"/>
                  <a:gd name="T15" fmla="*/ 115 h 912"/>
                  <a:gd name="T16" fmla="*/ 94 w 1141"/>
                  <a:gd name="T17" fmla="*/ 146 h 912"/>
                  <a:gd name="T18" fmla="*/ 73 w 1141"/>
                  <a:gd name="T19" fmla="*/ 208 h 912"/>
                  <a:gd name="T20" fmla="*/ 21 w 1141"/>
                  <a:gd name="T21" fmla="*/ 220 h 912"/>
                  <a:gd name="T22" fmla="*/ 0 w 1141"/>
                  <a:gd name="T23" fmla="*/ 282 h 912"/>
                  <a:gd name="T24" fmla="*/ 12 w 1141"/>
                  <a:gd name="T25" fmla="*/ 342 h 912"/>
                  <a:gd name="T26" fmla="*/ 22 w 1141"/>
                  <a:gd name="T27" fmla="*/ 381 h 912"/>
                  <a:gd name="T28" fmla="*/ 65 w 1141"/>
                  <a:gd name="T29" fmla="*/ 404 h 912"/>
                  <a:gd name="T30" fmla="*/ 177 w 1141"/>
                  <a:gd name="T31" fmla="*/ 527 h 912"/>
                  <a:gd name="T32" fmla="*/ 175 w 1141"/>
                  <a:gd name="T33" fmla="*/ 575 h 912"/>
                  <a:gd name="T34" fmla="*/ 159 w 1141"/>
                  <a:gd name="T35" fmla="*/ 623 h 912"/>
                  <a:gd name="T36" fmla="*/ 191 w 1141"/>
                  <a:gd name="T37" fmla="*/ 613 h 912"/>
                  <a:gd name="T38" fmla="*/ 256 w 1141"/>
                  <a:gd name="T39" fmla="*/ 654 h 912"/>
                  <a:gd name="T40" fmla="*/ 281 w 1141"/>
                  <a:gd name="T41" fmla="*/ 638 h 912"/>
                  <a:gd name="T42" fmla="*/ 313 w 1141"/>
                  <a:gd name="T43" fmla="*/ 696 h 912"/>
                  <a:gd name="T44" fmla="*/ 377 w 1141"/>
                  <a:gd name="T45" fmla="*/ 811 h 912"/>
                  <a:gd name="T46" fmla="*/ 359 w 1141"/>
                  <a:gd name="T47" fmla="*/ 826 h 912"/>
                  <a:gd name="T48" fmla="*/ 381 w 1141"/>
                  <a:gd name="T49" fmla="*/ 851 h 912"/>
                  <a:gd name="T50" fmla="*/ 408 w 1141"/>
                  <a:gd name="T51" fmla="*/ 842 h 912"/>
                  <a:gd name="T52" fmla="*/ 407 w 1141"/>
                  <a:gd name="T53" fmla="*/ 909 h 912"/>
                  <a:gd name="T54" fmla="*/ 514 w 1141"/>
                  <a:gd name="T55" fmla="*/ 912 h 912"/>
                  <a:gd name="T56" fmla="*/ 568 w 1141"/>
                  <a:gd name="T57" fmla="*/ 907 h 912"/>
                  <a:gd name="T58" fmla="*/ 633 w 1141"/>
                  <a:gd name="T59" fmla="*/ 894 h 912"/>
                  <a:gd name="T60" fmla="*/ 644 w 1141"/>
                  <a:gd name="T61" fmla="*/ 859 h 912"/>
                  <a:gd name="T62" fmla="*/ 708 w 1141"/>
                  <a:gd name="T63" fmla="*/ 907 h 912"/>
                  <a:gd name="T64" fmla="*/ 725 w 1141"/>
                  <a:gd name="T65" fmla="*/ 872 h 912"/>
                  <a:gd name="T66" fmla="*/ 798 w 1141"/>
                  <a:gd name="T67" fmla="*/ 858 h 912"/>
                  <a:gd name="T68" fmla="*/ 905 w 1141"/>
                  <a:gd name="T69" fmla="*/ 855 h 912"/>
                  <a:gd name="T70" fmla="*/ 895 w 1141"/>
                  <a:gd name="T71" fmla="*/ 816 h 912"/>
                  <a:gd name="T72" fmla="*/ 952 w 1141"/>
                  <a:gd name="T73" fmla="*/ 785 h 912"/>
                  <a:gd name="T74" fmla="*/ 1028 w 1141"/>
                  <a:gd name="T75" fmla="*/ 797 h 912"/>
                  <a:gd name="T76" fmla="*/ 1000 w 1141"/>
                  <a:gd name="T77" fmla="*/ 726 h 912"/>
                  <a:gd name="T78" fmla="*/ 1098 w 1141"/>
                  <a:gd name="T79" fmla="*/ 697 h 912"/>
                  <a:gd name="T80" fmla="*/ 1128 w 1141"/>
                  <a:gd name="T81" fmla="*/ 654 h 912"/>
                  <a:gd name="T82" fmla="*/ 1130 w 1141"/>
                  <a:gd name="T83" fmla="*/ 600 h 912"/>
                  <a:gd name="T84" fmla="*/ 1126 w 1141"/>
                  <a:gd name="T85" fmla="*/ 560 h 912"/>
                  <a:gd name="T86" fmla="*/ 1102 w 1141"/>
                  <a:gd name="T87" fmla="*/ 448 h 912"/>
                  <a:gd name="T88" fmla="*/ 1063 w 1141"/>
                  <a:gd name="T89" fmla="*/ 398 h 912"/>
                  <a:gd name="T90" fmla="*/ 1014 w 1141"/>
                  <a:gd name="T91" fmla="*/ 363 h 912"/>
                  <a:gd name="T92" fmla="*/ 960 w 1141"/>
                  <a:gd name="T93" fmla="*/ 293 h 912"/>
                  <a:gd name="T94" fmla="*/ 985 w 1141"/>
                  <a:gd name="T95" fmla="*/ 204 h 912"/>
                  <a:gd name="T96" fmla="*/ 910 w 1141"/>
                  <a:gd name="T97" fmla="*/ 191 h 912"/>
                  <a:gd name="T98" fmla="*/ 864 w 1141"/>
                  <a:gd name="T99" fmla="*/ 195 h 912"/>
                  <a:gd name="T100" fmla="*/ 774 w 1141"/>
                  <a:gd name="T101" fmla="*/ 170 h 912"/>
                  <a:gd name="T102" fmla="*/ 721 w 1141"/>
                  <a:gd name="T103" fmla="*/ 94 h 912"/>
                  <a:gd name="T104" fmla="*/ 723 w 1141"/>
                  <a:gd name="T105" fmla="*/ 48 h 912"/>
                  <a:gd name="T106" fmla="*/ 699 w 1141"/>
                  <a:gd name="T107" fmla="*/ 2 h 912"/>
                  <a:gd name="T108" fmla="*/ 651 w 1141"/>
                  <a:gd name="T109" fmla="*/ 0 h 912"/>
                  <a:gd name="T110" fmla="*/ 640 w 1141"/>
                  <a:gd name="T111" fmla="*/ 15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41" h="912">
                    <a:moveTo>
                      <a:pt x="598" y="12"/>
                    </a:moveTo>
                    <a:lnTo>
                      <a:pt x="567" y="35"/>
                    </a:lnTo>
                    <a:lnTo>
                      <a:pt x="526" y="18"/>
                    </a:lnTo>
                    <a:lnTo>
                      <a:pt x="509" y="60"/>
                    </a:lnTo>
                    <a:lnTo>
                      <a:pt x="463" y="71"/>
                    </a:lnTo>
                    <a:lnTo>
                      <a:pt x="429" y="128"/>
                    </a:lnTo>
                    <a:lnTo>
                      <a:pt x="401" y="131"/>
                    </a:lnTo>
                    <a:lnTo>
                      <a:pt x="391" y="158"/>
                    </a:lnTo>
                    <a:lnTo>
                      <a:pt x="364" y="162"/>
                    </a:lnTo>
                    <a:lnTo>
                      <a:pt x="362" y="215"/>
                    </a:lnTo>
                    <a:lnTo>
                      <a:pt x="337" y="231"/>
                    </a:lnTo>
                    <a:lnTo>
                      <a:pt x="268" y="210"/>
                    </a:lnTo>
                    <a:lnTo>
                      <a:pt x="195" y="210"/>
                    </a:lnTo>
                    <a:lnTo>
                      <a:pt x="184" y="171"/>
                    </a:lnTo>
                    <a:lnTo>
                      <a:pt x="149" y="154"/>
                    </a:lnTo>
                    <a:lnTo>
                      <a:pt x="131" y="115"/>
                    </a:lnTo>
                    <a:lnTo>
                      <a:pt x="93" y="132"/>
                    </a:lnTo>
                    <a:lnTo>
                      <a:pt x="94" y="146"/>
                    </a:lnTo>
                    <a:lnTo>
                      <a:pt x="63" y="169"/>
                    </a:lnTo>
                    <a:lnTo>
                      <a:pt x="73" y="208"/>
                    </a:lnTo>
                    <a:lnTo>
                      <a:pt x="54" y="216"/>
                    </a:lnTo>
                    <a:lnTo>
                      <a:pt x="21" y="220"/>
                    </a:lnTo>
                    <a:lnTo>
                      <a:pt x="38" y="259"/>
                    </a:lnTo>
                    <a:lnTo>
                      <a:pt x="0" y="282"/>
                    </a:lnTo>
                    <a:lnTo>
                      <a:pt x="16" y="315"/>
                    </a:lnTo>
                    <a:lnTo>
                      <a:pt x="12" y="342"/>
                    </a:lnTo>
                    <a:lnTo>
                      <a:pt x="26" y="354"/>
                    </a:lnTo>
                    <a:lnTo>
                      <a:pt x="22" y="381"/>
                    </a:lnTo>
                    <a:lnTo>
                      <a:pt x="32" y="414"/>
                    </a:lnTo>
                    <a:lnTo>
                      <a:pt x="65" y="404"/>
                    </a:lnTo>
                    <a:lnTo>
                      <a:pt x="92" y="415"/>
                    </a:lnTo>
                    <a:lnTo>
                      <a:pt x="177" y="527"/>
                    </a:lnTo>
                    <a:lnTo>
                      <a:pt x="172" y="555"/>
                    </a:lnTo>
                    <a:lnTo>
                      <a:pt x="175" y="575"/>
                    </a:lnTo>
                    <a:lnTo>
                      <a:pt x="151" y="617"/>
                    </a:lnTo>
                    <a:lnTo>
                      <a:pt x="159" y="623"/>
                    </a:lnTo>
                    <a:lnTo>
                      <a:pt x="171" y="615"/>
                    </a:lnTo>
                    <a:lnTo>
                      <a:pt x="191" y="613"/>
                    </a:lnTo>
                    <a:lnTo>
                      <a:pt x="223" y="664"/>
                    </a:lnTo>
                    <a:lnTo>
                      <a:pt x="256" y="654"/>
                    </a:lnTo>
                    <a:lnTo>
                      <a:pt x="260" y="634"/>
                    </a:lnTo>
                    <a:lnTo>
                      <a:pt x="281" y="638"/>
                    </a:lnTo>
                    <a:lnTo>
                      <a:pt x="278" y="679"/>
                    </a:lnTo>
                    <a:lnTo>
                      <a:pt x="313" y="696"/>
                    </a:lnTo>
                    <a:lnTo>
                      <a:pt x="348" y="779"/>
                    </a:lnTo>
                    <a:lnTo>
                      <a:pt x="377" y="811"/>
                    </a:lnTo>
                    <a:lnTo>
                      <a:pt x="372" y="825"/>
                    </a:lnTo>
                    <a:lnTo>
                      <a:pt x="359" y="826"/>
                    </a:lnTo>
                    <a:lnTo>
                      <a:pt x="360" y="846"/>
                    </a:lnTo>
                    <a:lnTo>
                      <a:pt x="381" y="851"/>
                    </a:lnTo>
                    <a:lnTo>
                      <a:pt x="393" y="836"/>
                    </a:lnTo>
                    <a:lnTo>
                      <a:pt x="408" y="842"/>
                    </a:lnTo>
                    <a:lnTo>
                      <a:pt x="409" y="862"/>
                    </a:lnTo>
                    <a:lnTo>
                      <a:pt x="407" y="909"/>
                    </a:lnTo>
                    <a:lnTo>
                      <a:pt x="487" y="902"/>
                    </a:lnTo>
                    <a:lnTo>
                      <a:pt x="514" y="912"/>
                    </a:lnTo>
                    <a:lnTo>
                      <a:pt x="532" y="890"/>
                    </a:lnTo>
                    <a:lnTo>
                      <a:pt x="568" y="907"/>
                    </a:lnTo>
                    <a:lnTo>
                      <a:pt x="605" y="876"/>
                    </a:lnTo>
                    <a:lnTo>
                      <a:pt x="633" y="894"/>
                    </a:lnTo>
                    <a:lnTo>
                      <a:pt x="631" y="868"/>
                    </a:lnTo>
                    <a:lnTo>
                      <a:pt x="644" y="859"/>
                    </a:lnTo>
                    <a:lnTo>
                      <a:pt x="668" y="905"/>
                    </a:lnTo>
                    <a:lnTo>
                      <a:pt x="708" y="907"/>
                    </a:lnTo>
                    <a:lnTo>
                      <a:pt x="712" y="881"/>
                    </a:lnTo>
                    <a:lnTo>
                      <a:pt x="725" y="872"/>
                    </a:lnTo>
                    <a:lnTo>
                      <a:pt x="752" y="876"/>
                    </a:lnTo>
                    <a:lnTo>
                      <a:pt x="798" y="858"/>
                    </a:lnTo>
                    <a:lnTo>
                      <a:pt x="832" y="869"/>
                    </a:lnTo>
                    <a:lnTo>
                      <a:pt x="905" y="855"/>
                    </a:lnTo>
                    <a:lnTo>
                      <a:pt x="910" y="842"/>
                    </a:lnTo>
                    <a:lnTo>
                      <a:pt x="895" y="816"/>
                    </a:lnTo>
                    <a:lnTo>
                      <a:pt x="925" y="787"/>
                    </a:lnTo>
                    <a:lnTo>
                      <a:pt x="952" y="785"/>
                    </a:lnTo>
                    <a:lnTo>
                      <a:pt x="1000" y="799"/>
                    </a:lnTo>
                    <a:lnTo>
                      <a:pt x="1028" y="797"/>
                    </a:lnTo>
                    <a:lnTo>
                      <a:pt x="1031" y="764"/>
                    </a:lnTo>
                    <a:lnTo>
                      <a:pt x="1000" y="726"/>
                    </a:lnTo>
                    <a:lnTo>
                      <a:pt x="1051" y="688"/>
                    </a:lnTo>
                    <a:lnTo>
                      <a:pt x="1098" y="697"/>
                    </a:lnTo>
                    <a:lnTo>
                      <a:pt x="1117" y="689"/>
                    </a:lnTo>
                    <a:lnTo>
                      <a:pt x="1128" y="654"/>
                    </a:lnTo>
                    <a:lnTo>
                      <a:pt x="1126" y="628"/>
                    </a:lnTo>
                    <a:lnTo>
                      <a:pt x="1130" y="600"/>
                    </a:lnTo>
                    <a:lnTo>
                      <a:pt x="1141" y="585"/>
                    </a:lnTo>
                    <a:lnTo>
                      <a:pt x="1126" y="560"/>
                    </a:lnTo>
                    <a:lnTo>
                      <a:pt x="1134" y="505"/>
                    </a:lnTo>
                    <a:lnTo>
                      <a:pt x="1102" y="448"/>
                    </a:lnTo>
                    <a:lnTo>
                      <a:pt x="1113" y="420"/>
                    </a:lnTo>
                    <a:lnTo>
                      <a:pt x="1063" y="398"/>
                    </a:lnTo>
                    <a:lnTo>
                      <a:pt x="1048" y="366"/>
                    </a:lnTo>
                    <a:lnTo>
                      <a:pt x="1014" y="363"/>
                    </a:lnTo>
                    <a:lnTo>
                      <a:pt x="989" y="311"/>
                    </a:lnTo>
                    <a:lnTo>
                      <a:pt x="960" y="293"/>
                    </a:lnTo>
                    <a:lnTo>
                      <a:pt x="987" y="224"/>
                    </a:lnTo>
                    <a:lnTo>
                      <a:pt x="985" y="204"/>
                    </a:lnTo>
                    <a:lnTo>
                      <a:pt x="943" y="182"/>
                    </a:lnTo>
                    <a:lnTo>
                      <a:pt x="910" y="191"/>
                    </a:lnTo>
                    <a:lnTo>
                      <a:pt x="879" y="214"/>
                    </a:lnTo>
                    <a:lnTo>
                      <a:pt x="864" y="195"/>
                    </a:lnTo>
                    <a:lnTo>
                      <a:pt x="844" y="197"/>
                    </a:lnTo>
                    <a:lnTo>
                      <a:pt x="774" y="170"/>
                    </a:lnTo>
                    <a:lnTo>
                      <a:pt x="715" y="115"/>
                    </a:lnTo>
                    <a:lnTo>
                      <a:pt x="721" y="94"/>
                    </a:lnTo>
                    <a:lnTo>
                      <a:pt x="711" y="75"/>
                    </a:lnTo>
                    <a:lnTo>
                      <a:pt x="723" y="48"/>
                    </a:lnTo>
                    <a:lnTo>
                      <a:pt x="713" y="15"/>
                    </a:lnTo>
                    <a:lnTo>
                      <a:pt x="699" y="2"/>
                    </a:lnTo>
                    <a:lnTo>
                      <a:pt x="665" y="6"/>
                    </a:lnTo>
                    <a:lnTo>
                      <a:pt x="651" y="0"/>
                    </a:lnTo>
                    <a:lnTo>
                      <a:pt x="652" y="7"/>
                    </a:lnTo>
                    <a:lnTo>
                      <a:pt x="640" y="15"/>
                    </a:lnTo>
                    <a:lnTo>
                      <a:pt x="598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Freeform 104">
                <a:extLst>
                  <a:ext uri="{FF2B5EF4-FFF2-40B4-BE49-F238E27FC236}">
                    <a16:creationId xmlns:a16="http://schemas.microsoft.com/office/drawing/2014/main" id="{01CFA05F-B072-FAB6-3BD8-84649FF22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0" y="1180"/>
                <a:ext cx="378" cy="433"/>
              </a:xfrm>
              <a:custGeom>
                <a:avLst/>
                <a:gdLst>
                  <a:gd name="T0" fmla="*/ 351 w 1135"/>
                  <a:gd name="T1" fmla="*/ 31 h 1299"/>
                  <a:gd name="T2" fmla="*/ 288 w 1135"/>
                  <a:gd name="T3" fmla="*/ 84 h 1299"/>
                  <a:gd name="T4" fmla="*/ 181 w 1135"/>
                  <a:gd name="T5" fmla="*/ 87 h 1299"/>
                  <a:gd name="T6" fmla="*/ 167 w 1135"/>
                  <a:gd name="T7" fmla="*/ 149 h 1299"/>
                  <a:gd name="T8" fmla="*/ 146 w 1135"/>
                  <a:gd name="T9" fmla="*/ 218 h 1299"/>
                  <a:gd name="T10" fmla="*/ 196 w 1135"/>
                  <a:gd name="T11" fmla="*/ 314 h 1299"/>
                  <a:gd name="T12" fmla="*/ 132 w 1135"/>
                  <a:gd name="T13" fmla="*/ 360 h 1299"/>
                  <a:gd name="T14" fmla="*/ 126 w 1135"/>
                  <a:gd name="T15" fmla="*/ 435 h 1299"/>
                  <a:gd name="T16" fmla="*/ 92 w 1135"/>
                  <a:gd name="T17" fmla="*/ 505 h 1299"/>
                  <a:gd name="T18" fmla="*/ 41 w 1135"/>
                  <a:gd name="T19" fmla="*/ 664 h 1299"/>
                  <a:gd name="T20" fmla="*/ 0 w 1135"/>
                  <a:gd name="T21" fmla="*/ 728 h 1299"/>
                  <a:gd name="T22" fmla="*/ 30 w 1135"/>
                  <a:gd name="T23" fmla="*/ 766 h 1299"/>
                  <a:gd name="T24" fmla="*/ 43 w 1135"/>
                  <a:gd name="T25" fmla="*/ 838 h 1299"/>
                  <a:gd name="T26" fmla="*/ 90 w 1135"/>
                  <a:gd name="T27" fmla="*/ 907 h 1299"/>
                  <a:gd name="T28" fmla="*/ 113 w 1135"/>
                  <a:gd name="T29" fmla="*/ 1013 h 1299"/>
                  <a:gd name="T30" fmla="*/ 220 w 1135"/>
                  <a:gd name="T31" fmla="*/ 1077 h 1299"/>
                  <a:gd name="T32" fmla="*/ 248 w 1135"/>
                  <a:gd name="T33" fmla="*/ 1101 h 1299"/>
                  <a:gd name="T34" fmla="*/ 272 w 1135"/>
                  <a:gd name="T35" fmla="*/ 1125 h 1299"/>
                  <a:gd name="T36" fmla="*/ 357 w 1135"/>
                  <a:gd name="T37" fmla="*/ 1178 h 1299"/>
                  <a:gd name="T38" fmla="*/ 399 w 1135"/>
                  <a:gd name="T39" fmla="*/ 1200 h 1299"/>
                  <a:gd name="T40" fmla="*/ 480 w 1135"/>
                  <a:gd name="T41" fmla="*/ 1287 h 1299"/>
                  <a:gd name="T42" fmla="*/ 527 w 1135"/>
                  <a:gd name="T43" fmla="*/ 1276 h 1299"/>
                  <a:gd name="T44" fmla="*/ 650 w 1135"/>
                  <a:gd name="T45" fmla="*/ 1238 h 1299"/>
                  <a:gd name="T46" fmla="*/ 776 w 1135"/>
                  <a:gd name="T47" fmla="*/ 1207 h 1299"/>
                  <a:gd name="T48" fmla="*/ 915 w 1135"/>
                  <a:gd name="T49" fmla="*/ 1193 h 1299"/>
                  <a:gd name="T50" fmla="*/ 957 w 1135"/>
                  <a:gd name="T51" fmla="*/ 1142 h 1299"/>
                  <a:gd name="T52" fmla="*/ 1038 w 1135"/>
                  <a:gd name="T53" fmla="*/ 1075 h 1299"/>
                  <a:gd name="T54" fmla="*/ 1095 w 1135"/>
                  <a:gd name="T55" fmla="*/ 962 h 1299"/>
                  <a:gd name="T56" fmla="*/ 1117 w 1135"/>
                  <a:gd name="T57" fmla="*/ 846 h 1299"/>
                  <a:gd name="T58" fmla="*/ 1128 w 1135"/>
                  <a:gd name="T59" fmla="*/ 811 h 1299"/>
                  <a:gd name="T60" fmla="*/ 1119 w 1135"/>
                  <a:gd name="T61" fmla="*/ 725 h 1299"/>
                  <a:gd name="T62" fmla="*/ 1062 w 1135"/>
                  <a:gd name="T63" fmla="*/ 683 h 1299"/>
                  <a:gd name="T64" fmla="*/ 1032 w 1135"/>
                  <a:gd name="T65" fmla="*/ 646 h 1299"/>
                  <a:gd name="T66" fmla="*/ 1030 w 1135"/>
                  <a:gd name="T67" fmla="*/ 619 h 1299"/>
                  <a:gd name="T68" fmla="*/ 1092 w 1135"/>
                  <a:gd name="T69" fmla="*/ 567 h 1299"/>
                  <a:gd name="T70" fmla="*/ 1097 w 1135"/>
                  <a:gd name="T71" fmla="*/ 478 h 1299"/>
                  <a:gd name="T72" fmla="*/ 1016 w 1135"/>
                  <a:gd name="T73" fmla="*/ 479 h 1299"/>
                  <a:gd name="T74" fmla="*/ 925 w 1135"/>
                  <a:gd name="T75" fmla="*/ 508 h 1299"/>
                  <a:gd name="T76" fmla="*/ 864 w 1135"/>
                  <a:gd name="T77" fmla="*/ 427 h 1299"/>
                  <a:gd name="T78" fmla="*/ 762 w 1135"/>
                  <a:gd name="T79" fmla="*/ 409 h 1299"/>
                  <a:gd name="T80" fmla="*/ 692 w 1135"/>
                  <a:gd name="T81" fmla="*/ 389 h 1299"/>
                  <a:gd name="T82" fmla="*/ 686 w 1135"/>
                  <a:gd name="T83" fmla="*/ 316 h 1299"/>
                  <a:gd name="T84" fmla="*/ 704 w 1135"/>
                  <a:gd name="T85" fmla="*/ 226 h 1299"/>
                  <a:gd name="T86" fmla="*/ 660 w 1135"/>
                  <a:gd name="T87" fmla="*/ 177 h 1299"/>
                  <a:gd name="T88" fmla="*/ 603 w 1135"/>
                  <a:gd name="T89" fmla="*/ 148 h 1299"/>
                  <a:gd name="T90" fmla="*/ 605 w 1135"/>
                  <a:gd name="T91" fmla="*/ 94 h 1299"/>
                  <a:gd name="T92" fmla="*/ 548 w 1135"/>
                  <a:gd name="T93" fmla="*/ 60 h 1299"/>
                  <a:gd name="T94" fmla="*/ 505 w 1135"/>
                  <a:gd name="T95" fmla="*/ 24 h 1299"/>
                  <a:gd name="T96" fmla="*/ 408 w 1135"/>
                  <a:gd name="T97" fmla="*/ 0 h 1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135" h="1299">
                    <a:moveTo>
                      <a:pt x="408" y="0"/>
                    </a:moveTo>
                    <a:lnTo>
                      <a:pt x="381" y="2"/>
                    </a:lnTo>
                    <a:lnTo>
                      <a:pt x="351" y="31"/>
                    </a:lnTo>
                    <a:lnTo>
                      <a:pt x="366" y="57"/>
                    </a:lnTo>
                    <a:lnTo>
                      <a:pt x="361" y="70"/>
                    </a:lnTo>
                    <a:lnTo>
                      <a:pt x="288" y="84"/>
                    </a:lnTo>
                    <a:lnTo>
                      <a:pt x="254" y="73"/>
                    </a:lnTo>
                    <a:lnTo>
                      <a:pt x="208" y="91"/>
                    </a:lnTo>
                    <a:lnTo>
                      <a:pt x="181" y="87"/>
                    </a:lnTo>
                    <a:lnTo>
                      <a:pt x="168" y="96"/>
                    </a:lnTo>
                    <a:lnTo>
                      <a:pt x="164" y="122"/>
                    </a:lnTo>
                    <a:lnTo>
                      <a:pt x="167" y="149"/>
                    </a:lnTo>
                    <a:lnTo>
                      <a:pt x="148" y="164"/>
                    </a:lnTo>
                    <a:lnTo>
                      <a:pt x="138" y="191"/>
                    </a:lnTo>
                    <a:lnTo>
                      <a:pt x="146" y="218"/>
                    </a:lnTo>
                    <a:lnTo>
                      <a:pt x="187" y="221"/>
                    </a:lnTo>
                    <a:lnTo>
                      <a:pt x="199" y="274"/>
                    </a:lnTo>
                    <a:lnTo>
                      <a:pt x="196" y="314"/>
                    </a:lnTo>
                    <a:lnTo>
                      <a:pt x="171" y="343"/>
                    </a:lnTo>
                    <a:lnTo>
                      <a:pt x="144" y="339"/>
                    </a:lnTo>
                    <a:lnTo>
                      <a:pt x="132" y="360"/>
                    </a:lnTo>
                    <a:lnTo>
                      <a:pt x="150" y="405"/>
                    </a:lnTo>
                    <a:lnTo>
                      <a:pt x="118" y="415"/>
                    </a:lnTo>
                    <a:lnTo>
                      <a:pt x="126" y="435"/>
                    </a:lnTo>
                    <a:lnTo>
                      <a:pt x="109" y="470"/>
                    </a:lnTo>
                    <a:lnTo>
                      <a:pt x="105" y="497"/>
                    </a:lnTo>
                    <a:lnTo>
                      <a:pt x="92" y="505"/>
                    </a:lnTo>
                    <a:lnTo>
                      <a:pt x="83" y="546"/>
                    </a:lnTo>
                    <a:lnTo>
                      <a:pt x="34" y="604"/>
                    </a:lnTo>
                    <a:lnTo>
                      <a:pt x="41" y="664"/>
                    </a:lnTo>
                    <a:lnTo>
                      <a:pt x="23" y="692"/>
                    </a:lnTo>
                    <a:lnTo>
                      <a:pt x="9" y="693"/>
                    </a:lnTo>
                    <a:lnTo>
                      <a:pt x="0" y="728"/>
                    </a:lnTo>
                    <a:lnTo>
                      <a:pt x="8" y="747"/>
                    </a:lnTo>
                    <a:lnTo>
                      <a:pt x="9" y="761"/>
                    </a:lnTo>
                    <a:lnTo>
                      <a:pt x="30" y="766"/>
                    </a:lnTo>
                    <a:lnTo>
                      <a:pt x="27" y="806"/>
                    </a:lnTo>
                    <a:lnTo>
                      <a:pt x="46" y="798"/>
                    </a:lnTo>
                    <a:lnTo>
                      <a:pt x="43" y="838"/>
                    </a:lnTo>
                    <a:lnTo>
                      <a:pt x="39" y="859"/>
                    </a:lnTo>
                    <a:lnTo>
                      <a:pt x="50" y="911"/>
                    </a:lnTo>
                    <a:lnTo>
                      <a:pt x="90" y="907"/>
                    </a:lnTo>
                    <a:lnTo>
                      <a:pt x="121" y="951"/>
                    </a:lnTo>
                    <a:lnTo>
                      <a:pt x="122" y="965"/>
                    </a:lnTo>
                    <a:lnTo>
                      <a:pt x="113" y="1013"/>
                    </a:lnTo>
                    <a:lnTo>
                      <a:pt x="135" y="1031"/>
                    </a:lnTo>
                    <a:lnTo>
                      <a:pt x="158" y="1062"/>
                    </a:lnTo>
                    <a:lnTo>
                      <a:pt x="220" y="1077"/>
                    </a:lnTo>
                    <a:lnTo>
                      <a:pt x="223" y="1110"/>
                    </a:lnTo>
                    <a:lnTo>
                      <a:pt x="229" y="1116"/>
                    </a:lnTo>
                    <a:lnTo>
                      <a:pt x="248" y="1101"/>
                    </a:lnTo>
                    <a:lnTo>
                      <a:pt x="268" y="1099"/>
                    </a:lnTo>
                    <a:lnTo>
                      <a:pt x="276" y="1104"/>
                    </a:lnTo>
                    <a:lnTo>
                      <a:pt x="272" y="1125"/>
                    </a:lnTo>
                    <a:lnTo>
                      <a:pt x="286" y="1144"/>
                    </a:lnTo>
                    <a:lnTo>
                      <a:pt x="334" y="1153"/>
                    </a:lnTo>
                    <a:lnTo>
                      <a:pt x="357" y="1178"/>
                    </a:lnTo>
                    <a:lnTo>
                      <a:pt x="389" y="1169"/>
                    </a:lnTo>
                    <a:lnTo>
                      <a:pt x="384" y="1195"/>
                    </a:lnTo>
                    <a:lnTo>
                      <a:pt x="399" y="1200"/>
                    </a:lnTo>
                    <a:lnTo>
                      <a:pt x="422" y="1239"/>
                    </a:lnTo>
                    <a:lnTo>
                      <a:pt x="486" y="1267"/>
                    </a:lnTo>
                    <a:lnTo>
                      <a:pt x="480" y="1287"/>
                    </a:lnTo>
                    <a:lnTo>
                      <a:pt x="495" y="1299"/>
                    </a:lnTo>
                    <a:lnTo>
                      <a:pt x="515" y="1297"/>
                    </a:lnTo>
                    <a:lnTo>
                      <a:pt x="527" y="1276"/>
                    </a:lnTo>
                    <a:lnTo>
                      <a:pt x="567" y="1279"/>
                    </a:lnTo>
                    <a:lnTo>
                      <a:pt x="579" y="1265"/>
                    </a:lnTo>
                    <a:lnTo>
                      <a:pt x="650" y="1238"/>
                    </a:lnTo>
                    <a:lnTo>
                      <a:pt x="663" y="1223"/>
                    </a:lnTo>
                    <a:lnTo>
                      <a:pt x="730" y="1231"/>
                    </a:lnTo>
                    <a:lnTo>
                      <a:pt x="776" y="1207"/>
                    </a:lnTo>
                    <a:lnTo>
                      <a:pt x="818" y="1229"/>
                    </a:lnTo>
                    <a:lnTo>
                      <a:pt x="870" y="1217"/>
                    </a:lnTo>
                    <a:lnTo>
                      <a:pt x="915" y="1193"/>
                    </a:lnTo>
                    <a:lnTo>
                      <a:pt x="942" y="1197"/>
                    </a:lnTo>
                    <a:lnTo>
                      <a:pt x="985" y="1160"/>
                    </a:lnTo>
                    <a:lnTo>
                      <a:pt x="957" y="1142"/>
                    </a:lnTo>
                    <a:lnTo>
                      <a:pt x="969" y="1121"/>
                    </a:lnTo>
                    <a:lnTo>
                      <a:pt x="999" y="1084"/>
                    </a:lnTo>
                    <a:lnTo>
                      <a:pt x="1038" y="1075"/>
                    </a:lnTo>
                    <a:lnTo>
                      <a:pt x="1060" y="1025"/>
                    </a:lnTo>
                    <a:lnTo>
                      <a:pt x="1078" y="1003"/>
                    </a:lnTo>
                    <a:lnTo>
                      <a:pt x="1095" y="962"/>
                    </a:lnTo>
                    <a:lnTo>
                      <a:pt x="1087" y="942"/>
                    </a:lnTo>
                    <a:lnTo>
                      <a:pt x="1111" y="920"/>
                    </a:lnTo>
                    <a:lnTo>
                      <a:pt x="1117" y="846"/>
                    </a:lnTo>
                    <a:lnTo>
                      <a:pt x="1130" y="838"/>
                    </a:lnTo>
                    <a:lnTo>
                      <a:pt x="1135" y="818"/>
                    </a:lnTo>
                    <a:lnTo>
                      <a:pt x="1128" y="811"/>
                    </a:lnTo>
                    <a:lnTo>
                      <a:pt x="1099" y="801"/>
                    </a:lnTo>
                    <a:lnTo>
                      <a:pt x="1118" y="779"/>
                    </a:lnTo>
                    <a:lnTo>
                      <a:pt x="1119" y="725"/>
                    </a:lnTo>
                    <a:lnTo>
                      <a:pt x="1086" y="721"/>
                    </a:lnTo>
                    <a:lnTo>
                      <a:pt x="1073" y="723"/>
                    </a:lnTo>
                    <a:lnTo>
                      <a:pt x="1062" y="683"/>
                    </a:lnTo>
                    <a:lnTo>
                      <a:pt x="1067" y="655"/>
                    </a:lnTo>
                    <a:lnTo>
                      <a:pt x="1045" y="645"/>
                    </a:lnTo>
                    <a:lnTo>
                      <a:pt x="1032" y="646"/>
                    </a:lnTo>
                    <a:lnTo>
                      <a:pt x="1018" y="641"/>
                    </a:lnTo>
                    <a:lnTo>
                      <a:pt x="1036" y="625"/>
                    </a:lnTo>
                    <a:lnTo>
                      <a:pt x="1030" y="619"/>
                    </a:lnTo>
                    <a:lnTo>
                      <a:pt x="1040" y="597"/>
                    </a:lnTo>
                    <a:lnTo>
                      <a:pt x="1068" y="602"/>
                    </a:lnTo>
                    <a:lnTo>
                      <a:pt x="1092" y="567"/>
                    </a:lnTo>
                    <a:lnTo>
                      <a:pt x="1105" y="558"/>
                    </a:lnTo>
                    <a:lnTo>
                      <a:pt x="1109" y="538"/>
                    </a:lnTo>
                    <a:lnTo>
                      <a:pt x="1097" y="478"/>
                    </a:lnTo>
                    <a:lnTo>
                      <a:pt x="1060" y="441"/>
                    </a:lnTo>
                    <a:lnTo>
                      <a:pt x="1030" y="485"/>
                    </a:lnTo>
                    <a:lnTo>
                      <a:pt x="1016" y="479"/>
                    </a:lnTo>
                    <a:lnTo>
                      <a:pt x="997" y="488"/>
                    </a:lnTo>
                    <a:lnTo>
                      <a:pt x="970" y="477"/>
                    </a:lnTo>
                    <a:lnTo>
                      <a:pt x="925" y="508"/>
                    </a:lnTo>
                    <a:lnTo>
                      <a:pt x="909" y="489"/>
                    </a:lnTo>
                    <a:lnTo>
                      <a:pt x="914" y="462"/>
                    </a:lnTo>
                    <a:lnTo>
                      <a:pt x="864" y="427"/>
                    </a:lnTo>
                    <a:lnTo>
                      <a:pt x="855" y="400"/>
                    </a:lnTo>
                    <a:lnTo>
                      <a:pt x="810" y="432"/>
                    </a:lnTo>
                    <a:lnTo>
                      <a:pt x="762" y="409"/>
                    </a:lnTo>
                    <a:lnTo>
                      <a:pt x="759" y="382"/>
                    </a:lnTo>
                    <a:lnTo>
                      <a:pt x="738" y="371"/>
                    </a:lnTo>
                    <a:lnTo>
                      <a:pt x="692" y="389"/>
                    </a:lnTo>
                    <a:lnTo>
                      <a:pt x="684" y="370"/>
                    </a:lnTo>
                    <a:lnTo>
                      <a:pt x="694" y="341"/>
                    </a:lnTo>
                    <a:lnTo>
                      <a:pt x="686" y="316"/>
                    </a:lnTo>
                    <a:lnTo>
                      <a:pt x="656" y="292"/>
                    </a:lnTo>
                    <a:lnTo>
                      <a:pt x="706" y="246"/>
                    </a:lnTo>
                    <a:lnTo>
                      <a:pt x="704" y="226"/>
                    </a:lnTo>
                    <a:lnTo>
                      <a:pt x="683" y="215"/>
                    </a:lnTo>
                    <a:lnTo>
                      <a:pt x="681" y="188"/>
                    </a:lnTo>
                    <a:lnTo>
                      <a:pt x="660" y="177"/>
                    </a:lnTo>
                    <a:lnTo>
                      <a:pt x="634" y="126"/>
                    </a:lnTo>
                    <a:lnTo>
                      <a:pt x="614" y="127"/>
                    </a:lnTo>
                    <a:lnTo>
                      <a:pt x="603" y="148"/>
                    </a:lnTo>
                    <a:lnTo>
                      <a:pt x="582" y="138"/>
                    </a:lnTo>
                    <a:lnTo>
                      <a:pt x="582" y="130"/>
                    </a:lnTo>
                    <a:lnTo>
                      <a:pt x="605" y="94"/>
                    </a:lnTo>
                    <a:lnTo>
                      <a:pt x="590" y="77"/>
                    </a:lnTo>
                    <a:lnTo>
                      <a:pt x="549" y="73"/>
                    </a:lnTo>
                    <a:lnTo>
                      <a:pt x="548" y="60"/>
                    </a:lnTo>
                    <a:lnTo>
                      <a:pt x="559" y="45"/>
                    </a:lnTo>
                    <a:lnTo>
                      <a:pt x="545" y="27"/>
                    </a:lnTo>
                    <a:lnTo>
                      <a:pt x="505" y="24"/>
                    </a:lnTo>
                    <a:lnTo>
                      <a:pt x="484" y="12"/>
                    </a:lnTo>
                    <a:lnTo>
                      <a:pt x="456" y="14"/>
                    </a:lnTo>
                    <a:lnTo>
                      <a:pt x="40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105">
                <a:extLst>
                  <a:ext uri="{FF2B5EF4-FFF2-40B4-BE49-F238E27FC236}">
                    <a16:creationId xmlns:a16="http://schemas.microsoft.com/office/drawing/2014/main" id="{287C1750-1430-5BE5-854A-E731860DE2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2" y="1042"/>
                <a:ext cx="384" cy="416"/>
              </a:xfrm>
              <a:custGeom>
                <a:avLst/>
                <a:gdLst>
                  <a:gd name="T0" fmla="*/ 686 w 1151"/>
                  <a:gd name="T1" fmla="*/ 309 h 1249"/>
                  <a:gd name="T2" fmla="*/ 664 w 1151"/>
                  <a:gd name="T3" fmla="*/ 284 h 1249"/>
                  <a:gd name="T4" fmla="*/ 579 w 1151"/>
                  <a:gd name="T5" fmla="*/ 245 h 1249"/>
                  <a:gd name="T6" fmla="*/ 583 w 1151"/>
                  <a:gd name="T7" fmla="*/ 205 h 1249"/>
                  <a:gd name="T8" fmla="*/ 500 w 1151"/>
                  <a:gd name="T9" fmla="*/ 45 h 1249"/>
                  <a:gd name="T10" fmla="*/ 430 w 1151"/>
                  <a:gd name="T11" fmla="*/ 11 h 1249"/>
                  <a:gd name="T12" fmla="*/ 372 w 1151"/>
                  <a:gd name="T13" fmla="*/ 30 h 1249"/>
                  <a:gd name="T14" fmla="*/ 272 w 1151"/>
                  <a:gd name="T15" fmla="*/ 39 h 1249"/>
                  <a:gd name="T16" fmla="*/ 193 w 1151"/>
                  <a:gd name="T17" fmla="*/ 53 h 1249"/>
                  <a:gd name="T18" fmla="*/ 133 w 1151"/>
                  <a:gd name="T19" fmla="*/ 138 h 1249"/>
                  <a:gd name="T20" fmla="*/ 130 w 1151"/>
                  <a:gd name="T21" fmla="*/ 180 h 1249"/>
                  <a:gd name="T22" fmla="*/ 69 w 1151"/>
                  <a:gd name="T23" fmla="*/ 246 h 1249"/>
                  <a:gd name="T24" fmla="*/ 129 w 1151"/>
                  <a:gd name="T25" fmla="*/ 307 h 1249"/>
                  <a:gd name="T26" fmla="*/ 156 w 1151"/>
                  <a:gd name="T27" fmla="*/ 379 h 1249"/>
                  <a:gd name="T28" fmla="*/ 203 w 1151"/>
                  <a:gd name="T29" fmla="*/ 455 h 1249"/>
                  <a:gd name="T30" fmla="*/ 121 w 1151"/>
                  <a:gd name="T31" fmla="*/ 583 h 1249"/>
                  <a:gd name="T32" fmla="*/ 121 w 1151"/>
                  <a:gd name="T33" fmla="*/ 657 h 1249"/>
                  <a:gd name="T34" fmla="*/ 106 w 1151"/>
                  <a:gd name="T35" fmla="*/ 712 h 1249"/>
                  <a:gd name="T36" fmla="*/ 2 w 1151"/>
                  <a:gd name="T37" fmla="*/ 741 h 1249"/>
                  <a:gd name="T38" fmla="*/ 28 w 1151"/>
                  <a:gd name="T39" fmla="*/ 806 h 1249"/>
                  <a:gd name="T40" fmla="*/ 73 w 1151"/>
                  <a:gd name="T41" fmla="*/ 869 h 1249"/>
                  <a:gd name="T42" fmla="*/ 96 w 1151"/>
                  <a:gd name="T43" fmla="*/ 961 h 1249"/>
                  <a:gd name="T44" fmla="*/ 209 w 1151"/>
                  <a:gd name="T45" fmla="*/ 957 h 1249"/>
                  <a:gd name="T46" fmla="*/ 276 w 1151"/>
                  <a:gd name="T47" fmla="*/ 1018 h 1249"/>
                  <a:gd name="T48" fmla="*/ 381 w 1151"/>
                  <a:gd name="T49" fmla="*/ 1068 h 1249"/>
                  <a:gd name="T50" fmla="*/ 507 w 1151"/>
                  <a:gd name="T51" fmla="*/ 976 h 1249"/>
                  <a:gd name="T52" fmla="*/ 570 w 1151"/>
                  <a:gd name="T53" fmla="*/ 1078 h 1249"/>
                  <a:gd name="T54" fmla="*/ 684 w 1151"/>
                  <a:gd name="T55" fmla="*/ 1148 h 1249"/>
                  <a:gd name="T56" fmla="*/ 752 w 1151"/>
                  <a:gd name="T57" fmla="*/ 1168 h 1249"/>
                  <a:gd name="T58" fmla="*/ 792 w 1151"/>
                  <a:gd name="T59" fmla="*/ 1164 h 1249"/>
                  <a:gd name="T60" fmla="*/ 874 w 1151"/>
                  <a:gd name="T61" fmla="*/ 1177 h 1249"/>
                  <a:gd name="T62" fmla="*/ 914 w 1151"/>
                  <a:gd name="T63" fmla="*/ 1247 h 1249"/>
                  <a:gd name="T64" fmla="*/ 982 w 1151"/>
                  <a:gd name="T65" fmla="*/ 1181 h 1249"/>
                  <a:gd name="T66" fmla="*/ 952 w 1151"/>
                  <a:gd name="T67" fmla="*/ 1143 h 1249"/>
                  <a:gd name="T68" fmla="*/ 993 w 1151"/>
                  <a:gd name="T69" fmla="*/ 1079 h 1249"/>
                  <a:gd name="T70" fmla="*/ 1044 w 1151"/>
                  <a:gd name="T71" fmla="*/ 920 h 1249"/>
                  <a:gd name="T72" fmla="*/ 1078 w 1151"/>
                  <a:gd name="T73" fmla="*/ 850 h 1249"/>
                  <a:gd name="T74" fmla="*/ 1084 w 1151"/>
                  <a:gd name="T75" fmla="*/ 775 h 1249"/>
                  <a:gd name="T76" fmla="*/ 1148 w 1151"/>
                  <a:gd name="T77" fmla="*/ 729 h 1249"/>
                  <a:gd name="T78" fmla="*/ 1098 w 1151"/>
                  <a:gd name="T79" fmla="*/ 633 h 1249"/>
                  <a:gd name="T80" fmla="*/ 1119 w 1151"/>
                  <a:gd name="T81" fmla="*/ 564 h 1249"/>
                  <a:gd name="T82" fmla="*/ 1052 w 1151"/>
                  <a:gd name="T83" fmla="*/ 489 h 1249"/>
                  <a:gd name="T84" fmla="*/ 1013 w 1151"/>
                  <a:gd name="T85" fmla="*/ 506 h 1249"/>
                  <a:gd name="T86" fmla="*/ 922 w 1151"/>
                  <a:gd name="T87" fmla="*/ 542 h 1249"/>
                  <a:gd name="T88" fmla="*/ 817 w 1151"/>
                  <a:gd name="T89" fmla="*/ 492 h 1249"/>
                  <a:gd name="T90" fmla="*/ 789 w 1151"/>
                  <a:gd name="T91" fmla="*/ 481 h 1249"/>
                  <a:gd name="T92" fmla="*/ 780 w 1151"/>
                  <a:gd name="T93" fmla="*/ 455 h 1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51" h="1249">
                    <a:moveTo>
                      <a:pt x="756" y="409"/>
                    </a:moveTo>
                    <a:lnTo>
                      <a:pt x="721" y="326"/>
                    </a:lnTo>
                    <a:lnTo>
                      <a:pt x="686" y="309"/>
                    </a:lnTo>
                    <a:lnTo>
                      <a:pt x="689" y="268"/>
                    </a:lnTo>
                    <a:lnTo>
                      <a:pt x="668" y="264"/>
                    </a:lnTo>
                    <a:lnTo>
                      <a:pt x="664" y="284"/>
                    </a:lnTo>
                    <a:lnTo>
                      <a:pt x="631" y="294"/>
                    </a:lnTo>
                    <a:lnTo>
                      <a:pt x="599" y="243"/>
                    </a:lnTo>
                    <a:lnTo>
                      <a:pt x="579" y="245"/>
                    </a:lnTo>
                    <a:lnTo>
                      <a:pt x="567" y="253"/>
                    </a:lnTo>
                    <a:lnTo>
                      <a:pt x="559" y="247"/>
                    </a:lnTo>
                    <a:lnTo>
                      <a:pt x="583" y="205"/>
                    </a:lnTo>
                    <a:lnTo>
                      <a:pt x="580" y="185"/>
                    </a:lnTo>
                    <a:lnTo>
                      <a:pt x="585" y="157"/>
                    </a:lnTo>
                    <a:lnTo>
                      <a:pt x="500" y="45"/>
                    </a:lnTo>
                    <a:lnTo>
                      <a:pt x="473" y="34"/>
                    </a:lnTo>
                    <a:lnTo>
                      <a:pt x="440" y="44"/>
                    </a:lnTo>
                    <a:lnTo>
                      <a:pt x="430" y="11"/>
                    </a:lnTo>
                    <a:lnTo>
                      <a:pt x="402" y="0"/>
                    </a:lnTo>
                    <a:lnTo>
                      <a:pt x="392" y="28"/>
                    </a:lnTo>
                    <a:lnTo>
                      <a:pt x="372" y="30"/>
                    </a:lnTo>
                    <a:lnTo>
                      <a:pt x="324" y="28"/>
                    </a:lnTo>
                    <a:lnTo>
                      <a:pt x="305" y="36"/>
                    </a:lnTo>
                    <a:lnTo>
                      <a:pt x="272" y="39"/>
                    </a:lnTo>
                    <a:lnTo>
                      <a:pt x="244" y="28"/>
                    </a:lnTo>
                    <a:lnTo>
                      <a:pt x="211" y="37"/>
                    </a:lnTo>
                    <a:lnTo>
                      <a:pt x="193" y="53"/>
                    </a:lnTo>
                    <a:lnTo>
                      <a:pt x="152" y="50"/>
                    </a:lnTo>
                    <a:lnTo>
                      <a:pt x="130" y="106"/>
                    </a:lnTo>
                    <a:lnTo>
                      <a:pt x="133" y="138"/>
                    </a:lnTo>
                    <a:lnTo>
                      <a:pt x="148" y="151"/>
                    </a:lnTo>
                    <a:lnTo>
                      <a:pt x="150" y="171"/>
                    </a:lnTo>
                    <a:lnTo>
                      <a:pt x="130" y="180"/>
                    </a:lnTo>
                    <a:lnTo>
                      <a:pt x="114" y="221"/>
                    </a:lnTo>
                    <a:lnTo>
                      <a:pt x="94" y="223"/>
                    </a:lnTo>
                    <a:lnTo>
                      <a:pt x="69" y="246"/>
                    </a:lnTo>
                    <a:lnTo>
                      <a:pt x="64" y="252"/>
                    </a:lnTo>
                    <a:lnTo>
                      <a:pt x="65" y="272"/>
                    </a:lnTo>
                    <a:lnTo>
                      <a:pt x="129" y="307"/>
                    </a:lnTo>
                    <a:lnTo>
                      <a:pt x="124" y="327"/>
                    </a:lnTo>
                    <a:lnTo>
                      <a:pt x="138" y="333"/>
                    </a:lnTo>
                    <a:lnTo>
                      <a:pt x="156" y="379"/>
                    </a:lnTo>
                    <a:lnTo>
                      <a:pt x="207" y="427"/>
                    </a:lnTo>
                    <a:lnTo>
                      <a:pt x="195" y="442"/>
                    </a:lnTo>
                    <a:lnTo>
                      <a:pt x="203" y="455"/>
                    </a:lnTo>
                    <a:lnTo>
                      <a:pt x="213" y="487"/>
                    </a:lnTo>
                    <a:lnTo>
                      <a:pt x="196" y="522"/>
                    </a:lnTo>
                    <a:lnTo>
                      <a:pt x="121" y="583"/>
                    </a:lnTo>
                    <a:lnTo>
                      <a:pt x="118" y="617"/>
                    </a:lnTo>
                    <a:lnTo>
                      <a:pt x="132" y="635"/>
                    </a:lnTo>
                    <a:lnTo>
                      <a:pt x="121" y="657"/>
                    </a:lnTo>
                    <a:lnTo>
                      <a:pt x="129" y="676"/>
                    </a:lnTo>
                    <a:lnTo>
                      <a:pt x="132" y="702"/>
                    </a:lnTo>
                    <a:lnTo>
                      <a:pt x="106" y="712"/>
                    </a:lnTo>
                    <a:lnTo>
                      <a:pt x="68" y="735"/>
                    </a:lnTo>
                    <a:lnTo>
                      <a:pt x="14" y="734"/>
                    </a:lnTo>
                    <a:lnTo>
                      <a:pt x="2" y="741"/>
                    </a:lnTo>
                    <a:lnTo>
                      <a:pt x="0" y="789"/>
                    </a:lnTo>
                    <a:lnTo>
                      <a:pt x="20" y="787"/>
                    </a:lnTo>
                    <a:lnTo>
                      <a:pt x="28" y="806"/>
                    </a:lnTo>
                    <a:lnTo>
                      <a:pt x="49" y="825"/>
                    </a:lnTo>
                    <a:lnTo>
                      <a:pt x="52" y="851"/>
                    </a:lnTo>
                    <a:lnTo>
                      <a:pt x="73" y="869"/>
                    </a:lnTo>
                    <a:lnTo>
                      <a:pt x="63" y="890"/>
                    </a:lnTo>
                    <a:lnTo>
                      <a:pt x="65" y="924"/>
                    </a:lnTo>
                    <a:lnTo>
                      <a:pt x="96" y="961"/>
                    </a:lnTo>
                    <a:lnTo>
                      <a:pt x="130" y="971"/>
                    </a:lnTo>
                    <a:lnTo>
                      <a:pt x="195" y="945"/>
                    </a:lnTo>
                    <a:lnTo>
                      <a:pt x="209" y="957"/>
                    </a:lnTo>
                    <a:lnTo>
                      <a:pt x="213" y="990"/>
                    </a:lnTo>
                    <a:lnTo>
                      <a:pt x="242" y="1014"/>
                    </a:lnTo>
                    <a:lnTo>
                      <a:pt x="276" y="1018"/>
                    </a:lnTo>
                    <a:lnTo>
                      <a:pt x="299" y="1049"/>
                    </a:lnTo>
                    <a:lnTo>
                      <a:pt x="338" y="1039"/>
                    </a:lnTo>
                    <a:lnTo>
                      <a:pt x="381" y="1068"/>
                    </a:lnTo>
                    <a:lnTo>
                      <a:pt x="424" y="1031"/>
                    </a:lnTo>
                    <a:lnTo>
                      <a:pt x="492" y="1038"/>
                    </a:lnTo>
                    <a:lnTo>
                      <a:pt x="507" y="976"/>
                    </a:lnTo>
                    <a:lnTo>
                      <a:pt x="516" y="1009"/>
                    </a:lnTo>
                    <a:lnTo>
                      <a:pt x="559" y="1039"/>
                    </a:lnTo>
                    <a:lnTo>
                      <a:pt x="570" y="1078"/>
                    </a:lnTo>
                    <a:lnTo>
                      <a:pt x="596" y="1082"/>
                    </a:lnTo>
                    <a:lnTo>
                      <a:pt x="638" y="1099"/>
                    </a:lnTo>
                    <a:lnTo>
                      <a:pt x="684" y="1148"/>
                    </a:lnTo>
                    <a:lnTo>
                      <a:pt x="716" y="1145"/>
                    </a:lnTo>
                    <a:lnTo>
                      <a:pt x="745" y="1162"/>
                    </a:lnTo>
                    <a:lnTo>
                      <a:pt x="752" y="1168"/>
                    </a:lnTo>
                    <a:lnTo>
                      <a:pt x="788" y="1118"/>
                    </a:lnTo>
                    <a:lnTo>
                      <a:pt x="803" y="1137"/>
                    </a:lnTo>
                    <a:lnTo>
                      <a:pt x="792" y="1164"/>
                    </a:lnTo>
                    <a:lnTo>
                      <a:pt x="801" y="1184"/>
                    </a:lnTo>
                    <a:lnTo>
                      <a:pt x="866" y="1164"/>
                    </a:lnTo>
                    <a:lnTo>
                      <a:pt x="874" y="1177"/>
                    </a:lnTo>
                    <a:lnTo>
                      <a:pt x="878" y="1223"/>
                    </a:lnTo>
                    <a:lnTo>
                      <a:pt x="894" y="1249"/>
                    </a:lnTo>
                    <a:lnTo>
                      <a:pt x="914" y="1247"/>
                    </a:lnTo>
                    <a:lnTo>
                      <a:pt x="938" y="1218"/>
                    </a:lnTo>
                    <a:lnTo>
                      <a:pt x="979" y="1221"/>
                    </a:lnTo>
                    <a:lnTo>
                      <a:pt x="982" y="1181"/>
                    </a:lnTo>
                    <a:lnTo>
                      <a:pt x="961" y="1176"/>
                    </a:lnTo>
                    <a:lnTo>
                      <a:pt x="960" y="1162"/>
                    </a:lnTo>
                    <a:lnTo>
                      <a:pt x="952" y="1143"/>
                    </a:lnTo>
                    <a:lnTo>
                      <a:pt x="961" y="1108"/>
                    </a:lnTo>
                    <a:lnTo>
                      <a:pt x="975" y="1107"/>
                    </a:lnTo>
                    <a:lnTo>
                      <a:pt x="993" y="1079"/>
                    </a:lnTo>
                    <a:lnTo>
                      <a:pt x="986" y="1019"/>
                    </a:lnTo>
                    <a:lnTo>
                      <a:pt x="1035" y="961"/>
                    </a:lnTo>
                    <a:lnTo>
                      <a:pt x="1044" y="920"/>
                    </a:lnTo>
                    <a:lnTo>
                      <a:pt x="1057" y="912"/>
                    </a:lnTo>
                    <a:lnTo>
                      <a:pt x="1061" y="885"/>
                    </a:lnTo>
                    <a:lnTo>
                      <a:pt x="1078" y="850"/>
                    </a:lnTo>
                    <a:lnTo>
                      <a:pt x="1070" y="830"/>
                    </a:lnTo>
                    <a:lnTo>
                      <a:pt x="1102" y="820"/>
                    </a:lnTo>
                    <a:lnTo>
                      <a:pt x="1084" y="775"/>
                    </a:lnTo>
                    <a:lnTo>
                      <a:pt x="1096" y="754"/>
                    </a:lnTo>
                    <a:lnTo>
                      <a:pt x="1123" y="758"/>
                    </a:lnTo>
                    <a:lnTo>
                      <a:pt x="1148" y="729"/>
                    </a:lnTo>
                    <a:lnTo>
                      <a:pt x="1151" y="689"/>
                    </a:lnTo>
                    <a:lnTo>
                      <a:pt x="1139" y="636"/>
                    </a:lnTo>
                    <a:lnTo>
                      <a:pt x="1098" y="633"/>
                    </a:lnTo>
                    <a:lnTo>
                      <a:pt x="1090" y="606"/>
                    </a:lnTo>
                    <a:lnTo>
                      <a:pt x="1100" y="579"/>
                    </a:lnTo>
                    <a:lnTo>
                      <a:pt x="1119" y="564"/>
                    </a:lnTo>
                    <a:lnTo>
                      <a:pt x="1116" y="537"/>
                    </a:lnTo>
                    <a:lnTo>
                      <a:pt x="1076" y="535"/>
                    </a:lnTo>
                    <a:lnTo>
                      <a:pt x="1052" y="489"/>
                    </a:lnTo>
                    <a:lnTo>
                      <a:pt x="1039" y="498"/>
                    </a:lnTo>
                    <a:lnTo>
                      <a:pt x="1041" y="524"/>
                    </a:lnTo>
                    <a:lnTo>
                      <a:pt x="1013" y="506"/>
                    </a:lnTo>
                    <a:lnTo>
                      <a:pt x="976" y="537"/>
                    </a:lnTo>
                    <a:lnTo>
                      <a:pt x="940" y="520"/>
                    </a:lnTo>
                    <a:lnTo>
                      <a:pt x="922" y="542"/>
                    </a:lnTo>
                    <a:lnTo>
                      <a:pt x="895" y="532"/>
                    </a:lnTo>
                    <a:lnTo>
                      <a:pt x="815" y="539"/>
                    </a:lnTo>
                    <a:lnTo>
                      <a:pt x="817" y="492"/>
                    </a:lnTo>
                    <a:lnTo>
                      <a:pt x="816" y="472"/>
                    </a:lnTo>
                    <a:lnTo>
                      <a:pt x="801" y="466"/>
                    </a:lnTo>
                    <a:lnTo>
                      <a:pt x="789" y="481"/>
                    </a:lnTo>
                    <a:lnTo>
                      <a:pt x="768" y="476"/>
                    </a:lnTo>
                    <a:lnTo>
                      <a:pt x="767" y="456"/>
                    </a:lnTo>
                    <a:lnTo>
                      <a:pt x="780" y="455"/>
                    </a:lnTo>
                    <a:lnTo>
                      <a:pt x="785" y="441"/>
                    </a:lnTo>
                    <a:lnTo>
                      <a:pt x="756" y="4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106">
                <a:extLst>
                  <a:ext uri="{FF2B5EF4-FFF2-40B4-BE49-F238E27FC236}">
                    <a16:creationId xmlns:a16="http://schemas.microsoft.com/office/drawing/2014/main" id="{5E35BFB1-27A2-C84E-256A-01591C78AF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" y="1172"/>
                <a:ext cx="374" cy="300"/>
              </a:xfrm>
              <a:custGeom>
                <a:avLst/>
                <a:gdLst>
                  <a:gd name="T0" fmla="*/ 410 w 1122"/>
                  <a:gd name="T1" fmla="*/ 63 h 899"/>
                  <a:gd name="T2" fmla="*/ 382 w 1122"/>
                  <a:gd name="T3" fmla="*/ 120 h 899"/>
                  <a:gd name="T4" fmla="*/ 351 w 1122"/>
                  <a:gd name="T5" fmla="*/ 155 h 899"/>
                  <a:gd name="T6" fmla="*/ 289 w 1122"/>
                  <a:gd name="T7" fmla="*/ 202 h 899"/>
                  <a:gd name="T8" fmla="*/ 246 w 1122"/>
                  <a:gd name="T9" fmla="*/ 246 h 899"/>
                  <a:gd name="T10" fmla="*/ 230 w 1122"/>
                  <a:gd name="T11" fmla="*/ 295 h 899"/>
                  <a:gd name="T12" fmla="*/ 253 w 1122"/>
                  <a:gd name="T13" fmla="*/ 319 h 899"/>
                  <a:gd name="T14" fmla="*/ 240 w 1122"/>
                  <a:gd name="T15" fmla="*/ 401 h 899"/>
                  <a:gd name="T16" fmla="*/ 158 w 1122"/>
                  <a:gd name="T17" fmla="*/ 388 h 899"/>
                  <a:gd name="T18" fmla="*/ 114 w 1122"/>
                  <a:gd name="T19" fmla="*/ 419 h 899"/>
                  <a:gd name="T20" fmla="*/ 60 w 1122"/>
                  <a:gd name="T21" fmla="*/ 417 h 899"/>
                  <a:gd name="T22" fmla="*/ 0 w 1122"/>
                  <a:gd name="T23" fmla="*/ 483 h 899"/>
                  <a:gd name="T24" fmla="*/ 15 w 1122"/>
                  <a:gd name="T25" fmla="*/ 509 h 899"/>
                  <a:gd name="T26" fmla="*/ 82 w 1122"/>
                  <a:gd name="T27" fmla="*/ 502 h 899"/>
                  <a:gd name="T28" fmla="*/ 90 w 1122"/>
                  <a:gd name="T29" fmla="*/ 582 h 899"/>
                  <a:gd name="T30" fmla="*/ 53 w 1122"/>
                  <a:gd name="T31" fmla="*/ 626 h 899"/>
                  <a:gd name="T32" fmla="*/ 15 w 1122"/>
                  <a:gd name="T33" fmla="*/ 643 h 899"/>
                  <a:gd name="T34" fmla="*/ 3 w 1122"/>
                  <a:gd name="T35" fmla="*/ 665 h 899"/>
                  <a:gd name="T36" fmla="*/ 30 w 1122"/>
                  <a:gd name="T37" fmla="*/ 669 h 899"/>
                  <a:gd name="T38" fmla="*/ 47 w 1122"/>
                  <a:gd name="T39" fmla="*/ 707 h 899"/>
                  <a:gd name="T40" fmla="*/ 71 w 1122"/>
                  <a:gd name="T41" fmla="*/ 745 h 899"/>
                  <a:gd name="T42" fmla="*/ 103 w 1122"/>
                  <a:gd name="T43" fmla="*/ 803 h 899"/>
                  <a:gd name="T44" fmla="*/ 113 w 1122"/>
                  <a:gd name="T45" fmla="*/ 835 h 899"/>
                  <a:gd name="T46" fmla="*/ 172 w 1122"/>
                  <a:gd name="T47" fmla="*/ 896 h 899"/>
                  <a:gd name="T48" fmla="*/ 251 w 1122"/>
                  <a:gd name="T49" fmla="*/ 876 h 899"/>
                  <a:gd name="T50" fmla="*/ 298 w 1122"/>
                  <a:gd name="T51" fmla="*/ 878 h 899"/>
                  <a:gd name="T52" fmla="*/ 413 w 1122"/>
                  <a:gd name="T53" fmla="*/ 821 h 899"/>
                  <a:gd name="T54" fmla="*/ 444 w 1122"/>
                  <a:gd name="T55" fmla="*/ 791 h 899"/>
                  <a:gd name="T56" fmla="*/ 550 w 1122"/>
                  <a:gd name="T57" fmla="*/ 774 h 899"/>
                  <a:gd name="T58" fmla="*/ 582 w 1122"/>
                  <a:gd name="T59" fmla="*/ 758 h 899"/>
                  <a:gd name="T60" fmla="*/ 626 w 1122"/>
                  <a:gd name="T61" fmla="*/ 727 h 899"/>
                  <a:gd name="T62" fmla="*/ 656 w 1122"/>
                  <a:gd name="T63" fmla="*/ 685 h 899"/>
                  <a:gd name="T64" fmla="*/ 720 w 1122"/>
                  <a:gd name="T65" fmla="*/ 651 h 899"/>
                  <a:gd name="T66" fmla="*/ 760 w 1122"/>
                  <a:gd name="T67" fmla="*/ 588 h 899"/>
                  <a:gd name="T68" fmla="*/ 847 w 1122"/>
                  <a:gd name="T69" fmla="*/ 573 h 899"/>
                  <a:gd name="T70" fmla="*/ 881 w 1122"/>
                  <a:gd name="T71" fmla="*/ 582 h 899"/>
                  <a:gd name="T72" fmla="*/ 940 w 1122"/>
                  <a:gd name="T73" fmla="*/ 577 h 899"/>
                  <a:gd name="T74" fmla="*/ 992 w 1122"/>
                  <a:gd name="T75" fmla="*/ 545 h 899"/>
                  <a:gd name="T76" fmla="*/ 1008 w 1122"/>
                  <a:gd name="T77" fmla="*/ 504 h 899"/>
                  <a:gd name="T78" fmla="*/ 1122 w 1122"/>
                  <a:gd name="T79" fmla="*/ 506 h 899"/>
                  <a:gd name="T80" fmla="*/ 1096 w 1122"/>
                  <a:gd name="T81" fmla="*/ 448 h 899"/>
                  <a:gd name="T82" fmla="*/ 1091 w 1122"/>
                  <a:gd name="T83" fmla="*/ 388 h 899"/>
                  <a:gd name="T84" fmla="*/ 1070 w 1122"/>
                  <a:gd name="T85" fmla="*/ 303 h 899"/>
                  <a:gd name="T86" fmla="*/ 1115 w 1122"/>
                  <a:gd name="T87" fmla="*/ 219 h 899"/>
                  <a:gd name="T88" fmla="*/ 1085 w 1122"/>
                  <a:gd name="T89" fmla="*/ 174 h 899"/>
                  <a:gd name="T90" fmla="*/ 962 w 1122"/>
                  <a:gd name="T91" fmla="*/ 92 h 899"/>
                  <a:gd name="T92" fmla="*/ 915 w 1122"/>
                  <a:gd name="T93" fmla="*/ 83 h 899"/>
                  <a:gd name="T94" fmla="*/ 847 w 1122"/>
                  <a:gd name="T95" fmla="*/ 143 h 899"/>
                  <a:gd name="T96" fmla="*/ 831 w 1122"/>
                  <a:gd name="T97" fmla="*/ 111 h 899"/>
                  <a:gd name="T98" fmla="*/ 773 w 1122"/>
                  <a:gd name="T99" fmla="*/ 63 h 899"/>
                  <a:gd name="T100" fmla="*/ 693 w 1122"/>
                  <a:gd name="T101" fmla="*/ 70 h 899"/>
                  <a:gd name="T102" fmla="*/ 635 w 1122"/>
                  <a:gd name="T103" fmla="*/ 95 h 899"/>
                  <a:gd name="T104" fmla="*/ 591 w 1122"/>
                  <a:gd name="T105" fmla="*/ 66 h 899"/>
                  <a:gd name="T106" fmla="*/ 587 w 1122"/>
                  <a:gd name="T107" fmla="*/ 19 h 899"/>
                  <a:gd name="T108" fmla="*/ 507 w 1122"/>
                  <a:gd name="T109" fmla="*/ 20 h 899"/>
                  <a:gd name="T110" fmla="*/ 451 w 1122"/>
                  <a:gd name="T111" fmla="*/ 79 h 899"/>
                  <a:gd name="T112" fmla="*/ 421 w 1122"/>
                  <a:gd name="T113" fmla="*/ 102 h 899"/>
                  <a:gd name="T114" fmla="*/ 429 w 1122"/>
                  <a:gd name="T115" fmla="*/ 54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22" h="899">
                    <a:moveTo>
                      <a:pt x="416" y="55"/>
                    </a:moveTo>
                    <a:lnTo>
                      <a:pt x="410" y="63"/>
                    </a:lnTo>
                    <a:lnTo>
                      <a:pt x="406" y="90"/>
                    </a:lnTo>
                    <a:lnTo>
                      <a:pt x="382" y="120"/>
                    </a:lnTo>
                    <a:lnTo>
                      <a:pt x="384" y="140"/>
                    </a:lnTo>
                    <a:lnTo>
                      <a:pt x="351" y="155"/>
                    </a:lnTo>
                    <a:lnTo>
                      <a:pt x="336" y="204"/>
                    </a:lnTo>
                    <a:lnTo>
                      <a:pt x="289" y="202"/>
                    </a:lnTo>
                    <a:lnTo>
                      <a:pt x="272" y="243"/>
                    </a:lnTo>
                    <a:lnTo>
                      <a:pt x="246" y="246"/>
                    </a:lnTo>
                    <a:lnTo>
                      <a:pt x="233" y="253"/>
                    </a:lnTo>
                    <a:lnTo>
                      <a:pt x="230" y="295"/>
                    </a:lnTo>
                    <a:lnTo>
                      <a:pt x="251" y="306"/>
                    </a:lnTo>
                    <a:lnTo>
                      <a:pt x="253" y="319"/>
                    </a:lnTo>
                    <a:lnTo>
                      <a:pt x="237" y="367"/>
                    </a:lnTo>
                    <a:lnTo>
                      <a:pt x="240" y="401"/>
                    </a:lnTo>
                    <a:lnTo>
                      <a:pt x="174" y="414"/>
                    </a:lnTo>
                    <a:lnTo>
                      <a:pt x="158" y="388"/>
                    </a:lnTo>
                    <a:lnTo>
                      <a:pt x="144" y="383"/>
                    </a:lnTo>
                    <a:lnTo>
                      <a:pt x="114" y="419"/>
                    </a:lnTo>
                    <a:lnTo>
                      <a:pt x="80" y="408"/>
                    </a:lnTo>
                    <a:lnTo>
                      <a:pt x="60" y="417"/>
                    </a:lnTo>
                    <a:lnTo>
                      <a:pt x="27" y="420"/>
                    </a:lnTo>
                    <a:lnTo>
                      <a:pt x="0" y="483"/>
                    </a:lnTo>
                    <a:lnTo>
                      <a:pt x="1" y="503"/>
                    </a:lnTo>
                    <a:lnTo>
                      <a:pt x="15" y="509"/>
                    </a:lnTo>
                    <a:lnTo>
                      <a:pt x="45" y="465"/>
                    </a:lnTo>
                    <a:lnTo>
                      <a:pt x="82" y="502"/>
                    </a:lnTo>
                    <a:lnTo>
                      <a:pt x="94" y="562"/>
                    </a:lnTo>
                    <a:lnTo>
                      <a:pt x="90" y="582"/>
                    </a:lnTo>
                    <a:lnTo>
                      <a:pt x="77" y="591"/>
                    </a:lnTo>
                    <a:lnTo>
                      <a:pt x="53" y="626"/>
                    </a:lnTo>
                    <a:lnTo>
                      <a:pt x="25" y="621"/>
                    </a:lnTo>
                    <a:lnTo>
                      <a:pt x="15" y="643"/>
                    </a:lnTo>
                    <a:lnTo>
                      <a:pt x="21" y="649"/>
                    </a:lnTo>
                    <a:lnTo>
                      <a:pt x="3" y="665"/>
                    </a:lnTo>
                    <a:lnTo>
                      <a:pt x="17" y="670"/>
                    </a:lnTo>
                    <a:lnTo>
                      <a:pt x="30" y="669"/>
                    </a:lnTo>
                    <a:lnTo>
                      <a:pt x="52" y="679"/>
                    </a:lnTo>
                    <a:lnTo>
                      <a:pt x="47" y="707"/>
                    </a:lnTo>
                    <a:lnTo>
                      <a:pt x="58" y="747"/>
                    </a:lnTo>
                    <a:lnTo>
                      <a:pt x="71" y="745"/>
                    </a:lnTo>
                    <a:lnTo>
                      <a:pt x="104" y="749"/>
                    </a:lnTo>
                    <a:lnTo>
                      <a:pt x="103" y="803"/>
                    </a:lnTo>
                    <a:lnTo>
                      <a:pt x="84" y="825"/>
                    </a:lnTo>
                    <a:lnTo>
                      <a:pt x="113" y="835"/>
                    </a:lnTo>
                    <a:lnTo>
                      <a:pt x="120" y="842"/>
                    </a:lnTo>
                    <a:lnTo>
                      <a:pt x="172" y="896"/>
                    </a:lnTo>
                    <a:lnTo>
                      <a:pt x="219" y="899"/>
                    </a:lnTo>
                    <a:lnTo>
                      <a:pt x="251" y="876"/>
                    </a:lnTo>
                    <a:lnTo>
                      <a:pt x="265" y="882"/>
                    </a:lnTo>
                    <a:lnTo>
                      <a:pt x="298" y="878"/>
                    </a:lnTo>
                    <a:lnTo>
                      <a:pt x="387" y="830"/>
                    </a:lnTo>
                    <a:lnTo>
                      <a:pt x="413" y="821"/>
                    </a:lnTo>
                    <a:lnTo>
                      <a:pt x="425" y="806"/>
                    </a:lnTo>
                    <a:lnTo>
                      <a:pt x="444" y="791"/>
                    </a:lnTo>
                    <a:lnTo>
                      <a:pt x="485" y="800"/>
                    </a:lnTo>
                    <a:lnTo>
                      <a:pt x="550" y="774"/>
                    </a:lnTo>
                    <a:lnTo>
                      <a:pt x="568" y="753"/>
                    </a:lnTo>
                    <a:lnTo>
                      <a:pt x="582" y="758"/>
                    </a:lnTo>
                    <a:lnTo>
                      <a:pt x="592" y="724"/>
                    </a:lnTo>
                    <a:lnTo>
                      <a:pt x="626" y="727"/>
                    </a:lnTo>
                    <a:lnTo>
                      <a:pt x="637" y="699"/>
                    </a:lnTo>
                    <a:lnTo>
                      <a:pt x="656" y="685"/>
                    </a:lnTo>
                    <a:lnTo>
                      <a:pt x="676" y="689"/>
                    </a:lnTo>
                    <a:lnTo>
                      <a:pt x="720" y="651"/>
                    </a:lnTo>
                    <a:lnTo>
                      <a:pt x="729" y="610"/>
                    </a:lnTo>
                    <a:lnTo>
                      <a:pt x="760" y="588"/>
                    </a:lnTo>
                    <a:lnTo>
                      <a:pt x="813" y="569"/>
                    </a:lnTo>
                    <a:lnTo>
                      <a:pt x="847" y="573"/>
                    </a:lnTo>
                    <a:lnTo>
                      <a:pt x="862" y="598"/>
                    </a:lnTo>
                    <a:lnTo>
                      <a:pt x="881" y="582"/>
                    </a:lnTo>
                    <a:lnTo>
                      <a:pt x="935" y="591"/>
                    </a:lnTo>
                    <a:lnTo>
                      <a:pt x="940" y="577"/>
                    </a:lnTo>
                    <a:lnTo>
                      <a:pt x="937" y="544"/>
                    </a:lnTo>
                    <a:lnTo>
                      <a:pt x="992" y="545"/>
                    </a:lnTo>
                    <a:lnTo>
                      <a:pt x="1003" y="524"/>
                    </a:lnTo>
                    <a:lnTo>
                      <a:pt x="1008" y="504"/>
                    </a:lnTo>
                    <a:lnTo>
                      <a:pt x="1091" y="530"/>
                    </a:lnTo>
                    <a:lnTo>
                      <a:pt x="1122" y="506"/>
                    </a:lnTo>
                    <a:lnTo>
                      <a:pt x="1121" y="486"/>
                    </a:lnTo>
                    <a:lnTo>
                      <a:pt x="1096" y="448"/>
                    </a:lnTo>
                    <a:lnTo>
                      <a:pt x="1107" y="414"/>
                    </a:lnTo>
                    <a:lnTo>
                      <a:pt x="1091" y="388"/>
                    </a:lnTo>
                    <a:lnTo>
                      <a:pt x="1089" y="362"/>
                    </a:lnTo>
                    <a:lnTo>
                      <a:pt x="1070" y="303"/>
                    </a:lnTo>
                    <a:lnTo>
                      <a:pt x="1086" y="262"/>
                    </a:lnTo>
                    <a:lnTo>
                      <a:pt x="1115" y="219"/>
                    </a:lnTo>
                    <a:lnTo>
                      <a:pt x="1093" y="201"/>
                    </a:lnTo>
                    <a:lnTo>
                      <a:pt x="1085" y="174"/>
                    </a:lnTo>
                    <a:lnTo>
                      <a:pt x="978" y="117"/>
                    </a:lnTo>
                    <a:lnTo>
                      <a:pt x="962" y="92"/>
                    </a:lnTo>
                    <a:lnTo>
                      <a:pt x="941" y="74"/>
                    </a:lnTo>
                    <a:lnTo>
                      <a:pt x="915" y="83"/>
                    </a:lnTo>
                    <a:lnTo>
                      <a:pt x="892" y="118"/>
                    </a:lnTo>
                    <a:lnTo>
                      <a:pt x="847" y="143"/>
                    </a:lnTo>
                    <a:lnTo>
                      <a:pt x="832" y="125"/>
                    </a:lnTo>
                    <a:lnTo>
                      <a:pt x="831" y="111"/>
                    </a:lnTo>
                    <a:lnTo>
                      <a:pt x="807" y="79"/>
                    </a:lnTo>
                    <a:lnTo>
                      <a:pt x="773" y="63"/>
                    </a:lnTo>
                    <a:lnTo>
                      <a:pt x="720" y="74"/>
                    </a:lnTo>
                    <a:lnTo>
                      <a:pt x="693" y="70"/>
                    </a:lnTo>
                    <a:lnTo>
                      <a:pt x="655" y="94"/>
                    </a:lnTo>
                    <a:lnTo>
                      <a:pt x="635" y="95"/>
                    </a:lnTo>
                    <a:lnTo>
                      <a:pt x="626" y="83"/>
                    </a:lnTo>
                    <a:lnTo>
                      <a:pt x="591" y="66"/>
                    </a:lnTo>
                    <a:lnTo>
                      <a:pt x="597" y="46"/>
                    </a:lnTo>
                    <a:lnTo>
                      <a:pt x="587" y="19"/>
                    </a:lnTo>
                    <a:lnTo>
                      <a:pt x="572" y="0"/>
                    </a:lnTo>
                    <a:lnTo>
                      <a:pt x="507" y="20"/>
                    </a:lnTo>
                    <a:lnTo>
                      <a:pt x="471" y="77"/>
                    </a:lnTo>
                    <a:lnTo>
                      <a:pt x="451" y="79"/>
                    </a:lnTo>
                    <a:lnTo>
                      <a:pt x="433" y="101"/>
                    </a:lnTo>
                    <a:lnTo>
                      <a:pt x="421" y="102"/>
                    </a:lnTo>
                    <a:lnTo>
                      <a:pt x="437" y="67"/>
                    </a:lnTo>
                    <a:lnTo>
                      <a:pt x="429" y="54"/>
                    </a:lnTo>
                    <a:lnTo>
                      <a:pt x="416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107">
                <a:extLst>
                  <a:ext uri="{FF2B5EF4-FFF2-40B4-BE49-F238E27FC236}">
                    <a16:creationId xmlns:a16="http://schemas.microsoft.com/office/drawing/2014/main" id="{A03945C7-7F79-0941-2EFE-75D95D14D9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750"/>
                <a:ext cx="324" cy="366"/>
              </a:xfrm>
              <a:custGeom>
                <a:avLst/>
                <a:gdLst>
                  <a:gd name="T0" fmla="*/ 970 w 970"/>
                  <a:gd name="T1" fmla="*/ 90 h 1097"/>
                  <a:gd name="T2" fmla="*/ 839 w 970"/>
                  <a:gd name="T3" fmla="*/ 62 h 1097"/>
                  <a:gd name="T4" fmla="*/ 770 w 970"/>
                  <a:gd name="T5" fmla="*/ 28 h 1097"/>
                  <a:gd name="T6" fmla="*/ 721 w 970"/>
                  <a:gd name="T7" fmla="*/ 12 h 1097"/>
                  <a:gd name="T8" fmla="*/ 682 w 970"/>
                  <a:gd name="T9" fmla="*/ 30 h 1097"/>
                  <a:gd name="T10" fmla="*/ 601 w 970"/>
                  <a:gd name="T11" fmla="*/ 24 h 1097"/>
                  <a:gd name="T12" fmla="*/ 541 w 970"/>
                  <a:gd name="T13" fmla="*/ 23 h 1097"/>
                  <a:gd name="T14" fmla="*/ 469 w 970"/>
                  <a:gd name="T15" fmla="*/ 123 h 1097"/>
                  <a:gd name="T16" fmla="*/ 377 w 970"/>
                  <a:gd name="T17" fmla="*/ 132 h 1097"/>
                  <a:gd name="T18" fmla="*/ 242 w 970"/>
                  <a:gd name="T19" fmla="*/ 124 h 1097"/>
                  <a:gd name="T20" fmla="*/ 166 w 970"/>
                  <a:gd name="T21" fmla="*/ 97 h 1097"/>
                  <a:gd name="T22" fmla="*/ 113 w 970"/>
                  <a:gd name="T23" fmla="*/ 43 h 1097"/>
                  <a:gd name="T24" fmla="*/ 97 w 970"/>
                  <a:gd name="T25" fmla="*/ 16 h 1097"/>
                  <a:gd name="T26" fmla="*/ 56 w 970"/>
                  <a:gd name="T27" fmla="*/ 148 h 1097"/>
                  <a:gd name="T28" fmla="*/ 13 w 970"/>
                  <a:gd name="T29" fmla="*/ 186 h 1097"/>
                  <a:gd name="T30" fmla="*/ 10 w 970"/>
                  <a:gd name="T31" fmla="*/ 226 h 1097"/>
                  <a:gd name="T32" fmla="*/ 82 w 970"/>
                  <a:gd name="T33" fmla="*/ 286 h 1097"/>
                  <a:gd name="T34" fmla="*/ 106 w 970"/>
                  <a:gd name="T35" fmla="*/ 324 h 1097"/>
                  <a:gd name="T36" fmla="*/ 139 w 970"/>
                  <a:gd name="T37" fmla="*/ 328 h 1097"/>
                  <a:gd name="T38" fmla="*/ 175 w 970"/>
                  <a:gd name="T39" fmla="*/ 278 h 1097"/>
                  <a:gd name="T40" fmla="*/ 277 w 970"/>
                  <a:gd name="T41" fmla="*/ 369 h 1097"/>
                  <a:gd name="T42" fmla="*/ 251 w 970"/>
                  <a:gd name="T43" fmla="*/ 445 h 1097"/>
                  <a:gd name="T44" fmla="*/ 255 w 970"/>
                  <a:gd name="T45" fmla="*/ 485 h 1097"/>
                  <a:gd name="T46" fmla="*/ 265 w 970"/>
                  <a:gd name="T47" fmla="*/ 518 h 1097"/>
                  <a:gd name="T48" fmla="*/ 226 w 970"/>
                  <a:gd name="T49" fmla="*/ 609 h 1097"/>
                  <a:gd name="T50" fmla="*/ 190 w 970"/>
                  <a:gd name="T51" fmla="*/ 646 h 1097"/>
                  <a:gd name="T52" fmla="*/ 116 w 970"/>
                  <a:gd name="T53" fmla="*/ 652 h 1097"/>
                  <a:gd name="T54" fmla="*/ 151 w 970"/>
                  <a:gd name="T55" fmla="*/ 662 h 1097"/>
                  <a:gd name="T56" fmla="*/ 149 w 970"/>
                  <a:gd name="T57" fmla="*/ 710 h 1097"/>
                  <a:gd name="T58" fmla="*/ 145 w 970"/>
                  <a:gd name="T59" fmla="*/ 817 h 1097"/>
                  <a:gd name="T60" fmla="*/ 170 w 970"/>
                  <a:gd name="T61" fmla="*/ 869 h 1097"/>
                  <a:gd name="T62" fmla="*/ 226 w 970"/>
                  <a:gd name="T63" fmla="*/ 890 h 1097"/>
                  <a:gd name="T64" fmla="*/ 304 w 970"/>
                  <a:gd name="T65" fmla="*/ 937 h 1097"/>
                  <a:gd name="T66" fmla="*/ 326 w 970"/>
                  <a:gd name="T67" fmla="*/ 962 h 1097"/>
                  <a:gd name="T68" fmla="*/ 438 w 970"/>
                  <a:gd name="T69" fmla="*/ 1005 h 1097"/>
                  <a:gd name="T70" fmla="*/ 448 w 970"/>
                  <a:gd name="T71" fmla="*/ 1050 h 1097"/>
                  <a:gd name="T72" fmla="*/ 493 w 970"/>
                  <a:gd name="T73" fmla="*/ 1087 h 1097"/>
                  <a:gd name="T74" fmla="*/ 573 w 970"/>
                  <a:gd name="T75" fmla="*/ 1019 h 1097"/>
                  <a:gd name="T76" fmla="*/ 602 w 970"/>
                  <a:gd name="T77" fmla="*/ 895 h 1097"/>
                  <a:gd name="T78" fmla="*/ 644 w 970"/>
                  <a:gd name="T79" fmla="*/ 845 h 1097"/>
                  <a:gd name="T80" fmla="*/ 651 w 970"/>
                  <a:gd name="T81" fmla="*/ 704 h 1097"/>
                  <a:gd name="T82" fmla="*/ 678 w 970"/>
                  <a:gd name="T83" fmla="*/ 634 h 1097"/>
                  <a:gd name="T84" fmla="*/ 698 w 970"/>
                  <a:gd name="T85" fmla="*/ 484 h 1097"/>
                  <a:gd name="T86" fmla="*/ 782 w 970"/>
                  <a:gd name="T87" fmla="*/ 389 h 1097"/>
                  <a:gd name="T88" fmla="*/ 818 w 970"/>
                  <a:gd name="T89" fmla="*/ 339 h 1097"/>
                  <a:gd name="T90" fmla="*/ 862 w 970"/>
                  <a:gd name="T91" fmla="*/ 295 h 1097"/>
                  <a:gd name="T92" fmla="*/ 937 w 970"/>
                  <a:gd name="T93" fmla="*/ 107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70" h="1097">
                    <a:moveTo>
                      <a:pt x="937" y="107"/>
                    </a:moveTo>
                    <a:lnTo>
                      <a:pt x="970" y="90"/>
                    </a:lnTo>
                    <a:lnTo>
                      <a:pt x="868" y="73"/>
                    </a:lnTo>
                    <a:lnTo>
                      <a:pt x="839" y="62"/>
                    </a:lnTo>
                    <a:lnTo>
                      <a:pt x="825" y="44"/>
                    </a:lnTo>
                    <a:lnTo>
                      <a:pt x="770" y="28"/>
                    </a:lnTo>
                    <a:lnTo>
                      <a:pt x="740" y="4"/>
                    </a:lnTo>
                    <a:lnTo>
                      <a:pt x="721" y="12"/>
                    </a:lnTo>
                    <a:lnTo>
                      <a:pt x="701" y="14"/>
                    </a:lnTo>
                    <a:lnTo>
                      <a:pt x="682" y="30"/>
                    </a:lnTo>
                    <a:lnTo>
                      <a:pt x="633" y="0"/>
                    </a:lnTo>
                    <a:lnTo>
                      <a:pt x="601" y="24"/>
                    </a:lnTo>
                    <a:lnTo>
                      <a:pt x="560" y="14"/>
                    </a:lnTo>
                    <a:lnTo>
                      <a:pt x="541" y="23"/>
                    </a:lnTo>
                    <a:lnTo>
                      <a:pt x="514" y="18"/>
                    </a:lnTo>
                    <a:lnTo>
                      <a:pt x="469" y="123"/>
                    </a:lnTo>
                    <a:lnTo>
                      <a:pt x="446" y="159"/>
                    </a:lnTo>
                    <a:lnTo>
                      <a:pt x="377" y="132"/>
                    </a:lnTo>
                    <a:lnTo>
                      <a:pt x="278" y="154"/>
                    </a:lnTo>
                    <a:lnTo>
                      <a:pt x="242" y="124"/>
                    </a:lnTo>
                    <a:lnTo>
                      <a:pt x="194" y="115"/>
                    </a:lnTo>
                    <a:lnTo>
                      <a:pt x="166" y="97"/>
                    </a:lnTo>
                    <a:lnTo>
                      <a:pt x="132" y="94"/>
                    </a:lnTo>
                    <a:lnTo>
                      <a:pt x="113" y="43"/>
                    </a:lnTo>
                    <a:lnTo>
                      <a:pt x="112" y="23"/>
                    </a:lnTo>
                    <a:lnTo>
                      <a:pt x="97" y="16"/>
                    </a:lnTo>
                    <a:lnTo>
                      <a:pt x="84" y="25"/>
                    </a:lnTo>
                    <a:lnTo>
                      <a:pt x="56" y="148"/>
                    </a:lnTo>
                    <a:lnTo>
                      <a:pt x="30" y="158"/>
                    </a:lnTo>
                    <a:lnTo>
                      <a:pt x="13" y="186"/>
                    </a:lnTo>
                    <a:lnTo>
                      <a:pt x="0" y="193"/>
                    </a:lnTo>
                    <a:lnTo>
                      <a:pt x="10" y="226"/>
                    </a:lnTo>
                    <a:lnTo>
                      <a:pt x="100" y="265"/>
                    </a:lnTo>
                    <a:lnTo>
                      <a:pt x="82" y="286"/>
                    </a:lnTo>
                    <a:lnTo>
                      <a:pt x="84" y="314"/>
                    </a:lnTo>
                    <a:lnTo>
                      <a:pt x="106" y="324"/>
                    </a:lnTo>
                    <a:lnTo>
                      <a:pt x="101" y="345"/>
                    </a:lnTo>
                    <a:lnTo>
                      <a:pt x="139" y="328"/>
                    </a:lnTo>
                    <a:lnTo>
                      <a:pt x="156" y="286"/>
                    </a:lnTo>
                    <a:lnTo>
                      <a:pt x="175" y="278"/>
                    </a:lnTo>
                    <a:lnTo>
                      <a:pt x="261" y="330"/>
                    </a:lnTo>
                    <a:lnTo>
                      <a:pt x="277" y="369"/>
                    </a:lnTo>
                    <a:lnTo>
                      <a:pt x="250" y="432"/>
                    </a:lnTo>
                    <a:lnTo>
                      <a:pt x="251" y="445"/>
                    </a:lnTo>
                    <a:lnTo>
                      <a:pt x="238" y="453"/>
                    </a:lnTo>
                    <a:lnTo>
                      <a:pt x="255" y="485"/>
                    </a:lnTo>
                    <a:lnTo>
                      <a:pt x="275" y="490"/>
                    </a:lnTo>
                    <a:lnTo>
                      <a:pt x="265" y="518"/>
                    </a:lnTo>
                    <a:lnTo>
                      <a:pt x="256" y="565"/>
                    </a:lnTo>
                    <a:lnTo>
                      <a:pt x="226" y="609"/>
                    </a:lnTo>
                    <a:lnTo>
                      <a:pt x="207" y="617"/>
                    </a:lnTo>
                    <a:lnTo>
                      <a:pt x="190" y="646"/>
                    </a:lnTo>
                    <a:lnTo>
                      <a:pt x="121" y="638"/>
                    </a:lnTo>
                    <a:lnTo>
                      <a:pt x="116" y="652"/>
                    </a:lnTo>
                    <a:lnTo>
                      <a:pt x="117" y="659"/>
                    </a:lnTo>
                    <a:lnTo>
                      <a:pt x="151" y="662"/>
                    </a:lnTo>
                    <a:lnTo>
                      <a:pt x="139" y="684"/>
                    </a:lnTo>
                    <a:lnTo>
                      <a:pt x="149" y="710"/>
                    </a:lnTo>
                    <a:lnTo>
                      <a:pt x="135" y="785"/>
                    </a:lnTo>
                    <a:lnTo>
                      <a:pt x="145" y="817"/>
                    </a:lnTo>
                    <a:lnTo>
                      <a:pt x="140" y="845"/>
                    </a:lnTo>
                    <a:lnTo>
                      <a:pt x="170" y="869"/>
                    </a:lnTo>
                    <a:lnTo>
                      <a:pt x="210" y="865"/>
                    </a:lnTo>
                    <a:lnTo>
                      <a:pt x="226" y="890"/>
                    </a:lnTo>
                    <a:lnTo>
                      <a:pt x="281" y="899"/>
                    </a:lnTo>
                    <a:lnTo>
                      <a:pt x="304" y="937"/>
                    </a:lnTo>
                    <a:lnTo>
                      <a:pt x="317" y="935"/>
                    </a:lnTo>
                    <a:lnTo>
                      <a:pt x="326" y="962"/>
                    </a:lnTo>
                    <a:lnTo>
                      <a:pt x="353" y="966"/>
                    </a:lnTo>
                    <a:lnTo>
                      <a:pt x="438" y="1005"/>
                    </a:lnTo>
                    <a:lnTo>
                      <a:pt x="446" y="1024"/>
                    </a:lnTo>
                    <a:lnTo>
                      <a:pt x="448" y="1050"/>
                    </a:lnTo>
                    <a:lnTo>
                      <a:pt x="477" y="1068"/>
                    </a:lnTo>
                    <a:lnTo>
                      <a:pt x="493" y="1087"/>
                    </a:lnTo>
                    <a:lnTo>
                      <a:pt x="534" y="1097"/>
                    </a:lnTo>
                    <a:lnTo>
                      <a:pt x="573" y="1019"/>
                    </a:lnTo>
                    <a:lnTo>
                      <a:pt x="599" y="937"/>
                    </a:lnTo>
                    <a:lnTo>
                      <a:pt x="602" y="895"/>
                    </a:lnTo>
                    <a:lnTo>
                      <a:pt x="614" y="874"/>
                    </a:lnTo>
                    <a:lnTo>
                      <a:pt x="644" y="845"/>
                    </a:lnTo>
                    <a:lnTo>
                      <a:pt x="631" y="772"/>
                    </a:lnTo>
                    <a:lnTo>
                      <a:pt x="651" y="704"/>
                    </a:lnTo>
                    <a:lnTo>
                      <a:pt x="654" y="662"/>
                    </a:lnTo>
                    <a:lnTo>
                      <a:pt x="678" y="634"/>
                    </a:lnTo>
                    <a:lnTo>
                      <a:pt x="670" y="548"/>
                    </a:lnTo>
                    <a:lnTo>
                      <a:pt x="698" y="484"/>
                    </a:lnTo>
                    <a:lnTo>
                      <a:pt x="729" y="455"/>
                    </a:lnTo>
                    <a:lnTo>
                      <a:pt x="782" y="389"/>
                    </a:lnTo>
                    <a:lnTo>
                      <a:pt x="786" y="342"/>
                    </a:lnTo>
                    <a:lnTo>
                      <a:pt x="818" y="339"/>
                    </a:lnTo>
                    <a:lnTo>
                      <a:pt x="829" y="304"/>
                    </a:lnTo>
                    <a:lnTo>
                      <a:pt x="862" y="295"/>
                    </a:lnTo>
                    <a:lnTo>
                      <a:pt x="878" y="266"/>
                    </a:lnTo>
                    <a:lnTo>
                      <a:pt x="937" y="1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108">
                <a:extLst>
                  <a:ext uri="{FF2B5EF4-FFF2-40B4-BE49-F238E27FC236}">
                    <a16:creationId xmlns:a16="http://schemas.microsoft.com/office/drawing/2014/main" id="{D7F65E0D-D519-C5BE-A639-6E3392E4BE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" y="1047"/>
                <a:ext cx="197" cy="341"/>
              </a:xfrm>
              <a:custGeom>
                <a:avLst/>
                <a:gdLst>
                  <a:gd name="T0" fmla="*/ 162 w 592"/>
                  <a:gd name="T1" fmla="*/ 155 h 1025"/>
                  <a:gd name="T2" fmla="*/ 162 w 592"/>
                  <a:gd name="T3" fmla="*/ 223 h 1025"/>
                  <a:gd name="T4" fmla="*/ 122 w 592"/>
                  <a:gd name="T5" fmla="*/ 293 h 1025"/>
                  <a:gd name="T6" fmla="*/ 69 w 592"/>
                  <a:gd name="T7" fmla="*/ 379 h 1025"/>
                  <a:gd name="T8" fmla="*/ 51 w 592"/>
                  <a:gd name="T9" fmla="*/ 481 h 1025"/>
                  <a:gd name="T10" fmla="*/ 57 w 592"/>
                  <a:gd name="T11" fmla="*/ 541 h 1025"/>
                  <a:gd name="T12" fmla="*/ 0 w 592"/>
                  <a:gd name="T13" fmla="*/ 580 h 1025"/>
                  <a:gd name="T14" fmla="*/ 18 w 592"/>
                  <a:gd name="T15" fmla="*/ 625 h 1025"/>
                  <a:gd name="T16" fmla="*/ 136 w 592"/>
                  <a:gd name="T17" fmla="*/ 667 h 1025"/>
                  <a:gd name="T18" fmla="*/ 147 w 592"/>
                  <a:gd name="T19" fmla="*/ 714 h 1025"/>
                  <a:gd name="T20" fmla="*/ 158 w 592"/>
                  <a:gd name="T21" fmla="*/ 766 h 1025"/>
                  <a:gd name="T22" fmla="*/ 135 w 592"/>
                  <a:gd name="T23" fmla="*/ 802 h 1025"/>
                  <a:gd name="T24" fmla="*/ 151 w 592"/>
                  <a:gd name="T25" fmla="*/ 834 h 1025"/>
                  <a:gd name="T26" fmla="*/ 199 w 592"/>
                  <a:gd name="T27" fmla="*/ 836 h 1025"/>
                  <a:gd name="T28" fmla="*/ 245 w 592"/>
                  <a:gd name="T29" fmla="*/ 906 h 1025"/>
                  <a:gd name="T30" fmla="*/ 283 w 592"/>
                  <a:gd name="T31" fmla="*/ 949 h 1025"/>
                  <a:gd name="T32" fmla="*/ 281 w 592"/>
                  <a:gd name="T33" fmla="*/ 1003 h 1025"/>
                  <a:gd name="T34" fmla="*/ 337 w 592"/>
                  <a:gd name="T35" fmla="*/ 1025 h 1025"/>
                  <a:gd name="T36" fmla="*/ 408 w 592"/>
                  <a:gd name="T37" fmla="*/ 998 h 1025"/>
                  <a:gd name="T38" fmla="*/ 442 w 592"/>
                  <a:gd name="T39" fmla="*/ 1008 h 1025"/>
                  <a:gd name="T40" fmla="*/ 498 w 592"/>
                  <a:gd name="T41" fmla="*/ 956 h 1025"/>
                  <a:gd name="T42" fmla="*/ 476 w 592"/>
                  <a:gd name="T43" fmla="*/ 931 h 1025"/>
                  <a:gd name="T44" fmla="*/ 535 w 592"/>
                  <a:gd name="T45" fmla="*/ 919 h 1025"/>
                  <a:gd name="T46" fmla="*/ 532 w 592"/>
                  <a:gd name="T47" fmla="*/ 879 h 1025"/>
                  <a:gd name="T48" fmla="*/ 568 w 592"/>
                  <a:gd name="T49" fmla="*/ 836 h 1025"/>
                  <a:gd name="T50" fmla="*/ 592 w 592"/>
                  <a:gd name="T51" fmla="*/ 813 h 1025"/>
                  <a:gd name="T52" fmla="*/ 575 w 592"/>
                  <a:gd name="T53" fmla="*/ 768 h 1025"/>
                  <a:gd name="T54" fmla="*/ 527 w 592"/>
                  <a:gd name="T55" fmla="*/ 692 h 1025"/>
                  <a:gd name="T56" fmla="*/ 550 w 592"/>
                  <a:gd name="T57" fmla="*/ 643 h 1025"/>
                  <a:gd name="T58" fmla="*/ 553 w 592"/>
                  <a:gd name="T59" fmla="*/ 528 h 1025"/>
                  <a:gd name="T60" fmla="*/ 566 w 592"/>
                  <a:gd name="T61" fmla="*/ 460 h 1025"/>
                  <a:gd name="T62" fmla="*/ 592 w 592"/>
                  <a:gd name="T63" fmla="*/ 370 h 1025"/>
                  <a:gd name="T64" fmla="*/ 544 w 592"/>
                  <a:gd name="T65" fmla="*/ 301 h 1025"/>
                  <a:gd name="T66" fmla="*/ 550 w 592"/>
                  <a:gd name="T67" fmla="*/ 207 h 1025"/>
                  <a:gd name="T68" fmla="*/ 493 w 592"/>
                  <a:gd name="T69" fmla="*/ 178 h 1025"/>
                  <a:gd name="T70" fmla="*/ 462 w 592"/>
                  <a:gd name="T71" fmla="*/ 134 h 1025"/>
                  <a:gd name="T72" fmla="*/ 369 w 592"/>
                  <a:gd name="T73" fmla="*/ 76 h 1025"/>
                  <a:gd name="T74" fmla="*/ 333 w 592"/>
                  <a:gd name="T75" fmla="*/ 45 h 1025"/>
                  <a:gd name="T76" fmla="*/ 297 w 592"/>
                  <a:gd name="T77" fmla="*/ 9 h 1025"/>
                  <a:gd name="T78" fmla="*/ 195 w 592"/>
                  <a:gd name="T79" fmla="*/ 78 h 1025"/>
                  <a:gd name="T80" fmla="*/ 168 w 592"/>
                  <a:gd name="T81" fmla="*/ 148 h 10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92" h="1025">
                    <a:moveTo>
                      <a:pt x="168" y="148"/>
                    </a:moveTo>
                    <a:lnTo>
                      <a:pt x="162" y="155"/>
                    </a:lnTo>
                    <a:lnTo>
                      <a:pt x="147" y="204"/>
                    </a:lnTo>
                    <a:lnTo>
                      <a:pt x="162" y="223"/>
                    </a:lnTo>
                    <a:lnTo>
                      <a:pt x="164" y="243"/>
                    </a:lnTo>
                    <a:lnTo>
                      <a:pt x="122" y="293"/>
                    </a:lnTo>
                    <a:lnTo>
                      <a:pt x="112" y="341"/>
                    </a:lnTo>
                    <a:lnTo>
                      <a:pt x="69" y="379"/>
                    </a:lnTo>
                    <a:lnTo>
                      <a:pt x="54" y="433"/>
                    </a:lnTo>
                    <a:lnTo>
                      <a:pt x="51" y="481"/>
                    </a:lnTo>
                    <a:lnTo>
                      <a:pt x="40" y="502"/>
                    </a:lnTo>
                    <a:lnTo>
                      <a:pt x="57" y="541"/>
                    </a:lnTo>
                    <a:lnTo>
                      <a:pt x="32" y="563"/>
                    </a:lnTo>
                    <a:lnTo>
                      <a:pt x="0" y="580"/>
                    </a:lnTo>
                    <a:lnTo>
                      <a:pt x="2" y="600"/>
                    </a:lnTo>
                    <a:lnTo>
                      <a:pt x="18" y="625"/>
                    </a:lnTo>
                    <a:lnTo>
                      <a:pt x="73" y="640"/>
                    </a:lnTo>
                    <a:lnTo>
                      <a:pt x="136" y="667"/>
                    </a:lnTo>
                    <a:lnTo>
                      <a:pt x="151" y="686"/>
                    </a:lnTo>
                    <a:lnTo>
                      <a:pt x="147" y="714"/>
                    </a:lnTo>
                    <a:lnTo>
                      <a:pt x="162" y="733"/>
                    </a:lnTo>
                    <a:lnTo>
                      <a:pt x="158" y="766"/>
                    </a:lnTo>
                    <a:lnTo>
                      <a:pt x="146" y="774"/>
                    </a:lnTo>
                    <a:lnTo>
                      <a:pt x="135" y="802"/>
                    </a:lnTo>
                    <a:lnTo>
                      <a:pt x="136" y="822"/>
                    </a:lnTo>
                    <a:lnTo>
                      <a:pt x="151" y="834"/>
                    </a:lnTo>
                    <a:lnTo>
                      <a:pt x="177" y="824"/>
                    </a:lnTo>
                    <a:lnTo>
                      <a:pt x="199" y="836"/>
                    </a:lnTo>
                    <a:lnTo>
                      <a:pt x="223" y="881"/>
                    </a:lnTo>
                    <a:lnTo>
                      <a:pt x="245" y="906"/>
                    </a:lnTo>
                    <a:lnTo>
                      <a:pt x="241" y="933"/>
                    </a:lnTo>
                    <a:lnTo>
                      <a:pt x="283" y="949"/>
                    </a:lnTo>
                    <a:lnTo>
                      <a:pt x="281" y="996"/>
                    </a:lnTo>
                    <a:lnTo>
                      <a:pt x="281" y="1003"/>
                    </a:lnTo>
                    <a:lnTo>
                      <a:pt x="322" y="1006"/>
                    </a:lnTo>
                    <a:lnTo>
                      <a:pt x="337" y="1025"/>
                    </a:lnTo>
                    <a:lnTo>
                      <a:pt x="401" y="998"/>
                    </a:lnTo>
                    <a:lnTo>
                      <a:pt x="408" y="998"/>
                    </a:lnTo>
                    <a:lnTo>
                      <a:pt x="416" y="1004"/>
                    </a:lnTo>
                    <a:lnTo>
                      <a:pt x="442" y="1008"/>
                    </a:lnTo>
                    <a:lnTo>
                      <a:pt x="474" y="985"/>
                    </a:lnTo>
                    <a:lnTo>
                      <a:pt x="498" y="956"/>
                    </a:lnTo>
                    <a:lnTo>
                      <a:pt x="477" y="945"/>
                    </a:lnTo>
                    <a:lnTo>
                      <a:pt x="476" y="931"/>
                    </a:lnTo>
                    <a:lnTo>
                      <a:pt x="511" y="948"/>
                    </a:lnTo>
                    <a:lnTo>
                      <a:pt x="535" y="919"/>
                    </a:lnTo>
                    <a:lnTo>
                      <a:pt x="545" y="891"/>
                    </a:lnTo>
                    <a:lnTo>
                      <a:pt x="532" y="879"/>
                    </a:lnTo>
                    <a:lnTo>
                      <a:pt x="569" y="849"/>
                    </a:lnTo>
                    <a:lnTo>
                      <a:pt x="568" y="836"/>
                    </a:lnTo>
                    <a:lnTo>
                      <a:pt x="588" y="834"/>
                    </a:lnTo>
                    <a:lnTo>
                      <a:pt x="592" y="813"/>
                    </a:lnTo>
                    <a:lnTo>
                      <a:pt x="591" y="800"/>
                    </a:lnTo>
                    <a:lnTo>
                      <a:pt x="575" y="768"/>
                    </a:lnTo>
                    <a:lnTo>
                      <a:pt x="531" y="732"/>
                    </a:lnTo>
                    <a:lnTo>
                      <a:pt x="527" y="692"/>
                    </a:lnTo>
                    <a:lnTo>
                      <a:pt x="544" y="663"/>
                    </a:lnTo>
                    <a:lnTo>
                      <a:pt x="550" y="643"/>
                    </a:lnTo>
                    <a:lnTo>
                      <a:pt x="532" y="598"/>
                    </a:lnTo>
                    <a:lnTo>
                      <a:pt x="553" y="528"/>
                    </a:lnTo>
                    <a:lnTo>
                      <a:pt x="549" y="488"/>
                    </a:lnTo>
                    <a:lnTo>
                      <a:pt x="566" y="460"/>
                    </a:lnTo>
                    <a:lnTo>
                      <a:pt x="562" y="420"/>
                    </a:lnTo>
                    <a:lnTo>
                      <a:pt x="592" y="370"/>
                    </a:lnTo>
                    <a:lnTo>
                      <a:pt x="582" y="345"/>
                    </a:lnTo>
                    <a:lnTo>
                      <a:pt x="544" y="301"/>
                    </a:lnTo>
                    <a:lnTo>
                      <a:pt x="550" y="213"/>
                    </a:lnTo>
                    <a:lnTo>
                      <a:pt x="550" y="207"/>
                    </a:lnTo>
                    <a:lnTo>
                      <a:pt x="509" y="197"/>
                    </a:lnTo>
                    <a:lnTo>
                      <a:pt x="493" y="178"/>
                    </a:lnTo>
                    <a:lnTo>
                      <a:pt x="464" y="160"/>
                    </a:lnTo>
                    <a:lnTo>
                      <a:pt x="462" y="134"/>
                    </a:lnTo>
                    <a:lnTo>
                      <a:pt x="454" y="115"/>
                    </a:lnTo>
                    <a:lnTo>
                      <a:pt x="369" y="76"/>
                    </a:lnTo>
                    <a:lnTo>
                      <a:pt x="342" y="72"/>
                    </a:lnTo>
                    <a:lnTo>
                      <a:pt x="333" y="45"/>
                    </a:lnTo>
                    <a:lnTo>
                      <a:pt x="320" y="47"/>
                    </a:lnTo>
                    <a:lnTo>
                      <a:pt x="297" y="9"/>
                    </a:lnTo>
                    <a:lnTo>
                      <a:pt x="242" y="0"/>
                    </a:lnTo>
                    <a:lnTo>
                      <a:pt x="195" y="78"/>
                    </a:lnTo>
                    <a:lnTo>
                      <a:pt x="186" y="119"/>
                    </a:lnTo>
                    <a:lnTo>
                      <a:pt x="168" y="1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109">
                <a:extLst>
                  <a:ext uri="{FF2B5EF4-FFF2-40B4-BE49-F238E27FC236}">
                    <a16:creationId xmlns:a16="http://schemas.microsoft.com/office/drawing/2014/main" id="{2407B1E8-E94D-0905-DAFE-62FF96B1DD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1340"/>
                <a:ext cx="354" cy="394"/>
              </a:xfrm>
              <a:custGeom>
                <a:avLst/>
                <a:gdLst>
                  <a:gd name="T0" fmla="*/ 597 w 1061"/>
                  <a:gd name="T1" fmla="*/ 94 h 1182"/>
                  <a:gd name="T2" fmla="*/ 548 w 1061"/>
                  <a:gd name="T3" fmla="*/ 65 h 1182"/>
                  <a:gd name="T4" fmla="*/ 464 w 1061"/>
                  <a:gd name="T5" fmla="*/ 106 h 1182"/>
                  <a:gd name="T6" fmla="*/ 411 w 1061"/>
                  <a:gd name="T7" fmla="*/ 185 h 1182"/>
                  <a:gd name="T8" fmla="*/ 372 w 1061"/>
                  <a:gd name="T9" fmla="*/ 195 h 1182"/>
                  <a:gd name="T10" fmla="*/ 327 w 1061"/>
                  <a:gd name="T11" fmla="*/ 220 h 1182"/>
                  <a:gd name="T12" fmla="*/ 303 w 1061"/>
                  <a:gd name="T13" fmla="*/ 249 h 1182"/>
                  <a:gd name="T14" fmla="*/ 220 w 1061"/>
                  <a:gd name="T15" fmla="*/ 296 h 1182"/>
                  <a:gd name="T16" fmla="*/ 160 w 1061"/>
                  <a:gd name="T17" fmla="*/ 302 h 1182"/>
                  <a:gd name="T18" fmla="*/ 122 w 1061"/>
                  <a:gd name="T19" fmla="*/ 326 h 1182"/>
                  <a:gd name="T20" fmla="*/ 0 w 1061"/>
                  <a:gd name="T21" fmla="*/ 378 h 1182"/>
                  <a:gd name="T22" fmla="*/ 90 w 1061"/>
                  <a:gd name="T23" fmla="*/ 489 h 1182"/>
                  <a:gd name="T24" fmla="*/ 84 w 1061"/>
                  <a:gd name="T25" fmla="*/ 564 h 1182"/>
                  <a:gd name="T26" fmla="*/ 75 w 1061"/>
                  <a:gd name="T27" fmla="*/ 618 h 1182"/>
                  <a:gd name="T28" fmla="*/ 43 w 1061"/>
                  <a:gd name="T29" fmla="*/ 629 h 1182"/>
                  <a:gd name="T30" fmla="*/ 60 w 1061"/>
                  <a:gd name="T31" fmla="*/ 666 h 1182"/>
                  <a:gd name="T32" fmla="*/ 97 w 1061"/>
                  <a:gd name="T33" fmla="*/ 630 h 1182"/>
                  <a:gd name="T34" fmla="*/ 182 w 1061"/>
                  <a:gd name="T35" fmla="*/ 682 h 1182"/>
                  <a:gd name="T36" fmla="*/ 224 w 1061"/>
                  <a:gd name="T37" fmla="*/ 705 h 1182"/>
                  <a:gd name="T38" fmla="*/ 227 w 1061"/>
                  <a:gd name="T39" fmla="*/ 738 h 1182"/>
                  <a:gd name="T40" fmla="*/ 239 w 1061"/>
                  <a:gd name="T41" fmla="*/ 785 h 1182"/>
                  <a:gd name="T42" fmla="*/ 262 w 1061"/>
                  <a:gd name="T43" fmla="*/ 822 h 1182"/>
                  <a:gd name="T44" fmla="*/ 278 w 1061"/>
                  <a:gd name="T45" fmla="*/ 848 h 1182"/>
                  <a:gd name="T46" fmla="*/ 311 w 1061"/>
                  <a:gd name="T47" fmla="*/ 838 h 1182"/>
                  <a:gd name="T48" fmla="*/ 420 w 1061"/>
                  <a:gd name="T49" fmla="*/ 929 h 1182"/>
                  <a:gd name="T50" fmla="*/ 403 w 1061"/>
                  <a:gd name="T51" fmla="*/ 970 h 1182"/>
                  <a:gd name="T52" fmla="*/ 346 w 1061"/>
                  <a:gd name="T53" fmla="*/ 1077 h 1182"/>
                  <a:gd name="T54" fmla="*/ 311 w 1061"/>
                  <a:gd name="T55" fmla="*/ 1127 h 1182"/>
                  <a:gd name="T56" fmla="*/ 382 w 1061"/>
                  <a:gd name="T57" fmla="*/ 1180 h 1182"/>
                  <a:gd name="T58" fmla="*/ 366 w 1061"/>
                  <a:gd name="T59" fmla="*/ 1148 h 1182"/>
                  <a:gd name="T60" fmla="*/ 539 w 1061"/>
                  <a:gd name="T61" fmla="*/ 991 h 1182"/>
                  <a:gd name="T62" fmla="*/ 618 w 1061"/>
                  <a:gd name="T63" fmla="*/ 904 h 1182"/>
                  <a:gd name="T64" fmla="*/ 618 w 1061"/>
                  <a:gd name="T65" fmla="*/ 830 h 1182"/>
                  <a:gd name="T66" fmla="*/ 597 w 1061"/>
                  <a:gd name="T67" fmla="*/ 744 h 1182"/>
                  <a:gd name="T68" fmla="*/ 653 w 1061"/>
                  <a:gd name="T69" fmla="*/ 693 h 1182"/>
                  <a:gd name="T70" fmla="*/ 767 w 1061"/>
                  <a:gd name="T71" fmla="*/ 621 h 1182"/>
                  <a:gd name="T72" fmla="*/ 797 w 1061"/>
                  <a:gd name="T73" fmla="*/ 578 h 1182"/>
                  <a:gd name="T74" fmla="*/ 827 w 1061"/>
                  <a:gd name="T75" fmla="*/ 542 h 1182"/>
                  <a:gd name="T76" fmla="*/ 876 w 1061"/>
                  <a:gd name="T77" fmla="*/ 497 h 1182"/>
                  <a:gd name="T78" fmla="*/ 912 w 1061"/>
                  <a:gd name="T79" fmla="*/ 447 h 1182"/>
                  <a:gd name="T80" fmla="*/ 980 w 1061"/>
                  <a:gd name="T81" fmla="*/ 313 h 1182"/>
                  <a:gd name="T82" fmla="*/ 1030 w 1061"/>
                  <a:gd name="T83" fmla="*/ 268 h 1182"/>
                  <a:gd name="T84" fmla="*/ 1061 w 1061"/>
                  <a:gd name="T85" fmla="*/ 245 h 1182"/>
                  <a:gd name="T86" fmla="*/ 1031 w 1061"/>
                  <a:gd name="T87" fmla="*/ 214 h 1182"/>
                  <a:gd name="T88" fmla="*/ 930 w 1061"/>
                  <a:gd name="T89" fmla="*/ 210 h 1182"/>
                  <a:gd name="T90" fmla="*/ 947 w 1061"/>
                  <a:gd name="T91" fmla="*/ 182 h 1182"/>
                  <a:gd name="T92" fmla="*/ 964 w 1061"/>
                  <a:gd name="T93" fmla="*/ 147 h 1182"/>
                  <a:gd name="T94" fmla="*/ 940 w 1061"/>
                  <a:gd name="T95" fmla="*/ 103 h 1182"/>
                  <a:gd name="T96" fmla="*/ 951 w 1061"/>
                  <a:gd name="T97" fmla="*/ 68 h 1182"/>
                  <a:gd name="T98" fmla="*/ 962 w 1061"/>
                  <a:gd name="T99" fmla="*/ 53 h 1182"/>
                  <a:gd name="T100" fmla="*/ 925 w 1061"/>
                  <a:gd name="T101" fmla="*/ 10 h 1182"/>
                  <a:gd name="T102" fmla="*/ 857 w 1061"/>
                  <a:gd name="T103" fmla="*/ 2 h 1182"/>
                  <a:gd name="T104" fmla="*/ 743 w 1061"/>
                  <a:gd name="T105" fmla="*/ 0 h 1182"/>
                  <a:gd name="T106" fmla="*/ 727 w 1061"/>
                  <a:gd name="T107" fmla="*/ 41 h 1182"/>
                  <a:gd name="T108" fmla="*/ 675 w 1061"/>
                  <a:gd name="T109" fmla="*/ 73 h 1182"/>
                  <a:gd name="T110" fmla="*/ 616 w 1061"/>
                  <a:gd name="T111" fmla="*/ 78 h 1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061" h="1182">
                    <a:moveTo>
                      <a:pt x="616" y="78"/>
                    </a:moveTo>
                    <a:lnTo>
                      <a:pt x="597" y="94"/>
                    </a:lnTo>
                    <a:lnTo>
                      <a:pt x="582" y="69"/>
                    </a:lnTo>
                    <a:lnTo>
                      <a:pt x="548" y="65"/>
                    </a:lnTo>
                    <a:lnTo>
                      <a:pt x="495" y="84"/>
                    </a:lnTo>
                    <a:lnTo>
                      <a:pt x="464" y="106"/>
                    </a:lnTo>
                    <a:lnTo>
                      <a:pt x="455" y="147"/>
                    </a:lnTo>
                    <a:lnTo>
                      <a:pt x="411" y="185"/>
                    </a:lnTo>
                    <a:lnTo>
                      <a:pt x="391" y="181"/>
                    </a:lnTo>
                    <a:lnTo>
                      <a:pt x="372" y="195"/>
                    </a:lnTo>
                    <a:lnTo>
                      <a:pt x="361" y="223"/>
                    </a:lnTo>
                    <a:lnTo>
                      <a:pt x="327" y="220"/>
                    </a:lnTo>
                    <a:lnTo>
                      <a:pt x="317" y="254"/>
                    </a:lnTo>
                    <a:lnTo>
                      <a:pt x="303" y="249"/>
                    </a:lnTo>
                    <a:lnTo>
                      <a:pt x="285" y="270"/>
                    </a:lnTo>
                    <a:lnTo>
                      <a:pt x="220" y="296"/>
                    </a:lnTo>
                    <a:lnTo>
                      <a:pt x="179" y="287"/>
                    </a:lnTo>
                    <a:lnTo>
                      <a:pt x="160" y="302"/>
                    </a:lnTo>
                    <a:lnTo>
                      <a:pt x="148" y="317"/>
                    </a:lnTo>
                    <a:lnTo>
                      <a:pt x="122" y="326"/>
                    </a:lnTo>
                    <a:lnTo>
                      <a:pt x="33" y="374"/>
                    </a:lnTo>
                    <a:lnTo>
                      <a:pt x="0" y="378"/>
                    </a:lnTo>
                    <a:lnTo>
                      <a:pt x="25" y="436"/>
                    </a:lnTo>
                    <a:lnTo>
                      <a:pt x="90" y="489"/>
                    </a:lnTo>
                    <a:lnTo>
                      <a:pt x="100" y="516"/>
                    </a:lnTo>
                    <a:lnTo>
                      <a:pt x="84" y="564"/>
                    </a:lnTo>
                    <a:lnTo>
                      <a:pt x="65" y="579"/>
                    </a:lnTo>
                    <a:lnTo>
                      <a:pt x="75" y="618"/>
                    </a:lnTo>
                    <a:lnTo>
                      <a:pt x="63" y="626"/>
                    </a:lnTo>
                    <a:lnTo>
                      <a:pt x="43" y="629"/>
                    </a:lnTo>
                    <a:lnTo>
                      <a:pt x="52" y="661"/>
                    </a:lnTo>
                    <a:lnTo>
                      <a:pt x="60" y="666"/>
                    </a:lnTo>
                    <a:lnTo>
                      <a:pt x="80" y="658"/>
                    </a:lnTo>
                    <a:lnTo>
                      <a:pt x="97" y="630"/>
                    </a:lnTo>
                    <a:lnTo>
                      <a:pt x="106" y="662"/>
                    </a:lnTo>
                    <a:lnTo>
                      <a:pt x="182" y="682"/>
                    </a:lnTo>
                    <a:lnTo>
                      <a:pt x="190" y="701"/>
                    </a:lnTo>
                    <a:lnTo>
                      <a:pt x="224" y="705"/>
                    </a:lnTo>
                    <a:lnTo>
                      <a:pt x="233" y="718"/>
                    </a:lnTo>
                    <a:lnTo>
                      <a:pt x="227" y="738"/>
                    </a:lnTo>
                    <a:lnTo>
                      <a:pt x="249" y="757"/>
                    </a:lnTo>
                    <a:lnTo>
                      <a:pt x="239" y="785"/>
                    </a:lnTo>
                    <a:lnTo>
                      <a:pt x="260" y="802"/>
                    </a:lnTo>
                    <a:lnTo>
                      <a:pt x="262" y="822"/>
                    </a:lnTo>
                    <a:lnTo>
                      <a:pt x="276" y="828"/>
                    </a:lnTo>
                    <a:lnTo>
                      <a:pt x="278" y="848"/>
                    </a:lnTo>
                    <a:lnTo>
                      <a:pt x="298" y="846"/>
                    </a:lnTo>
                    <a:lnTo>
                      <a:pt x="311" y="838"/>
                    </a:lnTo>
                    <a:lnTo>
                      <a:pt x="375" y="879"/>
                    </a:lnTo>
                    <a:lnTo>
                      <a:pt x="420" y="929"/>
                    </a:lnTo>
                    <a:lnTo>
                      <a:pt x="421" y="942"/>
                    </a:lnTo>
                    <a:lnTo>
                      <a:pt x="403" y="970"/>
                    </a:lnTo>
                    <a:lnTo>
                      <a:pt x="322" y="1031"/>
                    </a:lnTo>
                    <a:lnTo>
                      <a:pt x="346" y="1077"/>
                    </a:lnTo>
                    <a:lnTo>
                      <a:pt x="316" y="1106"/>
                    </a:lnTo>
                    <a:lnTo>
                      <a:pt x="311" y="1127"/>
                    </a:lnTo>
                    <a:lnTo>
                      <a:pt x="370" y="1182"/>
                    </a:lnTo>
                    <a:lnTo>
                      <a:pt x="382" y="1180"/>
                    </a:lnTo>
                    <a:lnTo>
                      <a:pt x="361" y="1162"/>
                    </a:lnTo>
                    <a:lnTo>
                      <a:pt x="366" y="1148"/>
                    </a:lnTo>
                    <a:lnTo>
                      <a:pt x="489" y="1023"/>
                    </a:lnTo>
                    <a:lnTo>
                      <a:pt x="539" y="991"/>
                    </a:lnTo>
                    <a:lnTo>
                      <a:pt x="614" y="924"/>
                    </a:lnTo>
                    <a:lnTo>
                      <a:pt x="618" y="904"/>
                    </a:lnTo>
                    <a:lnTo>
                      <a:pt x="603" y="878"/>
                    </a:lnTo>
                    <a:lnTo>
                      <a:pt x="618" y="830"/>
                    </a:lnTo>
                    <a:lnTo>
                      <a:pt x="622" y="789"/>
                    </a:lnTo>
                    <a:lnTo>
                      <a:pt x="597" y="744"/>
                    </a:lnTo>
                    <a:lnTo>
                      <a:pt x="639" y="694"/>
                    </a:lnTo>
                    <a:lnTo>
                      <a:pt x="653" y="693"/>
                    </a:lnTo>
                    <a:lnTo>
                      <a:pt x="750" y="657"/>
                    </a:lnTo>
                    <a:lnTo>
                      <a:pt x="767" y="621"/>
                    </a:lnTo>
                    <a:lnTo>
                      <a:pt x="811" y="597"/>
                    </a:lnTo>
                    <a:lnTo>
                      <a:pt x="797" y="578"/>
                    </a:lnTo>
                    <a:lnTo>
                      <a:pt x="808" y="557"/>
                    </a:lnTo>
                    <a:lnTo>
                      <a:pt x="827" y="542"/>
                    </a:lnTo>
                    <a:lnTo>
                      <a:pt x="831" y="521"/>
                    </a:lnTo>
                    <a:lnTo>
                      <a:pt x="876" y="497"/>
                    </a:lnTo>
                    <a:lnTo>
                      <a:pt x="919" y="452"/>
                    </a:lnTo>
                    <a:lnTo>
                      <a:pt x="912" y="447"/>
                    </a:lnTo>
                    <a:lnTo>
                      <a:pt x="985" y="366"/>
                    </a:lnTo>
                    <a:lnTo>
                      <a:pt x="980" y="313"/>
                    </a:lnTo>
                    <a:lnTo>
                      <a:pt x="1019" y="296"/>
                    </a:lnTo>
                    <a:lnTo>
                      <a:pt x="1030" y="268"/>
                    </a:lnTo>
                    <a:lnTo>
                      <a:pt x="1049" y="260"/>
                    </a:lnTo>
                    <a:lnTo>
                      <a:pt x="1061" y="245"/>
                    </a:lnTo>
                    <a:lnTo>
                      <a:pt x="1053" y="226"/>
                    </a:lnTo>
                    <a:lnTo>
                      <a:pt x="1031" y="214"/>
                    </a:lnTo>
                    <a:lnTo>
                      <a:pt x="926" y="237"/>
                    </a:lnTo>
                    <a:lnTo>
                      <a:pt x="930" y="210"/>
                    </a:lnTo>
                    <a:lnTo>
                      <a:pt x="942" y="196"/>
                    </a:lnTo>
                    <a:lnTo>
                      <a:pt x="947" y="182"/>
                    </a:lnTo>
                    <a:lnTo>
                      <a:pt x="967" y="173"/>
                    </a:lnTo>
                    <a:lnTo>
                      <a:pt x="964" y="147"/>
                    </a:lnTo>
                    <a:lnTo>
                      <a:pt x="955" y="114"/>
                    </a:lnTo>
                    <a:lnTo>
                      <a:pt x="940" y="103"/>
                    </a:lnTo>
                    <a:lnTo>
                      <a:pt x="938" y="75"/>
                    </a:lnTo>
                    <a:lnTo>
                      <a:pt x="951" y="68"/>
                    </a:lnTo>
                    <a:lnTo>
                      <a:pt x="965" y="79"/>
                    </a:lnTo>
                    <a:lnTo>
                      <a:pt x="962" y="53"/>
                    </a:lnTo>
                    <a:lnTo>
                      <a:pt x="941" y="41"/>
                    </a:lnTo>
                    <a:lnTo>
                      <a:pt x="925" y="10"/>
                    </a:lnTo>
                    <a:lnTo>
                      <a:pt x="865" y="15"/>
                    </a:lnTo>
                    <a:lnTo>
                      <a:pt x="857" y="2"/>
                    </a:lnTo>
                    <a:lnTo>
                      <a:pt x="826" y="26"/>
                    </a:lnTo>
                    <a:lnTo>
                      <a:pt x="743" y="0"/>
                    </a:lnTo>
                    <a:lnTo>
                      <a:pt x="738" y="20"/>
                    </a:lnTo>
                    <a:lnTo>
                      <a:pt x="727" y="41"/>
                    </a:lnTo>
                    <a:lnTo>
                      <a:pt x="672" y="40"/>
                    </a:lnTo>
                    <a:lnTo>
                      <a:pt x="675" y="73"/>
                    </a:lnTo>
                    <a:lnTo>
                      <a:pt x="670" y="87"/>
                    </a:lnTo>
                    <a:lnTo>
                      <a:pt x="616" y="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110">
                <a:extLst>
                  <a:ext uri="{FF2B5EF4-FFF2-40B4-BE49-F238E27FC236}">
                    <a16:creationId xmlns:a16="http://schemas.microsoft.com/office/drawing/2014/main" id="{E9737883-84E1-E19F-CAE8-0449EDE93B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5" y="1240"/>
                <a:ext cx="103" cy="149"/>
              </a:xfrm>
              <a:custGeom>
                <a:avLst/>
                <a:gdLst>
                  <a:gd name="T0" fmla="*/ 66 w 309"/>
                  <a:gd name="T1" fmla="*/ 20 h 447"/>
                  <a:gd name="T2" fmla="*/ 64 w 309"/>
                  <a:gd name="T3" fmla="*/ 0 h 447"/>
                  <a:gd name="T4" fmla="*/ 45 w 309"/>
                  <a:gd name="T5" fmla="*/ 15 h 447"/>
                  <a:gd name="T6" fmla="*/ 16 w 309"/>
                  <a:gd name="T7" fmla="*/ 58 h 447"/>
                  <a:gd name="T8" fmla="*/ 0 w 309"/>
                  <a:gd name="T9" fmla="*/ 99 h 447"/>
                  <a:gd name="T10" fmla="*/ 19 w 309"/>
                  <a:gd name="T11" fmla="*/ 158 h 447"/>
                  <a:gd name="T12" fmla="*/ 21 w 309"/>
                  <a:gd name="T13" fmla="*/ 184 h 447"/>
                  <a:gd name="T14" fmla="*/ 37 w 309"/>
                  <a:gd name="T15" fmla="*/ 210 h 447"/>
                  <a:gd name="T16" fmla="*/ 26 w 309"/>
                  <a:gd name="T17" fmla="*/ 244 h 447"/>
                  <a:gd name="T18" fmla="*/ 51 w 309"/>
                  <a:gd name="T19" fmla="*/ 282 h 447"/>
                  <a:gd name="T20" fmla="*/ 52 w 309"/>
                  <a:gd name="T21" fmla="*/ 302 h 447"/>
                  <a:gd name="T22" fmla="*/ 60 w 309"/>
                  <a:gd name="T23" fmla="*/ 315 h 447"/>
                  <a:gd name="T24" fmla="*/ 120 w 309"/>
                  <a:gd name="T25" fmla="*/ 310 h 447"/>
                  <a:gd name="T26" fmla="*/ 136 w 309"/>
                  <a:gd name="T27" fmla="*/ 341 h 447"/>
                  <a:gd name="T28" fmla="*/ 157 w 309"/>
                  <a:gd name="T29" fmla="*/ 353 h 447"/>
                  <a:gd name="T30" fmla="*/ 160 w 309"/>
                  <a:gd name="T31" fmla="*/ 379 h 447"/>
                  <a:gd name="T32" fmla="*/ 146 w 309"/>
                  <a:gd name="T33" fmla="*/ 368 h 447"/>
                  <a:gd name="T34" fmla="*/ 133 w 309"/>
                  <a:gd name="T35" fmla="*/ 375 h 447"/>
                  <a:gd name="T36" fmla="*/ 135 w 309"/>
                  <a:gd name="T37" fmla="*/ 403 h 447"/>
                  <a:gd name="T38" fmla="*/ 150 w 309"/>
                  <a:gd name="T39" fmla="*/ 414 h 447"/>
                  <a:gd name="T40" fmla="*/ 159 w 309"/>
                  <a:gd name="T41" fmla="*/ 447 h 447"/>
                  <a:gd name="T42" fmla="*/ 203 w 309"/>
                  <a:gd name="T43" fmla="*/ 416 h 447"/>
                  <a:gd name="T44" fmla="*/ 193 w 309"/>
                  <a:gd name="T45" fmla="*/ 370 h 447"/>
                  <a:gd name="T46" fmla="*/ 218 w 309"/>
                  <a:gd name="T47" fmla="*/ 361 h 447"/>
                  <a:gd name="T48" fmla="*/ 267 w 309"/>
                  <a:gd name="T49" fmla="*/ 376 h 447"/>
                  <a:gd name="T50" fmla="*/ 305 w 309"/>
                  <a:gd name="T51" fmla="*/ 353 h 447"/>
                  <a:gd name="T52" fmla="*/ 309 w 309"/>
                  <a:gd name="T53" fmla="*/ 326 h 447"/>
                  <a:gd name="T54" fmla="*/ 287 w 309"/>
                  <a:gd name="T55" fmla="*/ 301 h 447"/>
                  <a:gd name="T56" fmla="*/ 263 w 309"/>
                  <a:gd name="T57" fmla="*/ 256 h 447"/>
                  <a:gd name="T58" fmla="*/ 241 w 309"/>
                  <a:gd name="T59" fmla="*/ 244 h 447"/>
                  <a:gd name="T60" fmla="*/ 215 w 309"/>
                  <a:gd name="T61" fmla="*/ 254 h 447"/>
                  <a:gd name="T62" fmla="*/ 200 w 309"/>
                  <a:gd name="T63" fmla="*/ 242 h 447"/>
                  <a:gd name="T64" fmla="*/ 199 w 309"/>
                  <a:gd name="T65" fmla="*/ 222 h 447"/>
                  <a:gd name="T66" fmla="*/ 210 w 309"/>
                  <a:gd name="T67" fmla="*/ 194 h 447"/>
                  <a:gd name="T68" fmla="*/ 222 w 309"/>
                  <a:gd name="T69" fmla="*/ 186 h 447"/>
                  <a:gd name="T70" fmla="*/ 226 w 309"/>
                  <a:gd name="T71" fmla="*/ 153 h 447"/>
                  <a:gd name="T72" fmla="*/ 211 w 309"/>
                  <a:gd name="T73" fmla="*/ 134 h 447"/>
                  <a:gd name="T74" fmla="*/ 215 w 309"/>
                  <a:gd name="T75" fmla="*/ 106 h 447"/>
                  <a:gd name="T76" fmla="*/ 200 w 309"/>
                  <a:gd name="T77" fmla="*/ 87 h 447"/>
                  <a:gd name="T78" fmla="*/ 137 w 309"/>
                  <a:gd name="T79" fmla="*/ 60 h 447"/>
                  <a:gd name="T80" fmla="*/ 82 w 309"/>
                  <a:gd name="T81" fmla="*/ 45 h 447"/>
                  <a:gd name="T82" fmla="*/ 66 w 309"/>
                  <a:gd name="T83" fmla="*/ 20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09" h="447">
                    <a:moveTo>
                      <a:pt x="66" y="20"/>
                    </a:moveTo>
                    <a:lnTo>
                      <a:pt x="64" y="0"/>
                    </a:lnTo>
                    <a:lnTo>
                      <a:pt x="45" y="15"/>
                    </a:lnTo>
                    <a:lnTo>
                      <a:pt x="16" y="58"/>
                    </a:lnTo>
                    <a:lnTo>
                      <a:pt x="0" y="99"/>
                    </a:lnTo>
                    <a:lnTo>
                      <a:pt x="19" y="158"/>
                    </a:lnTo>
                    <a:lnTo>
                      <a:pt x="21" y="184"/>
                    </a:lnTo>
                    <a:lnTo>
                      <a:pt x="37" y="210"/>
                    </a:lnTo>
                    <a:lnTo>
                      <a:pt x="26" y="244"/>
                    </a:lnTo>
                    <a:lnTo>
                      <a:pt x="51" y="282"/>
                    </a:lnTo>
                    <a:lnTo>
                      <a:pt x="52" y="302"/>
                    </a:lnTo>
                    <a:lnTo>
                      <a:pt x="60" y="315"/>
                    </a:lnTo>
                    <a:lnTo>
                      <a:pt x="120" y="310"/>
                    </a:lnTo>
                    <a:lnTo>
                      <a:pt x="136" y="341"/>
                    </a:lnTo>
                    <a:lnTo>
                      <a:pt x="157" y="353"/>
                    </a:lnTo>
                    <a:lnTo>
                      <a:pt x="160" y="379"/>
                    </a:lnTo>
                    <a:lnTo>
                      <a:pt x="146" y="368"/>
                    </a:lnTo>
                    <a:lnTo>
                      <a:pt x="133" y="375"/>
                    </a:lnTo>
                    <a:lnTo>
                      <a:pt x="135" y="403"/>
                    </a:lnTo>
                    <a:lnTo>
                      <a:pt x="150" y="414"/>
                    </a:lnTo>
                    <a:lnTo>
                      <a:pt x="159" y="447"/>
                    </a:lnTo>
                    <a:lnTo>
                      <a:pt x="203" y="416"/>
                    </a:lnTo>
                    <a:lnTo>
                      <a:pt x="193" y="370"/>
                    </a:lnTo>
                    <a:lnTo>
                      <a:pt x="218" y="361"/>
                    </a:lnTo>
                    <a:lnTo>
                      <a:pt x="267" y="376"/>
                    </a:lnTo>
                    <a:lnTo>
                      <a:pt x="305" y="353"/>
                    </a:lnTo>
                    <a:lnTo>
                      <a:pt x="309" y="326"/>
                    </a:lnTo>
                    <a:lnTo>
                      <a:pt x="287" y="301"/>
                    </a:lnTo>
                    <a:lnTo>
                      <a:pt x="263" y="256"/>
                    </a:lnTo>
                    <a:lnTo>
                      <a:pt x="241" y="244"/>
                    </a:lnTo>
                    <a:lnTo>
                      <a:pt x="215" y="254"/>
                    </a:lnTo>
                    <a:lnTo>
                      <a:pt x="200" y="242"/>
                    </a:lnTo>
                    <a:lnTo>
                      <a:pt x="199" y="222"/>
                    </a:lnTo>
                    <a:lnTo>
                      <a:pt x="210" y="194"/>
                    </a:lnTo>
                    <a:lnTo>
                      <a:pt x="222" y="186"/>
                    </a:lnTo>
                    <a:lnTo>
                      <a:pt x="226" y="153"/>
                    </a:lnTo>
                    <a:lnTo>
                      <a:pt x="211" y="134"/>
                    </a:lnTo>
                    <a:lnTo>
                      <a:pt x="215" y="106"/>
                    </a:lnTo>
                    <a:lnTo>
                      <a:pt x="200" y="87"/>
                    </a:lnTo>
                    <a:lnTo>
                      <a:pt x="137" y="60"/>
                    </a:lnTo>
                    <a:lnTo>
                      <a:pt x="82" y="45"/>
                    </a:lnTo>
                    <a:lnTo>
                      <a:pt x="66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111">
                <a:extLst>
                  <a:ext uri="{FF2B5EF4-FFF2-40B4-BE49-F238E27FC236}">
                    <a16:creationId xmlns:a16="http://schemas.microsoft.com/office/drawing/2014/main" id="{5C2326C7-02D8-FD3C-1963-9F031E1D79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4" y="1453"/>
                <a:ext cx="253" cy="399"/>
              </a:xfrm>
              <a:custGeom>
                <a:avLst/>
                <a:gdLst>
                  <a:gd name="T0" fmla="*/ 758 w 759"/>
                  <a:gd name="T1" fmla="*/ 591 h 1198"/>
                  <a:gd name="T2" fmla="*/ 649 w 759"/>
                  <a:gd name="T3" fmla="*/ 500 h 1198"/>
                  <a:gd name="T4" fmla="*/ 616 w 759"/>
                  <a:gd name="T5" fmla="*/ 510 h 1198"/>
                  <a:gd name="T6" fmla="*/ 600 w 759"/>
                  <a:gd name="T7" fmla="*/ 484 h 1198"/>
                  <a:gd name="T8" fmla="*/ 577 w 759"/>
                  <a:gd name="T9" fmla="*/ 447 h 1198"/>
                  <a:gd name="T10" fmla="*/ 565 w 759"/>
                  <a:gd name="T11" fmla="*/ 400 h 1198"/>
                  <a:gd name="T12" fmla="*/ 562 w 759"/>
                  <a:gd name="T13" fmla="*/ 367 h 1198"/>
                  <a:gd name="T14" fmla="*/ 520 w 759"/>
                  <a:gd name="T15" fmla="*/ 344 h 1198"/>
                  <a:gd name="T16" fmla="*/ 435 w 759"/>
                  <a:gd name="T17" fmla="*/ 292 h 1198"/>
                  <a:gd name="T18" fmla="*/ 398 w 759"/>
                  <a:gd name="T19" fmla="*/ 328 h 1198"/>
                  <a:gd name="T20" fmla="*/ 381 w 759"/>
                  <a:gd name="T21" fmla="*/ 291 h 1198"/>
                  <a:gd name="T22" fmla="*/ 413 w 759"/>
                  <a:gd name="T23" fmla="*/ 280 h 1198"/>
                  <a:gd name="T24" fmla="*/ 422 w 759"/>
                  <a:gd name="T25" fmla="*/ 226 h 1198"/>
                  <a:gd name="T26" fmla="*/ 428 w 759"/>
                  <a:gd name="T27" fmla="*/ 151 h 1198"/>
                  <a:gd name="T28" fmla="*/ 338 w 759"/>
                  <a:gd name="T29" fmla="*/ 40 h 1198"/>
                  <a:gd name="T30" fmla="*/ 292 w 759"/>
                  <a:gd name="T31" fmla="*/ 57 h 1198"/>
                  <a:gd name="T32" fmla="*/ 193 w 759"/>
                  <a:gd name="T33" fmla="*/ 0 h 1198"/>
                  <a:gd name="T34" fmla="*/ 175 w 759"/>
                  <a:gd name="T35" fmla="*/ 28 h 1198"/>
                  <a:gd name="T36" fmla="*/ 145 w 759"/>
                  <a:gd name="T37" fmla="*/ 124 h 1198"/>
                  <a:gd name="T38" fmla="*/ 136 w 759"/>
                  <a:gd name="T39" fmla="*/ 185 h 1198"/>
                  <a:gd name="T40" fmla="*/ 96 w 759"/>
                  <a:gd name="T41" fmla="*/ 257 h 1198"/>
                  <a:gd name="T42" fmla="*/ 27 w 759"/>
                  <a:gd name="T43" fmla="*/ 303 h 1198"/>
                  <a:gd name="T44" fmla="*/ 43 w 759"/>
                  <a:gd name="T45" fmla="*/ 342 h 1198"/>
                  <a:gd name="T46" fmla="*/ 12 w 759"/>
                  <a:gd name="T47" fmla="*/ 432 h 1198"/>
                  <a:gd name="T48" fmla="*/ 63 w 759"/>
                  <a:gd name="T49" fmla="*/ 480 h 1198"/>
                  <a:gd name="T50" fmla="*/ 126 w 759"/>
                  <a:gd name="T51" fmla="*/ 509 h 1198"/>
                  <a:gd name="T52" fmla="*/ 169 w 759"/>
                  <a:gd name="T53" fmla="*/ 531 h 1198"/>
                  <a:gd name="T54" fmla="*/ 116 w 759"/>
                  <a:gd name="T55" fmla="*/ 550 h 1198"/>
                  <a:gd name="T56" fmla="*/ 74 w 759"/>
                  <a:gd name="T57" fmla="*/ 594 h 1198"/>
                  <a:gd name="T58" fmla="*/ 99 w 759"/>
                  <a:gd name="T59" fmla="*/ 658 h 1198"/>
                  <a:gd name="T60" fmla="*/ 126 w 759"/>
                  <a:gd name="T61" fmla="*/ 716 h 1198"/>
                  <a:gd name="T62" fmla="*/ 157 w 759"/>
                  <a:gd name="T63" fmla="*/ 774 h 1198"/>
                  <a:gd name="T64" fmla="*/ 129 w 759"/>
                  <a:gd name="T65" fmla="*/ 830 h 1198"/>
                  <a:gd name="T66" fmla="*/ 99 w 759"/>
                  <a:gd name="T67" fmla="*/ 866 h 1198"/>
                  <a:gd name="T68" fmla="*/ 145 w 759"/>
                  <a:gd name="T69" fmla="*/ 929 h 1198"/>
                  <a:gd name="T70" fmla="*/ 109 w 759"/>
                  <a:gd name="T71" fmla="*/ 973 h 1198"/>
                  <a:gd name="T72" fmla="*/ 64 w 759"/>
                  <a:gd name="T73" fmla="*/ 997 h 1198"/>
                  <a:gd name="T74" fmla="*/ 68 w 759"/>
                  <a:gd name="T75" fmla="*/ 1037 h 1198"/>
                  <a:gd name="T76" fmla="*/ 120 w 759"/>
                  <a:gd name="T77" fmla="*/ 1099 h 1198"/>
                  <a:gd name="T78" fmla="*/ 156 w 759"/>
                  <a:gd name="T79" fmla="*/ 1116 h 1198"/>
                  <a:gd name="T80" fmla="*/ 191 w 759"/>
                  <a:gd name="T81" fmla="*/ 1140 h 1198"/>
                  <a:gd name="T82" fmla="*/ 210 w 759"/>
                  <a:gd name="T83" fmla="*/ 1198 h 1198"/>
                  <a:gd name="T84" fmla="*/ 293 w 759"/>
                  <a:gd name="T85" fmla="*/ 1157 h 1198"/>
                  <a:gd name="T86" fmla="*/ 330 w 759"/>
                  <a:gd name="T87" fmla="*/ 1114 h 1198"/>
                  <a:gd name="T88" fmla="*/ 387 w 759"/>
                  <a:gd name="T89" fmla="*/ 1149 h 1198"/>
                  <a:gd name="T90" fmla="*/ 518 w 759"/>
                  <a:gd name="T91" fmla="*/ 1183 h 1198"/>
                  <a:gd name="T92" fmla="*/ 662 w 759"/>
                  <a:gd name="T93" fmla="*/ 1008 h 1198"/>
                  <a:gd name="T94" fmla="*/ 677 w 759"/>
                  <a:gd name="T95" fmla="*/ 947 h 1198"/>
                  <a:gd name="T96" fmla="*/ 720 w 759"/>
                  <a:gd name="T97" fmla="*/ 842 h 1198"/>
                  <a:gd name="T98" fmla="*/ 649 w 759"/>
                  <a:gd name="T99" fmla="*/ 789 h 1198"/>
                  <a:gd name="T100" fmla="*/ 684 w 759"/>
                  <a:gd name="T101" fmla="*/ 739 h 1198"/>
                  <a:gd name="T102" fmla="*/ 741 w 759"/>
                  <a:gd name="T103" fmla="*/ 632 h 1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59" h="1198">
                    <a:moveTo>
                      <a:pt x="759" y="604"/>
                    </a:moveTo>
                    <a:lnTo>
                      <a:pt x="758" y="591"/>
                    </a:lnTo>
                    <a:lnTo>
                      <a:pt x="713" y="541"/>
                    </a:lnTo>
                    <a:lnTo>
                      <a:pt x="649" y="500"/>
                    </a:lnTo>
                    <a:lnTo>
                      <a:pt x="636" y="508"/>
                    </a:lnTo>
                    <a:lnTo>
                      <a:pt x="616" y="510"/>
                    </a:lnTo>
                    <a:lnTo>
                      <a:pt x="614" y="490"/>
                    </a:lnTo>
                    <a:lnTo>
                      <a:pt x="600" y="484"/>
                    </a:lnTo>
                    <a:lnTo>
                      <a:pt x="598" y="464"/>
                    </a:lnTo>
                    <a:lnTo>
                      <a:pt x="577" y="447"/>
                    </a:lnTo>
                    <a:lnTo>
                      <a:pt x="587" y="419"/>
                    </a:lnTo>
                    <a:lnTo>
                      <a:pt x="565" y="400"/>
                    </a:lnTo>
                    <a:lnTo>
                      <a:pt x="571" y="380"/>
                    </a:lnTo>
                    <a:lnTo>
                      <a:pt x="562" y="367"/>
                    </a:lnTo>
                    <a:lnTo>
                      <a:pt x="528" y="363"/>
                    </a:lnTo>
                    <a:lnTo>
                      <a:pt x="520" y="344"/>
                    </a:lnTo>
                    <a:lnTo>
                      <a:pt x="444" y="324"/>
                    </a:lnTo>
                    <a:lnTo>
                      <a:pt x="435" y="292"/>
                    </a:lnTo>
                    <a:lnTo>
                      <a:pt x="418" y="320"/>
                    </a:lnTo>
                    <a:lnTo>
                      <a:pt x="398" y="328"/>
                    </a:lnTo>
                    <a:lnTo>
                      <a:pt x="390" y="323"/>
                    </a:lnTo>
                    <a:lnTo>
                      <a:pt x="381" y="291"/>
                    </a:lnTo>
                    <a:lnTo>
                      <a:pt x="401" y="288"/>
                    </a:lnTo>
                    <a:lnTo>
                      <a:pt x="413" y="280"/>
                    </a:lnTo>
                    <a:lnTo>
                      <a:pt x="403" y="241"/>
                    </a:lnTo>
                    <a:lnTo>
                      <a:pt x="422" y="226"/>
                    </a:lnTo>
                    <a:lnTo>
                      <a:pt x="438" y="178"/>
                    </a:lnTo>
                    <a:lnTo>
                      <a:pt x="428" y="151"/>
                    </a:lnTo>
                    <a:lnTo>
                      <a:pt x="363" y="98"/>
                    </a:lnTo>
                    <a:lnTo>
                      <a:pt x="338" y="40"/>
                    </a:lnTo>
                    <a:lnTo>
                      <a:pt x="324" y="34"/>
                    </a:lnTo>
                    <a:lnTo>
                      <a:pt x="292" y="57"/>
                    </a:lnTo>
                    <a:lnTo>
                      <a:pt x="245" y="54"/>
                    </a:lnTo>
                    <a:lnTo>
                      <a:pt x="193" y="0"/>
                    </a:lnTo>
                    <a:lnTo>
                      <a:pt x="188" y="20"/>
                    </a:lnTo>
                    <a:lnTo>
                      <a:pt x="175" y="28"/>
                    </a:lnTo>
                    <a:lnTo>
                      <a:pt x="169" y="102"/>
                    </a:lnTo>
                    <a:lnTo>
                      <a:pt x="145" y="124"/>
                    </a:lnTo>
                    <a:lnTo>
                      <a:pt x="153" y="144"/>
                    </a:lnTo>
                    <a:lnTo>
                      <a:pt x="136" y="185"/>
                    </a:lnTo>
                    <a:lnTo>
                      <a:pt x="118" y="207"/>
                    </a:lnTo>
                    <a:lnTo>
                      <a:pt x="96" y="257"/>
                    </a:lnTo>
                    <a:lnTo>
                      <a:pt x="57" y="266"/>
                    </a:lnTo>
                    <a:lnTo>
                      <a:pt x="27" y="303"/>
                    </a:lnTo>
                    <a:lnTo>
                      <a:pt x="15" y="324"/>
                    </a:lnTo>
                    <a:lnTo>
                      <a:pt x="43" y="342"/>
                    </a:lnTo>
                    <a:lnTo>
                      <a:pt x="0" y="379"/>
                    </a:lnTo>
                    <a:lnTo>
                      <a:pt x="12" y="432"/>
                    </a:lnTo>
                    <a:lnTo>
                      <a:pt x="38" y="430"/>
                    </a:lnTo>
                    <a:lnTo>
                      <a:pt x="63" y="480"/>
                    </a:lnTo>
                    <a:lnTo>
                      <a:pt x="110" y="483"/>
                    </a:lnTo>
                    <a:lnTo>
                      <a:pt x="126" y="509"/>
                    </a:lnTo>
                    <a:lnTo>
                      <a:pt x="160" y="518"/>
                    </a:lnTo>
                    <a:lnTo>
                      <a:pt x="169" y="531"/>
                    </a:lnTo>
                    <a:lnTo>
                      <a:pt x="156" y="546"/>
                    </a:lnTo>
                    <a:lnTo>
                      <a:pt x="116" y="550"/>
                    </a:lnTo>
                    <a:lnTo>
                      <a:pt x="72" y="574"/>
                    </a:lnTo>
                    <a:lnTo>
                      <a:pt x="74" y="594"/>
                    </a:lnTo>
                    <a:lnTo>
                      <a:pt x="110" y="617"/>
                    </a:lnTo>
                    <a:lnTo>
                      <a:pt x="99" y="658"/>
                    </a:lnTo>
                    <a:lnTo>
                      <a:pt x="121" y="676"/>
                    </a:lnTo>
                    <a:lnTo>
                      <a:pt x="126" y="716"/>
                    </a:lnTo>
                    <a:lnTo>
                      <a:pt x="140" y="735"/>
                    </a:lnTo>
                    <a:lnTo>
                      <a:pt x="157" y="774"/>
                    </a:lnTo>
                    <a:lnTo>
                      <a:pt x="133" y="803"/>
                    </a:lnTo>
                    <a:lnTo>
                      <a:pt x="129" y="830"/>
                    </a:lnTo>
                    <a:lnTo>
                      <a:pt x="103" y="846"/>
                    </a:lnTo>
                    <a:lnTo>
                      <a:pt x="99" y="866"/>
                    </a:lnTo>
                    <a:lnTo>
                      <a:pt x="102" y="906"/>
                    </a:lnTo>
                    <a:lnTo>
                      <a:pt x="145" y="929"/>
                    </a:lnTo>
                    <a:lnTo>
                      <a:pt x="148" y="956"/>
                    </a:lnTo>
                    <a:lnTo>
                      <a:pt x="109" y="973"/>
                    </a:lnTo>
                    <a:lnTo>
                      <a:pt x="76" y="976"/>
                    </a:lnTo>
                    <a:lnTo>
                      <a:pt x="64" y="997"/>
                    </a:lnTo>
                    <a:lnTo>
                      <a:pt x="72" y="1009"/>
                    </a:lnTo>
                    <a:lnTo>
                      <a:pt x="68" y="1037"/>
                    </a:lnTo>
                    <a:lnTo>
                      <a:pt x="111" y="1066"/>
                    </a:lnTo>
                    <a:lnTo>
                      <a:pt x="120" y="1099"/>
                    </a:lnTo>
                    <a:lnTo>
                      <a:pt x="145" y="1137"/>
                    </a:lnTo>
                    <a:lnTo>
                      <a:pt x="156" y="1116"/>
                    </a:lnTo>
                    <a:lnTo>
                      <a:pt x="171" y="1135"/>
                    </a:lnTo>
                    <a:lnTo>
                      <a:pt x="191" y="1140"/>
                    </a:lnTo>
                    <a:lnTo>
                      <a:pt x="189" y="1180"/>
                    </a:lnTo>
                    <a:lnTo>
                      <a:pt x="210" y="1198"/>
                    </a:lnTo>
                    <a:lnTo>
                      <a:pt x="250" y="1188"/>
                    </a:lnTo>
                    <a:lnTo>
                      <a:pt x="293" y="1157"/>
                    </a:lnTo>
                    <a:lnTo>
                      <a:pt x="311" y="1129"/>
                    </a:lnTo>
                    <a:lnTo>
                      <a:pt x="330" y="1114"/>
                    </a:lnTo>
                    <a:lnTo>
                      <a:pt x="345" y="1125"/>
                    </a:lnTo>
                    <a:lnTo>
                      <a:pt x="387" y="1149"/>
                    </a:lnTo>
                    <a:lnTo>
                      <a:pt x="404" y="1194"/>
                    </a:lnTo>
                    <a:lnTo>
                      <a:pt x="518" y="1183"/>
                    </a:lnTo>
                    <a:lnTo>
                      <a:pt x="549" y="1160"/>
                    </a:lnTo>
                    <a:lnTo>
                      <a:pt x="662" y="1008"/>
                    </a:lnTo>
                    <a:lnTo>
                      <a:pt x="680" y="980"/>
                    </a:lnTo>
                    <a:lnTo>
                      <a:pt x="677" y="947"/>
                    </a:lnTo>
                    <a:lnTo>
                      <a:pt x="730" y="868"/>
                    </a:lnTo>
                    <a:lnTo>
                      <a:pt x="720" y="842"/>
                    </a:lnTo>
                    <a:lnTo>
                      <a:pt x="708" y="844"/>
                    </a:lnTo>
                    <a:lnTo>
                      <a:pt x="649" y="789"/>
                    </a:lnTo>
                    <a:lnTo>
                      <a:pt x="654" y="768"/>
                    </a:lnTo>
                    <a:lnTo>
                      <a:pt x="684" y="739"/>
                    </a:lnTo>
                    <a:lnTo>
                      <a:pt x="660" y="693"/>
                    </a:lnTo>
                    <a:lnTo>
                      <a:pt x="741" y="632"/>
                    </a:lnTo>
                    <a:lnTo>
                      <a:pt x="759" y="60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Freeform 112">
                <a:extLst>
                  <a:ext uri="{FF2B5EF4-FFF2-40B4-BE49-F238E27FC236}">
                    <a16:creationId xmlns:a16="http://schemas.microsoft.com/office/drawing/2014/main" id="{C8C727FF-0AF4-9491-D0F3-B9FEBA1B1E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" y="1767"/>
                <a:ext cx="333" cy="300"/>
              </a:xfrm>
              <a:custGeom>
                <a:avLst/>
                <a:gdLst>
                  <a:gd name="T0" fmla="*/ 790 w 999"/>
                  <a:gd name="T1" fmla="*/ 23 h 901"/>
                  <a:gd name="T2" fmla="*/ 548 w 999"/>
                  <a:gd name="T3" fmla="*/ 5 h 901"/>
                  <a:gd name="T4" fmla="*/ 407 w 999"/>
                  <a:gd name="T5" fmla="*/ 72 h 901"/>
                  <a:gd name="T6" fmla="*/ 333 w 999"/>
                  <a:gd name="T7" fmla="*/ 145 h 901"/>
                  <a:gd name="T8" fmla="*/ 328 w 999"/>
                  <a:gd name="T9" fmla="*/ 160 h 901"/>
                  <a:gd name="T10" fmla="*/ 337 w 999"/>
                  <a:gd name="T11" fmla="*/ 193 h 901"/>
                  <a:gd name="T12" fmla="*/ 355 w 999"/>
                  <a:gd name="T13" fmla="*/ 245 h 901"/>
                  <a:gd name="T14" fmla="*/ 385 w 999"/>
                  <a:gd name="T15" fmla="*/ 275 h 901"/>
                  <a:gd name="T16" fmla="*/ 302 w 999"/>
                  <a:gd name="T17" fmla="*/ 330 h 901"/>
                  <a:gd name="T18" fmla="*/ 260 w 999"/>
                  <a:gd name="T19" fmla="*/ 381 h 901"/>
                  <a:gd name="T20" fmla="*/ 181 w 999"/>
                  <a:gd name="T21" fmla="*/ 388 h 901"/>
                  <a:gd name="T22" fmla="*/ 115 w 999"/>
                  <a:gd name="T23" fmla="*/ 394 h 901"/>
                  <a:gd name="T24" fmla="*/ 69 w 999"/>
                  <a:gd name="T25" fmla="*/ 412 h 901"/>
                  <a:gd name="T26" fmla="*/ 39 w 999"/>
                  <a:gd name="T27" fmla="*/ 448 h 901"/>
                  <a:gd name="T28" fmla="*/ 11 w 999"/>
                  <a:gd name="T29" fmla="*/ 437 h 901"/>
                  <a:gd name="T30" fmla="*/ 0 w 999"/>
                  <a:gd name="T31" fmla="*/ 532 h 901"/>
                  <a:gd name="T32" fmla="*/ 24 w 999"/>
                  <a:gd name="T33" fmla="*/ 584 h 901"/>
                  <a:gd name="T34" fmla="*/ 49 w 999"/>
                  <a:gd name="T35" fmla="*/ 635 h 901"/>
                  <a:gd name="T36" fmla="*/ 87 w 999"/>
                  <a:gd name="T37" fmla="*/ 753 h 901"/>
                  <a:gd name="T38" fmla="*/ 136 w 999"/>
                  <a:gd name="T39" fmla="*/ 768 h 901"/>
                  <a:gd name="T40" fmla="*/ 151 w 999"/>
                  <a:gd name="T41" fmla="*/ 786 h 901"/>
                  <a:gd name="T42" fmla="*/ 168 w 999"/>
                  <a:gd name="T43" fmla="*/ 832 h 901"/>
                  <a:gd name="T44" fmla="*/ 216 w 999"/>
                  <a:gd name="T45" fmla="*/ 834 h 901"/>
                  <a:gd name="T46" fmla="*/ 254 w 999"/>
                  <a:gd name="T47" fmla="*/ 817 h 901"/>
                  <a:gd name="T48" fmla="*/ 295 w 999"/>
                  <a:gd name="T49" fmla="*/ 820 h 901"/>
                  <a:gd name="T50" fmla="*/ 328 w 999"/>
                  <a:gd name="T51" fmla="*/ 891 h 901"/>
                  <a:gd name="T52" fmla="*/ 362 w 999"/>
                  <a:gd name="T53" fmla="*/ 901 h 901"/>
                  <a:gd name="T54" fmla="*/ 451 w 999"/>
                  <a:gd name="T55" fmla="*/ 839 h 901"/>
                  <a:gd name="T56" fmla="*/ 467 w 999"/>
                  <a:gd name="T57" fmla="*/ 798 h 901"/>
                  <a:gd name="T58" fmla="*/ 543 w 999"/>
                  <a:gd name="T59" fmla="*/ 669 h 901"/>
                  <a:gd name="T60" fmla="*/ 608 w 999"/>
                  <a:gd name="T61" fmla="*/ 650 h 901"/>
                  <a:gd name="T62" fmla="*/ 618 w 999"/>
                  <a:gd name="T63" fmla="*/ 683 h 901"/>
                  <a:gd name="T64" fmla="*/ 615 w 999"/>
                  <a:gd name="T65" fmla="*/ 730 h 901"/>
                  <a:gd name="T66" fmla="*/ 698 w 999"/>
                  <a:gd name="T67" fmla="*/ 756 h 901"/>
                  <a:gd name="T68" fmla="*/ 732 w 999"/>
                  <a:gd name="T69" fmla="*/ 834 h 901"/>
                  <a:gd name="T70" fmla="*/ 775 w 999"/>
                  <a:gd name="T71" fmla="*/ 790 h 901"/>
                  <a:gd name="T72" fmla="*/ 818 w 999"/>
                  <a:gd name="T73" fmla="*/ 745 h 901"/>
                  <a:gd name="T74" fmla="*/ 828 w 999"/>
                  <a:gd name="T75" fmla="*/ 710 h 901"/>
                  <a:gd name="T76" fmla="*/ 862 w 999"/>
                  <a:gd name="T77" fmla="*/ 714 h 901"/>
                  <a:gd name="T78" fmla="*/ 900 w 999"/>
                  <a:gd name="T79" fmla="*/ 697 h 901"/>
                  <a:gd name="T80" fmla="*/ 964 w 999"/>
                  <a:gd name="T81" fmla="*/ 658 h 901"/>
                  <a:gd name="T82" fmla="*/ 999 w 999"/>
                  <a:gd name="T83" fmla="*/ 601 h 901"/>
                  <a:gd name="T84" fmla="*/ 974 w 999"/>
                  <a:gd name="T85" fmla="*/ 549 h 901"/>
                  <a:gd name="T86" fmla="*/ 950 w 999"/>
                  <a:gd name="T87" fmla="*/ 505 h 901"/>
                  <a:gd name="T88" fmla="*/ 873 w 999"/>
                  <a:gd name="T89" fmla="*/ 465 h 901"/>
                  <a:gd name="T90" fmla="*/ 857 w 999"/>
                  <a:gd name="T91" fmla="*/ 446 h 901"/>
                  <a:gd name="T92" fmla="*/ 860 w 999"/>
                  <a:gd name="T93" fmla="*/ 406 h 901"/>
                  <a:gd name="T94" fmla="*/ 803 w 999"/>
                  <a:gd name="T95" fmla="*/ 371 h 901"/>
                  <a:gd name="T96" fmla="*/ 786 w 999"/>
                  <a:gd name="T97" fmla="*/ 332 h 901"/>
                  <a:gd name="T98" fmla="*/ 795 w 999"/>
                  <a:gd name="T99" fmla="*/ 277 h 901"/>
                  <a:gd name="T100" fmla="*/ 835 w 999"/>
                  <a:gd name="T101" fmla="*/ 200 h 901"/>
                  <a:gd name="T102" fmla="*/ 767 w 999"/>
                  <a:gd name="T103" fmla="*/ 133 h 901"/>
                  <a:gd name="T104" fmla="*/ 777 w 999"/>
                  <a:gd name="T105" fmla="*/ 84 h 9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99" h="901">
                    <a:moveTo>
                      <a:pt x="777" y="84"/>
                    </a:moveTo>
                    <a:lnTo>
                      <a:pt x="790" y="23"/>
                    </a:lnTo>
                    <a:lnTo>
                      <a:pt x="675" y="0"/>
                    </a:lnTo>
                    <a:lnTo>
                      <a:pt x="548" y="5"/>
                    </a:lnTo>
                    <a:lnTo>
                      <a:pt x="478" y="52"/>
                    </a:lnTo>
                    <a:lnTo>
                      <a:pt x="407" y="72"/>
                    </a:lnTo>
                    <a:lnTo>
                      <a:pt x="345" y="124"/>
                    </a:lnTo>
                    <a:lnTo>
                      <a:pt x="333" y="145"/>
                    </a:lnTo>
                    <a:lnTo>
                      <a:pt x="333" y="153"/>
                    </a:lnTo>
                    <a:lnTo>
                      <a:pt x="328" y="160"/>
                    </a:lnTo>
                    <a:lnTo>
                      <a:pt x="316" y="181"/>
                    </a:lnTo>
                    <a:lnTo>
                      <a:pt x="337" y="193"/>
                    </a:lnTo>
                    <a:lnTo>
                      <a:pt x="333" y="219"/>
                    </a:lnTo>
                    <a:lnTo>
                      <a:pt x="355" y="245"/>
                    </a:lnTo>
                    <a:lnTo>
                      <a:pt x="389" y="248"/>
                    </a:lnTo>
                    <a:lnTo>
                      <a:pt x="385" y="275"/>
                    </a:lnTo>
                    <a:lnTo>
                      <a:pt x="328" y="308"/>
                    </a:lnTo>
                    <a:lnTo>
                      <a:pt x="302" y="330"/>
                    </a:lnTo>
                    <a:lnTo>
                      <a:pt x="292" y="357"/>
                    </a:lnTo>
                    <a:lnTo>
                      <a:pt x="260" y="381"/>
                    </a:lnTo>
                    <a:lnTo>
                      <a:pt x="199" y="373"/>
                    </a:lnTo>
                    <a:lnTo>
                      <a:pt x="181" y="388"/>
                    </a:lnTo>
                    <a:lnTo>
                      <a:pt x="147" y="385"/>
                    </a:lnTo>
                    <a:lnTo>
                      <a:pt x="115" y="394"/>
                    </a:lnTo>
                    <a:lnTo>
                      <a:pt x="87" y="396"/>
                    </a:lnTo>
                    <a:lnTo>
                      <a:pt x="69" y="412"/>
                    </a:lnTo>
                    <a:lnTo>
                      <a:pt x="59" y="453"/>
                    </a:lnTo>
                    <a:lnTo>
                      <a:pt x="39" y="448"/>
                    </a:lnTo>
                    <a:lnTo>
                      <a:pt x="17" y="430"/>
                    </a:lnTo>
                    <a:lnTo>
                      <a:pt x="11" y="437"/>
                    </a:lnTo>
                    <a:lnTo>
                      <a:pt x="1" y="472"/>
                    </a:lnTo>
                    <a:lnTo>
                      <a:pt x="0" y="532"/>
                    </a:lnTo>
                    <a:lnTo>
                      <a:pt x="3" y="566"/>
                    </a:lnTo>
                    <a:lnTo>
                      <a:pt x="24" y="584"/>
                    </a:lnTo>
                    <a:lnTo>
                      <a:pt x="22" y="624"/>
                    </a:lnTo>
                    <a:lnTo>
                      <a:pt x="49" y="635"/>
                    </a:lnTo>
                    <a:lnTo>
                      <a:pt x="66" y="741"/>
                    </a:lnTo>
                    <a:lnTo>
                      <a:pt x="87" y="753"/>
                    </a:lnTo>
                    <a:lnTo>
                      <a:pt x="96" y="772"/>
                    </a:lnTo>
                    <a:lnTo>
                      <a:pt x="136" y="768"/>
                    </a:lnTo>
                    <a:lnTo>
                      <a:pt x="137" y="781"/>
                    </a:lnTo>
                    <a:lnTo>
                      <a:pt x="151" y="786"/>
                    </a:lnTo>
                    <a:lnTo>
                      <a:pt x="146" y="814"/>
                    </a:lnTo>
                    <a:lnTo>
                      <a:pt x="168" y="832"/>
                    </a:lnTo>
                    <a:lnTo>
                      <a:pt x="203" y="842"/>
                    </a:lnTo>
                    <a:lnTo>
                      <a:pt x="216" y="834"/>
                    </a:lnTo>
                    <a:lnTo>
                      <a:pt x="250" y="844"/>
                    </a:lnTo>
                    <a:lnTo>
                      <a:pt x="254" y="817"/>
                    </a:lnTo>
                    <a:lnTo>
                      <a:pt x="269" y="830"/>
                    </a:lnTo>
                    <a:lnTo>
                      <a:pt x="295" y="820"/>
                    </a:lnTo>
                    <a:lnTo>
                      <a:pt x="324" y="851"/>
                    </a:lnTo>
                    <a:lnTo>
                      <a:pt x="328" y="891"/>
                    </a:lnTo>
                    <a:lnTo>
                      <a:pt x="347" y="876"/>
                    </a:lnTo>
                    <a:lnTo>
                      <a:pt x="362" y="901"/>
                    </a:lnTo>
                    <a:lnTo>
                      <a:pt x="435" y="888"/>
                    </a:lnTo>
                    <a:lnTo>
                      <a:pt x="451" y="839"/>
                    </a:lnTo>
                    <a:lnTo>
                      <a:pt x="469" y="818"/>
                    </a:lnTo>
                    <a:lnTo>
                      <a:pt x="467" y="798"/>
                    </a:lnTo>
                    <a:lnTo>
                      <a:pt x="504" y="761"/>
                    </a:lnTo>
                    <a:lnTo>
                      <a:pt x="543" y="669"/>
                    </a:lnTo>
                    <a:lnTo>
                      <a:pt x="573" y="640"/>
                    </a:lnTo>
                    <a:lnTo>
                      <a:pt x="608" y="650"/>
                    </a:lnTo>
                    <a:lnTo>
                      <a:pt x="623" y="669"/>
                    </a:lnTo>
                    <a:lnTo>
                      <a:pt x="618" y="683"/>
                    </a:lnTo>
                    <a:lnTo>
                      <a:pt x="599" y="691"/>
                    </a:lnTo>
                    <a:lnTo>
                      <a:pt x="615" y="730"/>
                    </a:lnTo>
                    <a:lnTo>
                      <a:pt x="645" y="761"/>
                    </a:lnTo>
                    <a:lnTo>
                      <a:pt x="698" y="756"/>
                    </a:lnTo>
                    <a:lnTo>
                      <a:pt x="721" y="787"/>
                    </a:lnTo>
                    <a:lnTo>
                      <a:pt x="732" y="834"/>
                    </a:lnTo>
                    <a:lnTo>
                      <a:pt x="746" y="839"/>
                    </a:lnTo>
                    <a:lnTo>
                      <a:pt x="775" y="790"/>
                    </a:lnTo>
                    <a:lnTo>
                      <a:pt x="814" y="772"/>
                    </a:lnTo>
                    <a:lnTo>
                      <a:pt x="818" y="745"/>
                    </a:lnTo>
                    <a:lnTo>
                      <a:pt x="816" y="725"/>
                    </a:lnTo>
                    <a:lnTo>
                      <a:pt x="828" y="710"/>
                    </a:lnTo>
                    <a:lnTo>
                      <a:pt x="847" y="702"/>
                    </a:lnTo>
                    <a:lnTo>
                      <a:pt x="862" y="714"/>
                    </a:lnTo>
                    <a:lnTo>
                      <a:pt x="874" y="693"/>
                    </a:lnTo>
                    <a:lnTo>
                      <a:pt x="900" y="697"/>
                    </a:lnTo>
                    <a:lnTo>
                      <a:pt x="920" y="688"/>
                    </a:lnTo>
                    <a:lnTo>
                      <a:pt x="964" y="658"/>
                    </a:lnTo>
                    <a:lnTo>
                      <a:pt x="980" y="616"/>
                    </a:lnTo>
                    <a:lnTo>
                      <a:pt x="999" y="601"/>
                    </a:lnTo>
                    <a:lnTo>
                      <a:pt x="989" y="561"/>
                    </a:lnTo>
                    <a:lnTo>
                      <a:pt x="974" y="549"/>
                    </a:lnTo>
                    <a:lnTo>
                      <a:pt x="979" y="528"/>
                    </a:lnTo>
                    <a:lnTo>
                      <a:pt x="950" y="505"/>
                    </a:lnTo>
                    <a:lnTo>
                      <a:pt x="903" y="442"/>
                    </a:lnTo>
                    <a:lnTo>
                      <a:pt x="873" y="465"/>
                    </a:lnTo>
                    <a:lnTo>
                      <a:pt x="858" y="460"/>
                    </a:lnTo>
                    <a:lnTo>
                      <a:pt x="857" y="446"/>
                    </a:lnTo>
                    <a:lnTo>
                      <a:pt x="868" y="425"/>
                    </a:lnTo>
                    <a:lnTo>
                      <a:pt x="860" y="406"/>
                    </a:lnTo>
                    <a:lnTo>
                      <a:pt x="871" y="371"/>
                    </a:lnTo>
                    <a:lnTo>
                      <a:pt x="803" y="371"/>
                    </a:lnTo>
                    <a:lnTo>
                      <a:pt x="788" y="352"/>
                    </a:lnTo>
                    <a:lnTo>
                      <a:pt x="786" y="332"/>
                    </a:lnTo>
                    <a:lnTo>
                      <a:pt x="798" y="311"/>
                    </a:lnTo>
                    <a:lnTo>
                      <a:pt x="795" y="277"/>
                    </a:lnTo>
                    <a:lnTo>
                      <a:pt x="829" y="220"/>
                    </a:lnTo>
                    <a:lnTo>
                      <a:pt x="835" y="200"/>
                    </a:lnTo>
                    <a:lnTo>
                      <a:pt x="833" y="187"/>
                    </a:lnTo>
                    <a:lnTo>
                      <a:pt x="767" y="133"/>
                    </a:lnTo>
                    <a:lnTo>
                      <a:pt x="759" y="113"/>
                    </a:lnTo>
                    <a:lnTo>
                      <a:pt x="777" y="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Freeform 113">
                <a:extLst>
                  <a:ext uri="{FF2B5EF4-FFF2-40B4-BE49-F238E27FC236}">
                    <a16:creationId xmlns:a16="http://schemas.microsoft.com/office/drawing/2014/main" id="{1605CB0A-8FA5-9657-903C-747CE8D3358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5" y="1760"/>
                <a:ext cx="378" cy="340"/>
              </a:xfrm>
              <a:custGeom>
                <a:avLst/>
                <a:gdLst>
                  <a:gd name="T0" fmla="*/ 1048 w 1135"/>
                  <a:gd name="T1" fmla="*/ 87 h 1022"/>
                  <a:gd name="T2" fmla="*/ 904 w 1135"/>
                  <a:gd name="T3" fmla="*/ 262 h 1022"/>
                  <a:gd name="T4" fmla="*/ 773 w 1135"/>
                  <a:gd name="T5" fmla="*/ 228 h 1022"/>
                  <a:gd name="T6" fmla="*/ 716 w 1135"/>
                  <a:gd name="T7" fmla="*/ 193 h 1022"/>
                  <a:gd name="T8" fmla="*/ 679 w 1135"/>
                  <a:gd name="T9" fmla="*/ 236 h 1022"/>
                  <a:gd name="T10" fmla="*/ 596 w 1135"/>
                  <a:gd name="T11" fmla="*/ 277 h 1022"/>
                  <a:gd name="T12" fmla="*/ 577 w 1135"/>
                  <a:gd name="T13" fmla="*/ 219 h 1022"/>
                  <a:gd name="T14" fmla="*/ 542 w 1135"/>
                  <a:gd name="T15" fmla="*/ 195 h 1022"/>
                  <a:gd name="T16" fmla="*/ 506 w 1135"/>
                  <a:gd name="T17" fmla="*/ 178 h 1022"/>
                  <a:gd name="T18" fmla="*/ 454 w 1135"/>
                  <a:gd name="T19" fmla="*/ 116 h 1022"/>
                  <a:gd name="T20" fmla="*/ 450 w 1135"/>
                  <a:gd name="T21" fmla="*/ 76 h 1022"/>
                  <a:gd name="T22" fmla="*/ 388 w 1135"/>
                  <a:gd name="T23" fmla="*/ 62 h 1022"/>
                  <a:gd name="T24" fmla="*/ 357 w 1135"/>
                  <a:gd name="T25" fmla="*/ 11 h 1022"/>
                  <a:gd name="T26" fmla="*/ 329 w 1135"/>
                  <a:gd name="T27" fmla="*/ 7 h 1022"/>
                  <a:gd name="T28" fmla="*/ 291 w 1135"/>
                  <a:gd name="T29" fmla="*/ 24 h 1022"/>
                  <a:gd name="T30" fmla="*/ 251 w 1135"/>
                  <a:gd name="T31" fmla="*/ 35 h 1022"/>
                  <a:gd name="T32" fmla="*/ 202 w 1135"/>
                  <a:gd name="T33" fmla="*/ 5 h 1022"/>
                  <a:gd name="T34" fmla="*/ 163 w 1135"/>
                  <a:gd name="T35" fmla="*/ 16 h 1022"/>
                  <a:gd name="T36" fmla="*/ 115 w 1135"/>
                  <a:gd name="T37" fmla="*/ 87 h 1022"/>
                  <a:gd name="T38" fmla="*/ 91 w 1135"/>
                  <a:gd name="T39" fmla="*/ 183 h 1022"/>
                  <a:gd name="T40" fmla="*/ 37 w 1135"/>
                  <a:gd name="T41" fmla="*/ 396 h 1022"/>
                  <a:gd name="T42" fmla="*/ 13 w 1135"/>
                  <a:gd name="T43" fmla="*/ 492 h 1022"/>
                  <a:gd name="T44" fmla="*/ 4 w 1135"/>
                  <a:gd name="T45" fmla="*/ 547 h 1022"/>
                  <a:gd name="T46" fmla="*/ 0 w 1135"/>
                  <a:gd name="T47" fmla="*/ 654 h 1022"/>
                  <a:gd name="T48" fmla="*/ 36 w 1135"/>
                  <a:gd name="T49" fmla="*/ 671 h 1022"/>
                  <a:gd name="T50" fmla="*/ 67 w 1135"/>
                  <a:gd name="T51" fmla="*/ 716 h 1022"/>
                  <a:gd name="T52" fmla="*/ 113 w 1135"/>
                  <a:gd name="T53" fmla="*/ 711 h 1022"/>
                  <a:gd name="T54" fmla="*/ 143 w 1135"/>
                  <a:gd name="T55" fmla="*/ 742 h 1022"/>
                  <a:gd name="T56" fmla="*/ 159 w 1135"/>
                  <a:gd name="T57" fmla="*/ 781 h 1022"/>
                  <a:gd name="T58" fmla="*/ 303 w 1135"/>
                  <a:gd name="T59" fmla="*/ 807 h 1022"/>
                  <a:gd name="T60" fmla="*/ 318 w 1135"/>
                  <a:gd name="T61" fmla="*/ 813 h 1022"/>
                  <a:gd name="T62" fmla="*/ 382 w 1135"/>
                  <a:gd name="T63" fmla="*/ 854 h 1022"/>
                  <a:gd name="T64" fmla="*/ 440 w 1135"/>
                  <a:gd name="T65" fmla="*/ 828 h 1022"/>
                  <a:gd name="T66" fmla="*/ 497 w 1135"/>
                  <a:gd name="T67" fmla="*/ 723 h 1022"/>
                  <a:gd name="T68" fmla="*/ 569 w 1135"/>
                  <a:gd name="T69" fmla="*/ 777 h 1022"/>
                  <a:gd name="T70" fmla="*/ 565 w 1135"/>
                  <a:gd name="T71" fmla="*/ 810 h 1022"/>
                  <a:gd name="T72" fmla="*/ 669 w 1135"/>
                  <a:gd name="T73" fmla="*/ 915 h 1022"/>
                  <a:gd name="T74" fmla="*/ 700 w 1135"/>
                  <a:gd name="T75" fmla="*/ 965 h 1022"/>
                  <a:gd name="T76" fmla="*/ 757 w 1135"/>
                  <a:gd name="T77" fmla="*/ 1000 h 1022"/>
                  <a:gd name="T78" fmla="*/ 780 w 1135"/>
                  <a:gd name="T79" fmla="*/ 964 h 1022"/>
                  <a:gd name="T80" fmla="*/ 796 w 1135"/>
                  <a:gd name="T81" fmla="*/ 916 h 1022"/>
                  <a:gd name="T82" fmla="*/ 848 w 1135"/>
                  <a:gd name="T83" fmla="*/ 892 h 1022"/>
                  <a:gd name="T84" fmla="*/ 883 w 1135"/>
                  <a:gd name="T85" fmla="*/ 687 h 1022"/>
                  <a:gd name="T86" fmla="*/ 888 w 1135"/>
                  <a:gd name="T87" fmla="*/ 606 h 1022"/>
                  <a:gd name="T88" fmla="*/ 864 w 1135"/>
                  <a:gd name="T89" fmla="*/ 554 h 1022"/>
                  <a:gd name="T90" fmla="*/ 875 w 1135"/>
                  <a:gd name="T91" fmla="*/ 459 h 1022"/>
                  <a:gd name="T92" fmla="*/ 903 w 1135"/>
                  <a:gd name="T93" fmla="*/ 470 h 1022"/>
                  <a:gd name="T94" fmla="*/ 933 w 1135"/>
                  <a:gd name="T95" fmla="*/ 434 h 1022"/>
                  <a:gd name="T96" fmla="*/ 979 w 1135"/>
                  <a:gd name="T97" fmla="*/ 416 h 1022"/>
                  <a:gd name="T98" fmla="*/ 985 w 1135"/>
                  <a:gd name="T99" fmla="*/ 341 h 1022"/>
                  <a:gd name="T100" fmla="*/ 1035 w 1135"/>
                  <a:gd name="T101" fmla="*/ 297 h 1022"/>
                  <a:gd name="T102" fmla="*/ 1095 w 1135"/>
                  <a:gd name="T103" fmla="*/ 292 h 1022"/>
                  <a:gd name="T104" fmla="*/ 1089 w 1135"/>
                  <a:gd name="T105" fmla="*/ 238 h 1022"/>
                  <a:gd name="T106" fmla="*/ 1135 w 1135"/>
                  <a:gd name="T107" fmla="*/ 154 h 1022"/>
                  <a:gd name="T108" fmla="*/ 1077 w 1135"/>
                  <a:gd name="T109" fmla="*/ 99 h 1022"/>
                  <a:gd name="T110" fmla="*/ 690 w 1135"/>
                  <a:gd name="T111" fmla="*/ 926 h 1022"/>
                  <a:gd name="T112" fmla="*/ 686 w 1135"/>
                  <a:gd name="T113" fmla="*/ 946 h 10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35" h="1022">
                    <a:moveTo>
                      <a:pt x="1077" y="99"/>
                    </a:moveTo>
                    <a:lnTo>
                      <a:pt x="1048" y="87"/>
                    </a:lnTo>
                    <a:lnTo>
                      <a:pt x="935" y="239"/>
                    </a:lnTo>
                    <a:lnTo>
                      <a:pt x="904" y="262"/>
                    </a:lnTo>
                    <a:lnTo>
                      <a:pt x="790" y="273"/>
                    </a:lnTo>
                    <a:lnTo>
                      <a:pt x="773" y="228"/>
                    </a:lnTo>
                    <a:lnTo>
                      <a:pt x="731" y="204"/>
                    </a:lnTo>
                    <a:lnTo>
                      <a:pt x="716" y="193"/>
                    </a:lnTo>
                    <a:lnTo>
                      <a:pt x="697" y="208"/>
                    </a:lnTo>
                    <a:lnTo>
                      <a:pt x="679" y="236"/>
                    </a:lnTo>
                    <a:lnTo>
                      <a:pt x="636" y="267"/>
                    </a:lnTo>
                    <a:lnTo>
                      <a:pt x="596" y="277"/>
                    </a:lnTo>
                    <a:lnTo>
                      <a:pt x="575" y="259"/>
                    </a:lnTo>
                    <a:lnTo>
                      <a:pt x="577" y="219"/>
                    </a:lnTo>
                    <a:lnTo>
                      <a:pt x="557" y="214"/>
                    </a:lnTo>
                    <a:lnTo>
                      <a:pt x="542" y="195"/>
                    </a:lnTo>
                    <a:lnTo>
                      <a:pt x="531" y="216"/>
                    </a:lnTo>
                    <a:lnTo>
                      <a:pt x="506" y="178"/>
                    </a:lnTo>
                    <a:lnTo>
                      <a:pt x="497" y="145"/>
                    </a:lnTo>
                    <a:lnTo>
                      <a:pt x="454" y="116"/>
                    </a:lnTo>
                    <a:lnTo>
                      <a:pt x="458" y="88"/>
                    </a:lnTo>
                    <a:lnTo>
                      <a:pt x="450" y="76"/>
                    </a:lnTo>
                    <a:lnTo>
                      <a:pt x="417" y="73"/>
                    </a:lnTo>
                    <a:lnTo>
                      <a:pt x="388" y="62"/>
                    </a:lnTo>
                    <a:lnTo>
                      <a:pt x="373" y="43"/>
                    </a:lnTo>
                    <a:lnTo>
                      <a:pt x="357" y="11"/>
                    </a:lnTo>
                    <a:lnTo>
                      <a:pt x="336" y="0"/>
                    </a:lnTo>
                    <a:lnTo>
                      <a:pt x="329" y="7"/>
                    </a:lnTo>
                    <a:lnTo>
                      <a:pt x="309" y="8"/>
                    </a:lnTo>
                    <a:lnTo>
                      <a:pt x="291" y="24"/>
                    </a:lnTo>
                    <a:lnTo>
                      <a:pt x="278" y="19"/>
                    </a:lnTo>
                    <a:lnTo>
                      <a:pt x="251" y="35"/>
                    </a:lnTo>
                    <a:lnTo>
                      <a:pt x="224" y="23"/>
                    </a:lnTo>
                    <a:lnTo>
                      <a:pt x="202" y="5"/>
                    </a:lnTo>
                    <a:lnTo>
                      <a:pt x="182" y="1"/>
                    </a:lnTo>
                    <a:lnTo>
                      <a:pt x="163" y="16"/>
                    </a:lnTo>
                    <a:lnTo>
                      <a:pt x="148" y="4"/>
                    </a:lnTo>
                    <a:lnTo>
                      <a:pt x="115" y="87"/>
                    </a:lnTo>
                    <a:lnTo>
                      <a:pt x="113" y="135"/>
                    </a:lnTo>
                    <a:lnTo>
                      <a:pt x="91" y="183"/>
                    </a:lnTo>
                    <a:lnTo>
                      <a:pt x="88" y="223"/>
                    </a:lnTo>
                    <a:lnTo>
                      <a:pt x="37" y="396"/>
                    </a:lnTo>
                    <a:lnTo>
                      <a:pt x="53" y="422"/>
                    </a:lnTo>
                    <a:lnTo>
                      <a:pt x="13" y="492"/>
                    </a:lnTo>
                    <a:lnTo>
                      <a:pt x="21" y="518"/>
                    </a:lnTo>
                    <a:lnTo>
                      <a:pt x="4" y="547"/>
                    </a:lnTo>
                    <a:lnTo>
                      <a:pt x="18" y="626"/>
                    </a:lnTo>
                    <a:lnTo>
                      <a:pt x="0" y="654"/>
                    </a:lnTo>
                    <a:lnTo>
                      <a:pt x="2" y="668"/>
                    </a:lnTo>
                    <a:lnTo>
                      <a:pt x="36" y="671"/>
                    </a:lnTo>
                    <a:lnTo>
                      <a:pt x="65" y="689"/>
                    </a:lnTo>
                    <a:lnTo>
                      <a:pt x="67" y="716"/>
                    </a:lnTo>
                    <a:lnTo>
                      <a:pt x="92" y="700"/>
                    </a:lnTo>
                    <a:lnTo>
                      <a:pt x="113" y="711"/>
                    </a:lnTo>
                    <a:lnTo>
                      <a:pt x="129" y="737"/>
                    </a:lnTo>
                    <a:lnTo>
                      <a:pt x="143" y="742"/>
                    </a:lnTo>
                    <a:lnTo>
                      <a:pt x="145" y="762"/>
                    </a:lnTo>
                    <a:lnTo>
                      <a:pt x="159" y="781"/>
                    </a:lnTo>
                    <a:lnTo>
                      <a:pt x="164" y="821"/>
                    </a:lnTo>
                    <a:lnTo>
                      <a:pt x="303" y="807"/>
                    </a:lnTo>
                    <a:lnTo>
                      <a:pt x="311" y="820"/>
                    </a:lnTo>
                    <a:lnTo>
                      <a:pt x="318" y="813"/>
                    </a:lnTo>
                    <a:lnTo>
                      <a:pt x="344" y="817"/>
                    </a:lnTo>
                    <a:lnTo>
                      <a:pt x="382" y="854"/>
                    </a:lnTo>
                    <a:lnTo>
                      <a:pt x="408" y="852"/>
                    </a:lnTo>
                    <a:lnTo>
                      <a:pt x="440" y="828"/>
                    </a:lnTo>
                    <a:lnTo>
                      <a:pt x="474" y="758"/>
                    </a:lnTo>
                    <a:lnTo>
                      <a:pt x="497" y="723"/>
                    </a:lnTo>
                    <a:lnTo>
                      <a:pt x="511" y="721"/>
                    </a:lnTo>
                    <a:lnTo>
                      <a:pt x="569" y="777"/>
                    </a:lnTo>
                    <a:lnTo>
                      <a:pt x="564" y="797"/>
                    </a:lnTo>
                    <a:lnTo>
                      <a:pt x="565" y="810"/>
                    </a:lnTo>
                    <a:lnTo>
                      <a:pt x="648" y="903"/>
                    </a:lnTo>
                    <a:lnTo>
                      <a:pt x="669" y="915"/>
                    </a:lnTo>
                    <a:lnTo>
                      <a:pt x="673" y="955"/>
                    </a:lnTo>
                    <a:lnTo>
                      <a:pt x="700" y="965"/>
                    </a:lnTo>
                    <a:lnTo>
                      <a:pt x="733" y="1022"/>
                    </a:lnTo>
                    <a:lnTo>
                      <a:pt x="757" y="1000"/>
                    </a:lnTo>
                    <a:lnTo>
                      <a:pt x="784" y="991"/>
                    </a:lnTo>
                    <a:lnTo>
                      <a:pt x="780" y="964"/>
                    </a:lnTo>
                    <a:lnTo>
                      <a:pt x="799" y="942"/>
                    </a:lnTo>
                    <a:lnTo>
                      <a:pt x="796" y="916"/>
                    </a:lnTo>
                    <a:lnTo>
                      <a:pt x="830" y="913"/>
                    </a:lnTo>
                    <a:lnTo>
                      <a:pt x="848" y="892"/>
                    </a:lnTo>
                    <a:lnTo>
                      <a:pt x="858" y="783"/>
                    </a:lnTo>
                    <a:lnTo>
                      <a:pt x="883" y="687"/>
                    </a:lnTo>
                    <a:lnTo>
                      <a:pt x="886" y="646"/>
                    </a:lnTo>
                    <a:lnTo>
                      <a:pt x="888" y="606"/>
                    </a:lnTo>
                    <a:lnTo>
                      <a:pt x="867" y="588"/>
                    </a:lnTo>
                    <a:lnTo>
                      <a:pt x="864" y="554"/>
                    </a:lnTo>
                    <a:lnTo>
                      <a:pt x="865" y="494"/>
                    </a:lnTo>
                    <a:lnTo>
                      <a:pt x="875" y="459"/>
                    </a:lnTo>
                    <a:lnTo>
                      <a:pt x="881" y="452"/>
                    </a:lnTo>
                    <a:lnTo>
                      <a:pt x="903" y="470"/>
                    </a:lnTo>
                    <a:lnTo>
                      <a:pt x="923" y="475"/>
                    </a:lnTo>
                    <a:lnTo>
                      <a:pt x="933" y="434"/>
                    </a:lnTo>
                    <a:lnTo>
                      <a:pt x="951" y="418"/>
                    </a:lnTo>
                    <a:lnTo>
                      <a:pt x="979" y="416"/>
                    </a:lnTo>
                    <a:lnTo>
                      <a:pt x="1000" y="360"/>
                    </a:lnTo>
                    <a:lnTo>
                      <a:pt x="985" y="341"/>
                    </a:lnTo>
                    <a:lnTo>
                      <a:pt x="989" y="321"/>
                    </a:lnTo>
                    <a:lnTo>
                      <a:pt x="1035" y="297"/>
                    </a:lnTo>
                    <a:lnTo>
                      <a:pt x="1080" y="286"/>
                    </a:lnTo>
                    <a:lnTo>
                      <a:pt x="1095" y="292"/>
                    </a:lnTo>
                    <a:lnTo>
                      <a:pt x="1106" y="277"/>
                    </a:lnTo>
                    <a:lnTo>
                      <a:pt x="1089" y="238"/>
                    </a:lnTo>
                    <a:lnTo>
                      <a:pt x="1105" y="197"/>
                    </a:lnTo>
                    <a:lnTo>
                      <a:pt x="1135" y="154"/>
                    </a:lnTo>
                    <a:lnTo>
                      <a:pt x="1134" y="140"/>
                    </a:lnTo>
                    <a:lnTo>
                      <a:pt x="1077" y="99"/>
                    </a:lnTo>
                    <a:close/>
                    <a:moveTo>
                      <a:pt x="677" y="927"/>
                    </a:moveTo>
                    <a:lnTo>
                      <a:pt x="690" y="926"/>
                    </a:lnTo>
                    <a:lnTo>
                      <a:pt x="691" y="939"/>
                    </a:lnTo>
                    <a:lnTo>
                      <a:pt x="686" y="946"/>
                    </a:lnTo>
                    <a:lnTo>
                      <a:pt x="677" y="9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Freeform 114">
                <a:extLst>
                  <a:ext uri="{FF2B5EF4-FFF2-40B4-BE49-F238E27FC236}">
                    <a16:creationId xmlns:a16="http://schemas.microsoft.com/office/drawing/2014/main" id="{2C09B529-45D9-8215-19A9-CA4B6EF51A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1" y="2068"/>
                <a:ext cx="4" cy="7"/>
              </a:xfrm>
              <a:custGeom>
                <a:avLst/>
                <a:gdLst>
                  <a:gd name="T0" fmla="*/ 13 w 14"/>
                  <a:gd name="T1" fmla="*/ 0 h 20"/>
                  <a:gd name="T2" fmla="*/ 0 w 14"/>
                  <a:gd name="T3" fmla="*/ 1 h 20"/>
                  <a:gd name="T4" fmla="*/ 9 w 14"/>
                  <a:gd name="T5" fmla="*/ 20 h 20"/>
                  <a:gd name="T6" fmla="*/ 14 w 14"/>
                  <a:gd name="T7" fmla="*/ 13 h 20"/>
                  <a:gd name="T8" fmla="*/ 13 w 14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3" y="0"/>
                    </a:moveTo>
                    <a:lnTo>
                      <a:pt x="0" y="1"/>
                    </a:lnTo>
                    <a:lnTo>
                      <a:pt x="9" y="20"/>
                    </a:lnTo>
                    <a:lnTo>
                      <a:pt x="14" y="13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115">
                <a:extLst>
                  <a:ext uri="{FF2B5EF4-FFF2-40B4-BE49-F238E27FC236}">
                    <a16:creationId xmlns:a16="http://schemas.microsoft.com/office/drawing/2014/main" id="{0173D3D2-09F0-836C-B077-E241919AE6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9" y="1975"/>
                <a:ext cx="426" cy="332"/>
              </a:xfrm>
              <a:custGeom>
                <a:avLst/>
                <a:gdLst>
                  <a:gd name="T0" fmla="*/ 381 w 1278"/>
                  <a:gd name="T1" fmla="*/ 220 h 996"/>
                  <a:gd name="T2" fmla="*/ 299 w 1278"/>
                  <a:gd name="T3" fmla="*/ 208 h 996"/>
                  <a:gd name="T4" fmla="*/ 268 w 1278"/>
                  <a:gd name="T5" fmla="*/ 157 h 996"/>
                  <a:gd name="T6" fmla="*/ 218 w 1278"/>
                  <a:gd name="T7" fmla="*/ 129 h 996"/>
                  <a:gd name="T8" fmla="*/ 153 w 1278"/>
                  <a:gd name="T9" fmla="*/ 0 h 996"/>
                  <a:gd name="T10" fmla="*/ 115 w 1278"/>
                  <a:gd name="T11" fmla="*/ 246 h 996"/>
                  <a:gd name="T12" fmla="*/ 66 w 1278"/>
                  <a:gd name="T13" fmla="*/ 296 h 996"/>
                  <a:gd name="T14" fmla="*/ 24 w 1278"/>
                  <a:gd name="T15" fmla="*/ 354 h 996"/>
                  <a:gd name="T16" fmla="*/ 39 w 1278"/>
                  <a:gd name="T17" fmla="*/ 440 h 996"/>
                  <a:gd name="T18" fmla="*/ 95 w 1278"/>
                  <a:gd name="T19" fmla="*/ 535 h 996"/>
                  <a:gd name="T20" fmla="*/ 146 w 1278"/>
                  <a:gd name="T21" fmla="*/ 571 h 996"/>
                  <a:gd name="T22" fmla="*/ 235 w 1278"/>
                  <a:gd name="T23" fmla="*/ 597 h 996"/>
                  <a:gd name="T24" fmla="*/ 287 w 1278"/>
                  <a:gd name="T25" fmla="*/ 511 h 996"/>
                  <a:gd name="T26" fmla="*/ 346 w 1278"/>
                  <a:gd name="T27" fmla="*/ 566 h 996"/>
                  <a:gd name="T28" fmla="*/ 467 w 1278"/>
                  <a:gd name="T29" fmla="*/ 642 h 996"/>
                  <a:gd name="T30" fmla="*/ 466 w 1278"/>
                  <a:gd name="T31" fmla="*/ 702 h 996"/>
                  <a:gd name="T32" fmla="*/ 432 w 1278"/>
                  <a:gd name="T33" fmla="*/ 773 h 996"/>
                  <a:gd name="T34" fmla="*/ 450 w 1278"/>
                  <a:gd name="T35" fmla="*/ 892 h 996"/>
                  <a:gd name="T36" fmla="*/ 511 w 1278"/>
                  <a:gd name="T37" fmla="*/ 899 h 996"/>
                  <a:gd name="T38" fmla="*/ 540 w 1278"/>
                  <a:gd name="T39" fmla="*/ 917 h 996"/>
                  <a:gd name="T40" fmla="*/ 629 w 1278"/>
                  <a:gd name="T41" fmla="*/ 949 h 996"/>
                  <a:gd name="T42" fmla="*/ 727 w 1278"/>
                  <a:gd name="T43" fmla="*/ 987 h 996"/>
                  <a:gd name="T44" fmla="*/ 777 w 1278"/>
                  <a:gd name="T45" fmla="*/ 941 h 996"/>
                  <a:gd name="T46" fmla="*/ 842 w 1278"/>
                  <a:gd name="T47" fmla="*/ 922 h 996"/>
                  <a:gd name="T48" fmla="*/ 939 w 1278"/>
                  <a:gd name="T49" fmla="*/ 887 h 996"/>
                  <a:gd name="T50" fmla="*/ 1053 w 1278"/>
                  <a:gd name="T51" fmla="*/ 882 h 996"/>
                  <a:gd name="T52" fmla="*/ 1119 w 1278"/>
                  <a:gd name="T53" fmla="*/ 796 h 996"/>
                  <a:gd name="T54" fmla="*/ 1242 w 1278"/>
                  <a:gd name="T55" fmla="*/ 744 h 996"/>
                  <a:gd name="T56" fmla="*/ 1263 w 1278"/>
                  <a:gd name="T57" fmla="*/ 615 h 996"/>
                  <a:gd name="T58" fmla="*/ 1206 w 1278"/>
                  <a:gd name="T59" fmla="*/ 506 h 996"/>
                  <a:gd name="T60" fmla="*/ 1169 w 1278"/>
                  <a:gd name="T61" fmla="*/ 469 h 996"/>
                  <a:gd name="T62" fmla="*/ 1113 w 1278"/>
                  <a:gd name="T63" fmla="*/ 374 h 996"/>
                  <a:gd name="T64" fmla="*/ 1085 w 1278"/>
                  <a:gd name="T65" fmla="*/ 289 h 996"/>
                  <a:gd name="T66" fmla="*/ 988 w 1278"/>
                  <a:gd name="T67" fmla="*/ 251 h 996"/>
                  <a:gd name="T68" fmla="*/ 906 w 1278"/>
                  <a:gd name="T69" fmla="*/ 166 h 996"/>
                  <a:gd name="T70" fmla="*/ 852 w 1278"/>
                  <a:gd name="T71" fmla="*/ 163 h 996"/>
                  <a:gd name="T72" fmla="*/ 746 w 1278"/>
                  <a:gd name="T73" fmla="*/ 106 h 996"/>
                  <a:gd name="T74" fmla="*/ 754 w 1278"/>
                  <a:gd name="T75" fmla="*/ 45 h 996"/>
                  <a:gd name="T76" fmla="*/ 674 w 1278"/>
                  <a:gd name="T77" fmla="*/ 45 h 996"/>
                  <a:gd name="T78" fmla="*/ 600 w 1278"/>
                  <a:gd name="T79" fmla="*/ 194 h 996"/>
                  <a:gd name="T80" fmla="*/ 493 w 1278"/>
                  <a:gd name="T81" fmla="*/ 277 h 996"/>
                  <a:gd name="T82" fmla="*/ 455 w 1278"/>
                  <a:gd name="T83" fmla="*/ 227 h 9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78" h="996">
                    <a:moveTo>
                      <a:pt x="400" y="206"/>
                    </a:moveTo>
                    <a:lnTo>
                      <a:pt x="385" y="193"/>
                    </a:lnTo>
                    <a:lnTo>
                      <a:pt x="381" y="220"/>
                    </a:lnTo>
                    <a:lnTo>
                      <a:pt x="347" y="210"/>
                    </a:lnTo>
                    <a:lnTo>
                      <a:pt x="334" y="218"/>
                    </a:lnTo>
                    <a:lnTo>
                      <a:pt x="299" y="208"/>
                    </a:lnTo>
                    <a:lnTo>
                      <a:pt x="277" y="190"/>
                    </a:lnTo>
                    <a:lnTo>
                      <a:pt x="282" y="162"/>
                    </a:lnTo>
                    <a:lnTo>
                      <a:pt x="268" y="157"/>
                    </a:lnTo>
                    <a:lnTo>
                      <a:pt x="267" y="144"/>
                    </a:lnTo>
                    <a:lnTo>
                      <a:pt x="227" y="148"/>
                    </a:lnTo>
                    <a:lnTo>
                      <a:pt x="218" y="129"/>
                    </a:lnTo>
                    <a:lnTo>
                      <a:pt x="197" y="117"/>
                    </a:lnTo>
                    <a:lnTo>
                      <a:pt x="180" y="11"/>
                    </a:lnTo>
                    <a:lnTo>
                      <a:pt x="153" y="0"/>
                    </a:lnTo>
                    <a:lnTo>
                      <a:pt x="150" y="41"/>
                    </a:lnTo>
                    <a:lnTo>
                      <a:pt x="125" y="137"/>
                    </a:lnTo>
                    <a:lnTo>
                      <a:pt x="115" y="246"/>
                    </a:lnTo>
                    <a:lnTo>
                      <a:pt x="97" y="267"/>
                    </a:lnTo>
                    <a:lnTo>
                      <a:pt x="63" y="270"/>
                    </a:lnTo>
                    <a:lnTo>
                      <a:pt x="66" y="296"/>
                    </a:lnTo>
                    <a:lnTo>
                      <a:pt x="47" y="318"/>
                    </a:lnTo>
                    <a:lnTo>
                      <a:pt x="51" y="345"/>
                    </a:lnTo>
                    <a:lnTo>
                      <a:pt x="24" y="354"/>
                    </a:lnTo>
                    <a:lnTo>
                      <a:pt x="0" y="376"/>
                    </a:lnTo>
                    <a:lnTo>
                      <a:pt x="1" y="396"/>
                    </a:lnTo>
                    <a:lnTo>
                      <a:pt x="39" y="440"/>
                    </a:lnTo>
                    <a:lnTo>
                      <a:pt x="49" y="466"/>
                    </a:lnTo>
                    <a:lnTo>
                      <a:pt x="63" y="485"/>
                    </a:lnTo>
                    <a:lnTo>
                      <a:pt x="95" y="535"/>
                    </a:lnTo>
                    <a:lnTo>
                      <a:pt x="97" y="562"/>
                    </a:lnTo>
                    <a:lnTo>
                      <a:pt x="105" y="575"/>
                    </a:lnTo>
                    <a:lnTo>
                      <a:pt x="146" y="571"/>
                    </a:lnTo>
                    <a:lnTo>
                      <a:pt x="244" y="622"/>
                    </a:lnTo>
                    <a:lnTo>
                      <a:pt x="249" y="608"/>
                    </a:lnTo>
                    <a:lnTo>
                      <a:pt x="235" y="597"/>
                    </a:lnTo>
                    <a:lnTo>
                      <a:pt x="251" y="554"/>
                    </a:lnTo>
                    <a:lnTo>
                      <a:pt x="249" y="528"/>
                    </a:lnTo>
                    <a:lnTo>
                      <a:pt x="287" y="511"/>
                    </a:lnTo>
                    <a:lnTo>
                      <a:pt x="315" y="528"/>
                    </a:lnTo>
                    <a:lnTo>
                      <a:pt x="325" y="554"/>
                    </a:lnTo>
                    <a:lnTo>
                      <a:pt x="346" y="566"/>
                    </a:lnTo>
                    <a:lnTo>
                      <a:pt x="421" y="572"/>
                    </a:lnTo>
                    <a:lnTo>
                      <a:pt x="459" y="623"/>
                    </a:lnTo>
                    <a:lnTo>
                      <a:pt x="467" y="642"/>
                    </a:lnTo>
                    <a:lnTo>
                      <a:pt x="462" y="656"/>
                    </a:lnTo>
                    <a:lnTo>
                      <a:pt x="477" y="668"/>
                    </a:lnTo>
                    <a:lnTo>
                      <a:pt x="466" y="702"/>
                    </a:lnTo>
                    <a:lnTo>
                      <a:pt x="453" y="710"/>
                    </a:lnTo>
                    <a:lnTo>
                      <a:pt x="429" y="739"/>
                    </a:lnTo>
                    <a:lnTo>
                      <a:pt x="432" y="773"/>
                    </a:lnTo>
                    <a:lnTo>
                      <a:pt x="428" y="800"/>
                    </a:lnTo>
                    <a:lnTo>
                      <a:pt x="459" y="844"/>
                    </a:lnTo>
                    <a:lnTo>
                      <a:pt x="450" y="892"/>
                    </a:lnTo>
                    <a:lnTo>
                      <a:pt x="457" y="891"/>
                    </a:lnTo>
                    <a:lnTo>
                      <a:pt x="476" y="882"/>
                    </a:lnTo>
                    <a:lnTo>
                      <a:pt x="511" y="899"/>
                    </a:lnTo>
                    <a:lnTo>
                      <a:pt x="538" y="897"/>
                    </a:lnTo>
                    <a:lnTo>
                      <a:pt x="545" y="903"/>
                    </a:lnTo>
                    <a:lnTo>
                      <a:pt x="540" y="917"/>
                    </a:lnTo>
                    <a:lnTo>
                      <a:pt x="568" y="934"/>
                    </a:lnTo>
                    <a:lnTo>
                      <a:pt x="607" y="924"/>
                    </a:lnTo>
                    <a:lnTo>
                      <a:pt x="629" y="949"/>
                    </a:lnTo>
                    <a:lnTo>
                      <a:pt x="633" y="982"/>
                    </a:lnTo>
                    <a:lnTo>
                      <a:pt x="701" y="996"/>
                    </a:lnTo>
                    <a:lnTo>
                      <a:pt x="727" y="987"/>
                    </a:lnTo>
                    <a:lnTo>
                      <a:pt x="724" y="953"/>
                    </a:lnTo>
                    <a:lnTo>
                      <a:pt x="742" y="932"/>
                    </a:lnTo>
                    <a:lnTo>
                      <a:pt x="777" y="941"/>
                    </a:lnTo>
                    <a:lnTo>
                      <a:pt x="801" y="913"/>
                    </a:lnTo>
                    <a:lnTo>
                      <a:pt x="828" y="917"/>
                    </a:lnTo>
                    <a:lnTo>
                      <a:pt x="842" y="922"/>
                    </a:lnTo>
                    <a:lnTo>
                      <a:pt x="874" y="905"/>
                    </a:lnTo>
                    <a:lnTo>
                      <a:pt x="886" y="892"/>
                    </a:lnTo>
                    <a:lnTo>
                      <a:pt x="939" y="887"/>
                    </a:lnTo>
                    <a:lnTo>
                      <a:pt x="957" y="864"/>
                    </a:lnTo>
                    <a:lnTo>
                      <a:pt x="1027" y="892"/>
                    </a:lnTo>
                    <a:lnTo>
                      <a:pt x="1053" y="882"/>
                    </a:lnTo>
                    <a:lnTo>
                      <a:pt x="1056" y="849"/>
                    </a:lnTo>
                    <a:lnTo>
                      <a:pt x="1095" y="838"/>
                    </a:lnTo>
                    <a:lnTo>
                      <a:pt x="1119" y="796"/>
                    </a:lnTo>
                    <a:lnTo>
                      <a:pt x="1178" y="777"/>
                    </a:lnTo>
                    <a:lnTo>
                      <a:pt x="1199" y="788"/>
                    </a:lnTo>
                    <a:lnTo>
                      <a:pt x="1242" y="744"/>
                    </a:lnTo>
                    <a:lnTo>
                      <a:pt x="1245" y="710"/>
                    </a:lnTo>
                    <a:lnTo>
                      <a:pt x="1227" y="659"/>
                    </a:lnTo>
                    <a:lnTo>
                      <a:pt x="1263" y="615"/>
                    </a:lnTo>
                    <a:lnTo>
                      <a:pt x="1278" y="560"/>
                    </a:lnTo>
                    <a:lnTo>
                      <a:pt x="1222" y="531"/>
                    </a:lnTo>
                    <a:lnTo>
                      <a:pt x="1206" y="506"/>
                    </a:lnTo>
                    <a:lnTo>
                      <a:pt x="1211" y="492"/>
                    </a:lnTo>
                    <a:lnTo>
                      <a:pt x="1171" y="489"/>
                    </a:lnTo>
                    <a:lnTo>
                      <a:pt x="1169" y="469"/>
                    </a:lnTo>
                    <a:lnTo>
                      <a:pt x="1127" y="453"/>
                    </a:lnTo>
                    <a:lnTo>
                      <a:pt x="1118" y="421"/>
                    </a:lnTo>
                    <a:lnTo>
                      <a:pt x="1113" y="374"/>
                    </a:lnTo>
                    <a:lnTo>
                      <a:pt x="1098" y="355"/>
                    </a:lnTo>
                    <a:lnTo>
                      <a:pt x="1113" y="300"/>
                    </a:lnTo>
                    <a:lnTo>
                      <a:pt x="1085" y="289"/>
                    </a:lnTo>
                    <a:lnTo>
                      <a:pt x="1052" y="292"/>
                    </a:lnTo>
                    <a:lnTo>
                      <a:pt x="1029" y="261"/>
                    </a:lnTo>
                    <a:lnTo>
                      <a:pt x="988" y="251"/>
                    </a:lnTo>
                    <a:lnTo>
                      <a:pt x="956" y="208"/>
                    </a:lnTo>
                    <a:lnTo>
                      <a:pt x="945" y="148"/>
                    </a:lnTo>
                    <a:lnTo>
                      <a:pt x="906" y="166"/>
                    </a:lnTo>
                    <a:lnTo>
                      <a:pt x="877" y="215"/>
                    </a:lnTo>
                    <a:lnTo>
                      <a:pt x="863" y="210"/>
                    </a:lnTo>
                    <a:lnTo>
                      <a:pt x="852" y="163"/>
                    </a:lnTo>
                    <a:lnTo>
                      <a:pt x="829" y="132"/>
                    </a:lnTo>
                    <a:lnTo>
                      <a:pt x="776" y="137"/>
                    </a:lnTo>
                    <a:lnTo>
                      <a:pt x="746" y="106"/>
                    </a:lnTo>
                    <a:lnTo>
                      <a:pt x="730" y="67"/>
                    </a:lnTo>
                    <a:lnTo>
                      <a:pt x="749" y="59"/>
                    </a:lnTo>
                    <a:lnTo>
                      <a:pt x="754" y="45"/>
                    </a:lnTo>
                    <a:lnTo>
                      <a:pt x="739" y="26"/>
                    </a:lnTo>
                    <a:lnTo>
                      <a:pt x="704" y="16"/>
                    </a:lnTo>
                    <a:lnTo>
                      <a:pt x="674" y="45"/>
                    </a:lnTo>
                    <a:lnTo>
                      <a:pt x="635" y="137"/>
                    </a:lnTo>
                    <a:lnTo>
                      <a:pt x="598" y="174"/>
                    </a:lnTo>
                    <a:lnTo>
                      <a:pt x="600" y="194"/>
                    </a:lnTo>
                    <a:lnTo>
                      <a:pt x="582" y="215"/>
                    </a:lnTo>
                    <a:lnTo>
                      <a:pt x="566" y="264"/>
                    </a:lnTo>
                    <a:lnTo>
                      <a:pt x="493" y="277"/>
                    </a:lnTo>
                    <a:lnTo>
                      <a:pt x="478" y="252"/>
                    </a:lnTo>
                    <a:lnTo>
                      <a:pt x="459" y="267"/>
                    </a:lnTo>
                    <a:lnTo>
                      <a:pt x="455" y="227"/>
                    </a:lnTo>
                    <a:lnTo>
                      <a:pt x="426" y="196"/>
                    </a:lnTo>
                    <a:lnTo>
                      <a:pt x="400" y="2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116">
                <a:extLst>
                  <a:ext uri="{FF2B5EF4-FFF2-40B4-BE49-F238E27FC236}">
                    <a16:creationId xmlns:a16="http://schemas.microsoft.com/office/drawing/2014/main" id="{951A0E96-406F-C899-F66B-9A28C5219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5" y="1518"/>
                <a:ext cx="485" cy="384"/>
              </a:xfrm>
              <a:custGeom>
                <a:avLst/>
                <a:gdLst>
                  <a:gd name="T0" fmla="*/ 1260 w 1456"/>
                  <a:gd name="T1" fmla="*/ 180 h 1154"/>
                  <a:gd name="T2" fmla="*/ 1121 w 1456"/>
                  <a:gd name="T3" fmla="*/ 194 h 1154"/>
                  <a:gd name="T4" fmla="*/ 995 w 1456"/>
                  <a:gd name="T5" fmla="*/ 225 h 1154"/>
                  <a:gd name="T6" fmla="*/ 872 w 1456"/>
                  <a:gd name="T7" fmla="*/ 263 h 1154"/>
                  <a:gd name="T8" fmla="*/ 825 w 1456"/>
                  <a:gd name="T9" fmla="*/ 274 h 1154"/>
                  <a:gd name="T10" fmla="*/ 744 w 1456"/>
                  <a:gd name="T11" fmla="*/ 187 h 1154"/>
                  <a:gd name="T12" fmla="*/ 702 w 1456"/>
                  <a:gd name="T13" fmla="*/ 165 h 1154"/>
                  <a:gd name="T14" fmla="*/ 617 w 1456"/>
                  <a:gd name="T15" fmla="*/ 112 h 1154"/>
                  <a:gd name="T16" fmla="*/ 593 w 1456"/>
                  <a:gd name="T17" fmla="*/ 88 h 1154"/>
                  <a:gd name="T18" fmla="*/ 565 w 1456"/>
                  <a:gd name="T19" fmla="*/ 64 h 1154"/>
                  <a:gd name="T20" fmla="*/ 458 w 1456"/>
                  <a:gd name="T21" fmla="*/ 0 h 1154"/>
                  <a:gd name="T22" fmla="*/ 439 w 1456"/>
                  <a:gd name="T23" fmla="*/ 22 h 1154"/>
                  <a:gd name="T24" fmla="*/ 394 w 1456"/>
                  <a:gd name="T25" fmla="*/ 32 h 1154"/>
                  <a:gd name="T26" fmla="*/ 335 w 1456"/>
                  <a:gd name="T27" fmla="*/ 51 h 1154"/>
                  <a:gd name="T28" fmla="*/ 338 w 1456"/>
                  <a:gd name="T29" fmla="*/ 159 h 1154"/>
                  <a:gd name="T30" fmla="*/ 322 w 1456"/>
                  <a:gd name="T31" fmla="*/ 206 h 1154"/>
                  <a:gd name="T32" fmla="*/ 331 w 1456"/>
                  <a:gd name="T33" fmla="*/ 293 h 1154"/>
                  <a:gd name="T34" fmla="*/ 338 w 1456"/>
                  <a:gd name="T35" fmla="*/ 373 h 1154"/>
                  <a:gd name="T36" fmla="*/ 324 w 1456"/>
                  <a:gd name="T37" fmla="*/ 428 h 1154"/>
                  <a:gd name="T38" fmla="*/ 182 w 1456"/>
                  <a:gd name="T39" fmla="*/ 501 h 1154"/>
                  <a:gd name="T40" fmla="*/ 127 w 1456"/>
                  <a:gd name="T41" fmla="*/ 487 h 1154"/>
                  <a:gd name="T42" fmla="*/ 6 w 1456"/>
                  <a:gd name="T43" fmla="*/ 477 h 1154"/>
                  <a:gd name="T44" fmla="*/ 79 w 1456"/>
                  <a:gd name="T45" fmla="*/ 618 h 1154"/>
                  <a:gd name="T46" fmla="*/ 98 w 1456"/>
                  <a:gd name="T47" fmla="*/ 677 h 1154"/>
                  <a:gd name="T48" fmla="*/ 137 w 1456"/>
                  <a:gd name="T49" fmla="*/ 734 h 1154"/>
                  <a:gd name="T50" fmla="*/ 261 w 1456"/>
                  <a:gd name="T51" fmla="*/ 769 h 1154"/>
                  <a:gd name="T52" fmla="*/ 292 w 1456"/>
                  <a:gd name="T53" fmla="*/ 881 h 1154"/>
                  <a:gd name="T54" fmla="*/ 255 w 1456"/>
                  <a:gd name="T55" fmla="*/ 991 h 1154"/>
                  <a:gd name="T56" fmla="*/ 233 w 1456"/>
                  <a:gd name="T57" fmla="*/ 1047 h 1154"/>
                  <a:gd name="T58" fmla="*/ 286 w 1456"/>
                  <a:gd name="T59" fmla="*/ 1102 h 1154"/>
                  <a:gd name="T60" fmla="*/ 393 w 1456"/>
                  <a:gd name="T61" fmla="*/ 1105 h 1154"/>
                  <a:gd name="T62" fmla="*/ 461 w 1456"/>
                  <a:gd name="T63" fmla="*/ 1113 h 1154"/>
                  <a:gd name="T64" fmla="*/ 515 w 1456"/>
                  <a:gd name="T65" fmla="*/ 1121 h 1154"/>
                  <a:gd name="T66" fmla="*/ 531 w 1456"/>
                  <a:gd name="T67" fmla="*/ 1154 h 1154"/>
                  <a:gd name="T68" fmla="*/ 601 w 1456"/>
                  <a:gd name="T69" fmla="*/ 1100 h 1154"/>
                  <a:gd name="T70" fmla="*/ 637 w 1456"/>
                  <a:gd name="T71" fmla="*/ 989 h 1154"/>
                  <a:gd name="T72" fmla="*/ 740 w 1456"/>
                  <a:gd name="T73" fmla="*/ 1014 h 1154"/>
                  <a:gd name="T74" fmla="*/ 801 w 1456"/>
                  <a:gd name="T75" fmla="*/ 1021 h 1154"/>
                  <a:gd name="T76" fmla="*/ 874 w 1456"/>
                  <a:gd name="T77" fmla="*/ 1007 h 1154"/>
                  <a:gd name="T78" fmla="*/ 898 w 1456"/>
                  <a:gd name="T79" fmla="*/ 1059 h 1154"/>
                  <a:gd name="T80" fmla="*/ 889 w 1456"/>
                  <a:gd name="T81" fmla="*/ 1100 h 1154"/>
                  <a:gd name="T82" fmla="*/ 938 w 1456"/>
                  <a:gd name="T83" fmla="*/ 1122 h 1154"/>
                  <a:gd name="T84" fmla="*/ 1014 w 1456"/>
                  <a:gd name="T85" fmla="*/ 861 h 1154"/>
                  <a:gd name="T86" fmla="*/ 1064 w 1456"/>
                  <a:gd name="T87" fmla="*/ 742 h 1154"/>
                  <a:gd name="T88" fmla="*/ 1125 w 1456"/>
                  <a:gd name="T89" fmla="*/ 749 h 1154"/>
                  <a:gd name="T90" fmla="*/ 1192 w 1456"/>
                  <a:gd name="T91" fmla="*/ 750 h 1154"/>
                  <a:gd name="T92" fmla="*/ 1237 w 1456"/>
                  <a:gd name="T93" fmla="*/ 726 h 1154"/>
                  <a:gd name="T94" fmla="*/ 1289 w 1456"/>
                  <a:gd name="T95" fmla="*/ 788 h 1154"/>
                  <a:gd name="T96" fmla="*/ 1363 w 1456"/>
                  <a:gd name="T97" fmla="*/ 781 h 1154"/>
                  <a:gd name="T98" fmla="*/ 1432 w 1456"/>
                  <a:gd name="T99" fmla="*/ 734 h 1154"/>
                  <a:gd name="T100" fmla="*/ 1390 w 1456"/>
                  <a:gd name="T101" fmla="*/ 651 h 1154"/>
                  <a:gd name="T102" fmla="*/ 1444 w 1456"/>
                  <a:gd name="T103" fmla="*/ 579 h 1154"/>
                  <a:gd name="T104" fmla="*/ 1408 w 1456"/>
                  <a:gd name="T105" fmla="*/ 481 h 1154"/>
                  <a:gd name="T106" fmla="*/ 1361 w 1456"/>
                  <a:gd name="T107" fmla="*/ 399 h 1154"/>
                  <a:gd name="T108" fmla="*/ 1443 w 1456"/>
                  <a:gd name="T109" fmla="*/ 351 h 1154"/>
                  <a:gd name="T110" fmla="*/ 1413 w 1456"/>
                  <a:gd name="T111" fmla="*/ 314 h 1154"/>
                  <a:gd name="T112" fmla="*/ 1325 w 1456"/>
                  <a:gd name="T113" fmla="*/ 235 h 1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56" h="1154">
                    <a:moveTo>
                      <a:pt x="1299" y="237"/>
                    </a:moveTo>
                    <a:lnTo>
                      <a:pt x="1287" y="184"/>
                    </a:lnTo>
                    <a:lnTo>
                      <a:pt x="1260" y="180"/>
                    </a:lnTo>
                    <a:lnTo>
                      <a:pt x="1215" y="204"/>
                    </a:lnTo>
                    <a:lnTo>
                      <a:pt x="1163" y="216"/>
                    </a:lnTo>
                    <a:lnTo>
                      <a:pt x="1121" y="194"/>
                    </a:lnTo>
                    <a:lnTo>
                      <a:pt x="1075" y="218"/>
                    </a:lnTo>
                    <a:lnTo>
                      <a:pt x="1008" y="210"/>
                    </a:lnTo>
                    <a:lnTo>
                      <a:pt x="995" y="225"/>
                    </a:lnTo>
                    <a:lnTo>
                      <a:pt x="924" y="252"/>
                    </a:lnTo>
                    <a:lnTo>
                      <a:pt x="912" y="266"/>
                    </a:lnTo>
                    <a:lnTo>
                      <a:pt x="872" y="263"/>
                    </a:lnTo>
                    <a:lnTo>
                      <a:pt x="860" y="284"/>
                    </a:lnTo>
                    <a:lnTo>
                      <a:pt x="840" y="286"/>
                    </a:lnTo>
                    <a:lnTo>
                      <a:pt x="825" y="274"/>
                    </a:lnTo>
                    <a:lnTo>
                      <a:pt x="831" y="254"/>
                    </a:lnTo>
                    <a:lnTo>
                      <a:pt x="767" y="226"/>
                    </a:lnTo>
                    <a:lnTo>
                      <a:pt x="744" y="187"/>
                    </a:lnTo>
                    <a:lnTo>
                      <a:pt x="729" y="182"/>
                    </a:lnTo>
                    <a:lnTo>
                      <a:pt x="734" y="156"/>
                    </a:lnTo>
                    <a:lnTo>
                      <a:pt x="702" y="165"/>
                    </a:lnTo>
                    <a:lnTo>
                      <a:pt x="679" y="140"/>
                    </a:lnTo>
                    <a:lnTo>
                      <a:pt x="631" y="131"/>
                    </a:lnTo>
                    <a:lnTo>
                      <a:pt x="617" y="112"/>
                    </a:lnTo>
                    <a:lnTo>
                      <a:pt x="621" y="91"/>
                    </a:lnTo>
                    <a:lnTo>
                      <a:pt x="613" y="86"/>
                    </a:lnTo>
                    <a:lnTo>
                      <a:pt x="593" y="88"/>
                    </a:lnTo>
                    <a:lnTo>
                      <a:pt x="574" y="103"/>
                    </a:lnTo>
                    <a:lnTo>
                      <a:pt x="568" y="97"/>
                    </a:lnTo>
                    <a:lnTo>
                      <a:pt x="565" y="64"/>
                    </a:lnTo>
                    <a:lnTo>
                      <a:pt x="503" y="49"/>
                    </a:lnTo>
                    <a:lnTo>
                      <a:pt x="480" y="18"/>
                    </a:lnTo>
                    <a:lnTo>
                      <a:pt x="458" y="0"/>
                    </a:lnTo>
                    <a:lnTo>
                      <a:pt x="452" y="7"/>
                    </a:lnTo>
                    <a:lnTo>
                      <a:pt x="438" y="8"/>
                    </a:lnTo>
                    <a:lnTo>
                      <a:pt x="439" y="22"/>
                    </a:lnTo>
                    <a:lnTo>
                      <a:pt x="429" y="43"/>
                    </a:lnTo>
                    <a:lnTo>
                      <a:pt x="409" y="45"/>
                    </a:lnTo>
                    <a:lnTo>
                      <a:pt x="394" y="32"/>
                    </a:lnTo>
                    <a:lnTo>
                      <a:pt x="388" y="40"/>
                    </a:lnTo>
                    <a:lnTo>
                      <a:pt x="348" y="44"/>
                    </a:lnTo>
                    <a:lnTo>
                      <a:pt x="335" y="51"/>
                    </a:lnTo>
                    <a:lnTo>
                      <a:pt x="326" y="86"/>
                    </a:lnTo>
                    <a:lnTo>
                      <a:pt x="348" y="118"/>
                    </a:lnTo>
                    <a:lnTo>
                      <a:pt x="338" y="159"/>
                    </a:lnTo>
                    <a:lnTo>
                      <a:pt x="296" y="202"/>
                    </a:lnTo>
                    <a:lnTo>
                      <a:pt x="303" y="216"/>
                    </a:lnTo>
                    <a:lnTo>
                      <a:pt x="322" y="206"/>
                    </a:lnTo>
                    <a:lnTo>
                      <a:pt x="338" y="233"/>
                    </a:lnTo>
                    <a:lnTo>
                      <a:pt x="329" y="266"/>
                    </a:lnTo>
                    <a:lnTo>
                      <a:pt x="331" y="293"/>
                    </a:lnTo>
                    <a:lnTo>
                      <a:pt x="352" y="304"/>
                    </a:lnTo>
                    <a:lnTo>
                      <a:pt x="375" y="336"/>
                    </a:lnTo>
                    <a:lnTo>
                      <a:pt x="338" y="373"/>
                    </a:lnTo>
                    <a:lnTo>
                      <a:pt x="348" y="399"/>
                    </a:lnTo>
                    <a:lnTo>
                      <a:pt x="344" y="433"/>
                    </a:lnTo>
                    <a:lnTo>
                      <a:pt x="324" y="428"/>
                    </a:lnTo>
                    <a:lnTo>
                      <a:pt x="278" y="445"/>
                    </a:lnTo>
                    <a:lnTo>
                      <a:pt x="241" y="482"/>
                    </a:lnTo>
                    <a:lnTo>
                      <a:pt x="182" y="501"/>
                    </a:lnTo>
                    <a:lnTo>
                      <a:pt x="164" y="523"/>
                    </a:lnTo>
                    <a:lnTo>
                      <a:pt x="138" y="526"/>
                    </a:lnTo>
                    <a:lnTo>
                      <a:pt x="127" y="487"/>
                    </a:lnTo>
                    <a:lnTo>
                      <a:pt x="93" y="470"/>
                    </a:lnTo>
                    <a:lnTo>
                      <a:pt x="34" y="489"/>
                    </a:lnTo>
                    <a:lnTo>
                      <a:pt x="6" y="477"/>
                    </a:lnTo>
                    <a:lnTo>
                      <a:pt x="0" y="484"/>
                    </a:lnTo>
                    <a:lnTo>
                      <a:pt x="17" y="517"/>
                    </a:lnTo>
                    <a:lnTo>
                      <a:pt x="79" y="618"/>
                    </a:lnTo>
                    <a:lnTo>
                      <a:pt x="74" y="632"/>
                    </a:lnTo>
                    <a:lnTo>
                      <a:pt x="88" y="645"/>
                    </a:lnTo>
                    <a:lnTo>
                      <a:pt x="98" y="677"/>
                    </a:lnTo>
                    <a:lnTo>
                      <a:pt x="94" y="697"/>
                    </a:lnTo>
                    <a:lnTo>
                      <a:pt x="101" y="710"/>
                    </a:lnTo>
                    <a:lnTo>
                      <a:pt x="137" y="734"/>
                    </a:lnTo>
                    <a:lnTo>
                      <a:pt x="171" y="731"/>
                    </a:lnTo>
                    <a:lnTo>
                      <a:pt x="208" y="774"/>
                    </a:lnTo>
                    <a:lnTo>
                      <a:pt x="261" y="769"/>
                    </a:lnTo>
                    <a:lnTo>
                      <a:pt x="305" y="805"/>
                    </a:lnTo>
                    <a:lnTo>
                      <a:pt x="307" y="825"/>
                    </a:lnTo>
                    <a:lnTo>
                      <a:pt x="292" y="881"/>
                    </a:lnTo>
                    <a:lnTo>
                      <a:pt x="299" y="960"/>
                    </a:lnTo>
                    <a:lnTo>
                      <a:pt x="273" y="969"/>
                    </a:lnTo>
                    <a:lnTo>
                      <a:pt x="255" y="991"/>
                    </a:lnTo>
                    <a:lnTo>
                      <a:pt x="229" y="1000"/>
                    </a:lnTo>
                    <a:lnTo>
                      <a:pt x="231" y="1020"/>
                    </a:lnTo>
                    <a:lnTo>
                      <a:pt x="233" y="1047"/>
                    </a:lnTo>
                    <a:lnTo>
                      <a:pt x="223" y="1088"/>
                    </a:lnTo>
                    <a:lnTo>
                      <a:pt x="244" y="1099"/>
                    </a:lnTo>
                    <a:lnTo>
                      <a:pt x="286" y="1102"/>
                    </a:lnTo>
                    <a:lnTo>
                      <a:pt x="302" y="1141"/>
                    </a:lnTo>
                    <a:lnTo>
                      <a:pt x="335" y="1138"/>
                    </a:lnTo>
                    <a:lnTo>
                      <a:pt x="393" y="1105"/>
                    </a:lnTo>
                    <a:lnTo>
                      <a:pt x="423" y="1130"/>
                    </a:lnTo>
                    <a:lnTo>
                      <a:pt x="449" y="1134"/>
                    </a:lnTo>
                    <a:lnTo>
                      <a:pt x="461" y="1113"/>
                    </a:lnTo>
                    <a:lnTo>
                      <a:pt x="474" y="1112"/>
                    </a:lnTo>
                    <a:lnTo>
                      <a:pt x="489" y="1123"/>
                    </a:lnTo>
                    <a:lnTo>
                      <a:pt x="515" y="1121"/>
                    </a:lnTo>
                    <a:lnTo>
                      <a:pt x="515" y="1127"/>
                    </a:lnTo>
                    <a:lnTo>
                      <a:pt x="511" y="1149"/>
                    </a:lnTo>
                    <a:lnTo>
                      <a:pt x="531" y="1154"/>
                    </a:lnTo>
                    <a:lnTo>
                      <a:pt x="575" y="1122"/>
                    </a:lnTo>
                    <a:lnTo>
                      <a:pt x="602" y="1120"/>
                    </a:lnTo>
                    <a:lnTo>
                      <a:pt x="601" y="1100"/>
                    </a:lnTo>
                    <a:lnTo>
                      <a:pt x="619" y="1078"/>
                    </a:lnTo>
                    <a:lnTo>
                      <a:pt x="622" y="1044"/>
                    </a:lnTo>
                    <a:lnTo>
                      <a:pt x="637" y="989"/>
                    </a:lnTo>
                    <a:lnTo>
                      <a:pt x="678" y="993"/>
                    </a:lnTo>
                    <a:lnTo>
                      <a:pt x="714" y="1022"/>
                    </a:lnTo>
                    <a:lnTo>
                      <a:pt x="740" y="1014"/>
                    </a:lnTo>
                    <a:lnTo>
                      <a:pt x="758" y="991"/>
                    </a:lnTo>
                    <a:lnTo>
                      <a:pt x="774" y="1017"/>
                    </a:lnTo>
                    <a:lnTo>
                      <a:pt x="801" y="1021"/>
                    </a:lnTo>
                    <a:lnTo>
                      <a:pt x="817" y="979"/>
                    </a:lnTo>
                    <a:lnTo>
                      <a:pt x="857" y="976"/>
                    </a:lnTo>
                    <a:lnTo>
                      <a:pt x="874" y="1007"/>
                    </a:lnTo>
                    <a:lnTo>
                      <a:pt x="854" y="1016"/>
                    </a:lnTo>
                    <a:lnTo>
                      <a:pt x="856" y="1029"/>
                    </a:lnTo>
                    <a:lnTo>
                      <a:pt x="898" y="1059"/>
                    </a:lnTo>
                    <a:lnTo>
                      <a:pt x="885" y="1066"/>
                    </a:lnTo>
                    <a:lnTo>
                      <a:pt x="894" y="1079"/>
                    </a:lnTo>
                    <a:lnTo>
                      <a:pt x="889" y="1100"/>
                    </a:lnTo>
                    <a:lnTo>
                      <a:pt x="891" y="1114"/>
                    </a:lnTo>
                    <a:lnTo>
                      <a:pt x="912" y="1124"/>
                    </a:lnTo>
                    <a:lnTo>
                      <a:pt x="938" y="1122"/>
                    </a:lnTo>
                    <a:lnTo>
                      <a:pt x="989" y="949"/>
                    </a:lnTo>
                    <a:lnTo>
                      <a:pt x="992" y="909"/>
                    </a:lnTo>
                    <a:lnTo>
                      <a:pt x="1014" y="861"/>
                    </a:lnTo>
                    <a:lnTo>
                      <a:pt x="1016" y="813"/>
                    </a:lnTo>
                    <a:lnTo>
                      <a:pt x="1049" y="730"/>
                    </a:lnTo>
                    <a:lnTo>
                      <a:pt x="1064" y="742"/>
                    </a:lnTo>
                    <a:lnTo>
                      <a:pt x="1083" y="727"/>
                    </a:lnTo>
                    <a:lnTo>
                      <a:pt x="1103" y="731"/>
                    </a:lnTo>
                    <a:lnTo>
                      <a:pt x="1125" y="749"/>
                    </a:lnTo>
                    <a:lnTo>
                      <a:pt x="1152" y="761"/>
                    </a:lnTo>
                    <a:lnTo>
                      <a:pt x="1179" y="745"/>
                    </a:lnTo>
                    <a:lnTo>
                      <a:pt x="1192" y="750"/>
                    </a:lnTo>
                    <a:lnTo>
                      <a:pt x="1210" y="734"/>
                    </a:lnTo>
                    <a:lnTo>
                      <a:pt x="1230" y="733"/>
                    </a:lnTo>
                    <a:lnTo>
                      <a:pt x="1237" y="726"/>
                    </a:lnTo>
                    <a:lnTo>
                      <a:pt x="1258" y="737"/>
                    </a:lnTo>
                    <a:lnTo>
                      <a:pt x="1274" y="769"/>
                    </a:lnTo>
                    <a:lnTo>
                      <a:pt x="1289" y="788"/>
                    </a:lnTo>
                    <a:lnTo>
                      <a:pt x="1318" y="799"/>
                    </a:lnTo>
                    <a:lnTo>
                      <a:pt x="1351" y="802"/>
                    </a:lnTo>
                    <a:lnTo>
                      <a:pt x="1363" y="781"/>
                    </a:lnTo>
                    <a:lnTo>
                      <a:pt x="1396" y="778"/>
                    </a:lnTo>
                    <a:lnTo>
                      <a:pt x="1435" y="761"/>
                    </a:lnTo>
                    <a:lnTo>
                      <a:pt x="1432" y="734"/>
                    </a:lnTo>
                    <a:lnTo>
                      <a:pt x="1389" y="711"/>
                    </a:lnTo>
                    <a:lnTo>
                      <a:pt x="1386" y="671"/>
                    </a:lnTo>
                    <a:lnTo>
                      <a:pt x="1390" y="651"/>
                    </a:lnTo>
                    <a:lnTo>
                      <a:pt x="1416" y="635"/>
                    </a:lnTo>
                    <a:lnTo>
                      <a:pt x="1420" y="608"/>
                    </a:lnTo>
                    <a:lnTo>
                      <a:pt x="1444" y="579"/>
                    </a:lnTo>
                    <a:lnTo>
                      <a:pt x="1427" y="540"/>
                    </a:lnTo>
                    <a:lnTo>
                      <a:pt x="1413" y="521"/>
                    </a:lnTo>
                    <a:lnTo>
                      <a:pt x="1408" y="481"/>
                    </a:lnTo>
                    <a:lnTo>
                      <a:pt x="1386" y="463"/>
                    </a:lnTo>
                    <a:lnTo>
                      <a:pt x="1397" y="422"/>
                    </a:lnTo>
                    <a:lnTo>
                      <a:pt x="1361" y="399"/>
                    </a:lnTo>
                    <a:lnTo>
                      <a:pt x="1359" y="379"/>
                    </a:lnTo>
                    <a:lnTo>
                      <a:pt x="1403" y="355"/>
                    </a:lnTo>
                    <a:lnTo>
                      <a:pt x="1443" y="351"/>
                    </a:lnTo>
                    <a:lnTo>
                      <a:pt x="1456" y="336"/>
                    </a:lnTo>
                    <a:lnTo>
                      <a:pt x="1447" y="323"/>
                    </a:lnTo>
                    <a:lnTo>
                      <a:pt x="1413" y="314"/>
                    </a:lnTo>
                    <a:lnTo>
                      <a:pt x="1397" y="288"/>
                    </a:lnTo>
                    <a:lnTo>
                      <a:pt x="1350" y="285"/>
                    </a:lnTo>
                    <a:lnTo>
                      <a:pt x="1325" y="235"/>
                    </a:lnTo>
                    <a:lnTo>
                      <a:pt x="1299" y="2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117">
                <a:extLst>
                  <a:ext uri="{FF2B5EF4-FFF2-40B4-BE49-F238E27FC236}">
                    <a16:creationId xmlns:a16="http://schemas.microsoft.com/office/drawing/2014/main" id="{8B6C4753-8104-B175-B1DB-E4F60AE7EA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1" y="1357"/>
                <a:ext cx="359" cy="355"/>
              </a:xfrm>
              <a:custGeom>
                <a:avLst/>
                <a:gdLst>
                  <a:gd name="T0" fmla="*/ 982 w 1077"/>
                  <a:gd name="T1" fmla="*/ 276 h 1067"/>
                  <a:gd name="T2" fmla="*/ 917 w 1077"/>
                  <a:gd name="T3" fmla="*/ 302 h 1067"/>
                  <a:gd name="T4" fmla="*/ 881 w 1077"/>
                  <a:gd name="T5" fmla="*/ 278 h 1067"/>
                  <a:gd name="T6" fmla="*/ 869 w 1077"/>
                  <a:gd name="T7" fmla="*/ 219 h 1067"/>
                  <a:gd name="T8" fmla="*/ 795 w 1077"/>
                  <a:gd name="T9" fmla="*/ 219 h 1067"/>
                  <a:gd name="T10" fmla="*/ 791 w 1077"/>
                  <a:gd name="T11" fmla="*/ 173 h 1067"/>
                  <a:gd name="T12" fmla="*/ 748 w 1077"/>
                  <a:gd name="T13" fmla="*/ 217 h 1067"/>
                  <a:gd name="T14" fmla="*/ 687 w 1077"/>
                  <a:gd name="T15" fmla="*/ 203 h 1067"/>
                  <a:gd name="T16" fmla="*/ 599 w 1077"/>
                  <a:gd name="T17" fmla="*/ 137 h 1067"/>
                  <a:gd name="T18" fmla="*/ 562 w 1077"/>
                  <a:gd name="T19" fmla="*/ 94 h 1067"/>
                  <a:gd name="T20" fmla="*/ 510 w 1077"/>
                  <a:gd name="T21" fmla="*/ 31 h 1067"/>
                  <a:gd name="T22" fmla="*/ 427 w 1077"/>
                  <a:gd name="T23" fmla="*/ 86 h 1067"/>
                  <a:gd name="T24" fmla="*/ 341 w 1077"/>
                  <a:gd name="T25" fmla="*/ 94 h 1067"/>
                  <a:gd name="T26" fmla="*/ 279 w 1077"/>
                  <a:gd name="T27" fmla="*/ 73 h 1067"/>
                  <a:gd name="T28" fmla="*/ 216 w 1077"/>
                  <a:gd name="T29" fmla="*/ 45 h 1067"/>
                  <a:gd name="T30" fmla="*/ 198 w 1077"/>
                  <a:gd name="T31" fmla="*/ 0 h 1067"/>
                  <a:gd name="T32" fmla="*/ 99 w 1077"/>
                  <a:gd name="T33" fmla="*/ 16 h 1067"/>
                  <a:gd name="T34" fmla="*/ 52 w 1077"/>
                  <a:gd name="T35" fmla="*/ 20 h 1067"/>
                  <a:gd name="T36" fmla="*/ 2 w 1077"/>
                  <a:gd name="T37" fmla="*/ 51 h 1067"/>
                  <a:gd name="T38" fmla="*/ 59 w 1077"/>
                  <a:gd name="T39" fmla="*/ 167 h 1067"/>
                  <a:gd name="T40" fmla="*/ 17 w 1077"/>
                  <a:gd name="T41" fmla="*/ 292 h 1067"/>
                  <a:gd name="T42" fmla="*/ 102 w 1077"/>
                  <a:gd name="T43" fmla="*/ 411 h 1067"/>
                  <a:gd name="T44" fmla="*/ 132 w 1077"/>
                  <a:gd name="T45" fmla="*/ 590 h 1067"/>
                  <a:gd name="T46" fmla="*/ 177 w 1077"/>
                  <a:gd name="T47" fmla="*/ 640 h 1067"/>
                  <a:gd name="T48" fmla="*/ 179 w 1077"/>
                  <a:gd name="T49" fmla="*/ 726 h 1067"/>
                  <a:gd name="T50" fmla="*/ 166 w 1077"/>
                  <a:gd name="T51" fmla="*/ 808 h 1067"/>
                  <a:gd name="T52" fmla="*/ 141 w 1077"/>
                  <a:gd name="T53" fmla="*/ 904 h 1067"/>
                  <a:gd name="T54" fmla="*/ 166 w 1077"/>
                  <a:gd name="T55" fmla="*/ 956 h 1067"/>
                  <a:gd name="T56" fmla="*/ 246 w 1077"/>
                  <a:gd name="T57" fmla="*/ 1022 h 1067"/>
                  <a:gd name="T58" fmla="*/ 287 w 1077"/>
                  <a:gd name="T59" fmla="*/ 1032 h 1067"/>
                  <a:gd name="T60" fmla="*/ 352 w 1077"/>
                  <a:gd name="T61" fmla="*/ 999 h 1067"/>
                  <a:gd name="T62" fmla="*/ 387 w 1077"/>
                  <a:gd name="T63" fmla="*/ 1029 h 1067"/>
                  <a:gd name="T64" fmla="*/ 425 w 1077"/>
                  <a:gd name="T65" fmla="*/ 998 h 1067"/>
                  <a:gd name="T66" fmla="*/ 460 w 1077"/>
                  <a:gd name="T67" fmla="*/ 1022 h 1067"/>
                  <a:gd name="T68" fmla="*/ 471 w 1077"/>
                  <a:gd name="T69" fmla="*/ 1055 h 1067"/>
                  <a:gd name="T70" fmla="*/ 498 w 1077"/>
                  <a:gd name="T71" fmla="*/ 1066 h 1067"/>
                  <a:gd name="T72" fmla="*/ 556 w 1077"/>
                  <a:gd name="T73" fmla="*/ 1033 h 1067"/>
                  <a:gd name="T74" fmla="*/ 573 w 1077"/>
                  <a:gd name="T75" fmla="*/ 998 h 1067"/>
                  <a:gd name="T76" fmla="*/ 575 w 1077"/>
                  <a:gd name="T77" fmla="*/ 958 h 1067"/>
                  <a:gd name="T78" fmla="*/ 616 w 1077"/>
                  <a:gd name="T79" fmla="*/ 960 h 1067"/>
                  <a:gd name="T80" fmla="*/ 703 w 1077"/>
                  <a:gd name="T81" fmla="*/ 953 h 1067"/>
                  <a:gd name="T82" fmla="*/ 748 w 1077"/>
                  <a:gd name="T83" fmla="*/ 1009 h 1067"/>
                  <a:gd name="T84" fmla="*/ 792 w 1077"/>
                  <a:gd name="T85" fmla="*/ 984 h 1067"/>
                  <a:gd name="T86" fmla="*/ 888 w 1077"/>
                  <a:gd name="T87" fmla="*/ 928 h 1067"/>
                  <a:gd name="T88" fmla="*/ 954 w 1077"/>
                  <a:gd name="T89" fmla="*/ 916 h 1067"/>
                  <a:gd name="T90" fmla="*/ 948 w 1077"/>
                  <a:gd name="T91" fmla="*/ 856 h 1067"/>
                  <a:gd name="T92" fmla="*/ 962 w 1077"/>
                  <a:gd name="T93" fmla="*/ 787 h 1067"/>
                  <a:gd name="T94" fmla="*/ 939 w 1077"/>
                  <a:gd name="T95" fmla="*/ 749 h 1067"/>
                  <a:gd name="T96" fmla="*/ 932 w 1077"/>
                  <a:gd name="T97" fmla="*/ 689 h 1067"/>
                  <a:gd name="T98" fmla="*/ 906 w 1077"/>
                  <a:gd name="T99" fmla="*/ 685 h 1067"/>
                  <a:gd name="T100" fmla="*/ 958 w 1077"/>
                  <a:gd name="T101" fmla="*/ 601 h 1067"/>
                  <a:gd name="T102" fmla="*/ 945 w 1077"/>
                  <a:gd name="T103" fmla="*/ 534 h 1067"/>
                  <a:gd name="T104" fmla="*/ 998 w 1077"/>
                  <a:gd name="T105" fmla="*/ 523 h 1067"/>
                  <a:gd name="T106" fmla="*/ 996 w 1077"/>
                  <a:gd name="T107" fmla="*/ 496 h 1067"/>
                  <a:gd name="T108" fmla="*/ 1062 w 1077"/>
                  <a:gd name="T109" fmla="*/ 490 h 1067"/>
                  <a:gd name="T110" fmla="*/ 1077 w 1077"/>
                  <a:gd name="T111" fmla="*/ 435 h 1067"/>
                  <a:gd name="T112" fmla="*/ 1045 w 1077"/>
                  <a:gd name="T113" fmla="*/ 377 h 1067"/>
                  <a:gd name="T114" fmla="*/ 994 w 1077"/>
                  <a:gd name="T115" fmla="*/ 329 h 1067"/>
                  <a:gd name="T116" fmla="*/ 1001 w 1077"/>
                  <a:gd name="T117" fmla="*/ 268 h 10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77" h="1067">
                    <a:moveTo>
                      <a:pt x="1001" y="268"/>
                    </a:moveTo>
                    <a:lnTo>
                      <a:pt x="982" y="276"/>
                    </a:lnTo>
                    <a:lnTo>
                      <a:pt x="941" y="273"/>
                    </a:lnTo>
                    <a:lnTo>
                      <a:pt x="917" y="302"/>
                    </a:lnTo>
                    <a:lnTo>
                      <a:pt x="897" y="304"/>
                    </a:lnTo>
                    <a:lnTo>
                      <a:pt x="881" y="278"/>
                    </a:lnTo>
                    <a:lnTo>
                      <a:pt x="877" y="232"/>
                    </a:lnTo>
                    <a:lnTo>
                      <a:pt x="869" y="219"/>
                    </a:lnTo>
                    <a:lnTo>
                      <a:pt x="804" y="239"/>
                    </a:lnTo>
                    <a:lnTo>
                      <a:pt x="795" y="219"/>
                    </a:lnTo>
                    <a:lnTo>
                      <a:pt x="806" y="192"/>
                    </a:lnTo>
                    <a:lnTo>
                      <a:pt x="791" y="173"/>
                    </a:lnTo>
                    <a:lnTo>
                      <a:pt x="755" y="223"/>
                    </a:lnTo>
                    <a:lnTo>
                      <a:pt x="748" y="217"/>
                    </a:lnTo>
                    <a:lnTo>
                      <a:pt x="719" y="200"/>
                    </a:lnTo>
                    <a:lnTo>
                      <a:pt x="687" y="203"/>
                    </a:lnTo>
                    <a:lnTo>
                      <a:pt x="641" y="154"/>
                    </a:lnTo>
                    <a:lnTo>
                      <a:pt x="599" y="137"/>
                    </a:lnTo>
                    <a:lnTo>
                      <a:pt x="573" y="133"/>
                    </a:lnTo>
                    <a:lnTo>
                      <a:pt x="562" y="94"/>
                    </a:lnTo>
                    <a:lnTo>
                      <a:pt x="519" y="64"/>
                    </a:lnTo>
                    <a:lnTo>
                      <a:pt x="510" y="31"/>
                    </a:lnTo>
                    <a:lnTo>
                      <a:pt x="495" y="93"/>
                    </a:lnTo>
                    <a:lnTo>
                      <a:pt x="427" y="86"/>
                    </a:lnTo>
                    <a:lnTo>
                      <a:pt x="384" y="123"/>
                    </a:lnTo>
                    <a:lnTo>
                      <a:pt x="341" y="94"/>
                    </a:lnTo>
                    <a:lnTo>
                      <a:pt x="302" y="104"/>
                    </a:lnTo>
                    <a:lnTo>
                      <a:pt x="279" y="73"/>
                    </a:lnTo>
                    <a:lnTo>
                      <a:pt x="245" y="69"/>
                    </a:lnTo>
                    <a:lnTo>
                      <a:pt x="216" y="45"/>
                    </a:lnTo>
                    <a:lnTo>
                      <a:pt x="212" y="12"/>
                    </a:lnTo>
                    <a:lnTo>
                      <a:pt x="198" y="0"/>
                    </a:lnTo>
                    <a:lnTo>
                      <a:pt x="133" y="26"/>
                    </a:lnTo>
                    <a:lnTo>
                      <a:pt x="99" y="16"/>
                    </a:lnTo>
                    <a:lnTo>
                      <a:pt x="80" y="24"/>
                    </a:lnTo>
                    <a:lnTo>
                      <a:pt x="52" y="20"/>
                    </a:lnTo>
                    <a:lnTo>
                      <a:pt x="0" y="39"/>
                    </a:lnTo>
                    <a:lnTo>
                      <a:pt x="2" y="51"/>
                    </a:lnTo>
                    <a:lnTo>
                      <a:pt x="16" y="70"/>
                    </a:lnTo>
                    <a:lnTo>
                      <a:pt x="59" y="167"/>
                    </a:lnTo>
                    <a:lnTo>
                      <a:pt x="15" y="272"/>
                    </a:lnTo>
                    <a:lnTo>
                      <a:pt x="17" y="292"/>
                    </a:lnTo>
                    <a:lnTo>
                      <a:pt x="97" y="365"/>
                    </a:lnTo>
                    <a:lnTo>
                      <a:pt x="102" y="411"/>
                    </a:lnTo>
                    <a:lnTo>
                      <a:pt x="140" y="529"/>
                    </a:lnTo>
                    <a:lnTo>
                      <a:pt x="132" y="590"/>
                    </a:lnTo>
                    <a:lnTo>
                      <a:pt x="168" y="620"/>
                    </a:lnTo>
                    <a:lnTo>
                      <a:pt x="177" y="640"/>
                    </a:lnTo>
                    <a:lnTo>
                      <a:pt x="168" y="693"/>
                    </a:lnTo>
                    <a:lnTo>
                      <a:pt x="179" y="726"/>
                    </a:lnTo>
                    <a:lnTo>
                      <a:pt x="155" y="776"/>
                    </a:lnTo>
                    <a:lnTo>
                      <a:pt x="166" y="808"/>
                    </a:lnTo>
                    <a:lnTo>
                      <a:pt x="169" y="841"/>
                    </a:lnTo>
                    <a:lnTo>
                      <a:pt x="141" y="904"/>
                    </a:lnTo>
                    <a:lnTo>
                      <a:pt x="151" y="937"/>
                    </a:lnTo>
                    <a:lnTo>
                      <a:pt x="166" y="956"/>
                    </a:lnTo>
                    <a:lnTo>
                      <a:pt x="216" y="984"/>
                    </a:lnTo>
                    <a:lnTo>
                      <a:pt x="246" y="1022"/>
                    </a:lnTo>
                    <a:lnTo>
                      <a:pt x="267" y="1033"/>
                    </a:lnTo>
                    <a:lnTo>
                      <a:pt x="287" y="1032"/>
                    </a:lnTo>
                    <a:lnTo>
                      <a:pt x="338" y="1000"/>
                    </a:lnTo>
                    <a:lnTo>
                      <a:pt x="352" y="999"/>
                    </a:lnTo>
                    <a:lnTo>
                      <a:pt x="366" y="1024"/>
                    </a:lnTo>
                    <a:lnTo>
                      <a:pt x="387" y="1029"/>
                    </a:lnTo>
                    <a:lnTo>
                      <a:pt x="407" y="1027"/>
                    </a:lnTo>
                    <a:lnTo>
                      <a:pt x="425" y="998"/>
                    </a:lnTo>
                    <a:lnTo>
                      <a:pt x="459" y="1002"/>
                    </a:lnTo>
                    <a:lnTo>
                      <a:pt x="460" y="1022"/>
                    </a:lnTo>
                    <a:lnTo>
                      <a:pt x="475" y="1028"/>
                    </a:lnTo>
                    <a:lnTo>
                      <a:pt x="471" y="1055"/>
                    </a:lnTo>
                    <a:lnTo>
                      <a:pt x="484" y="1067"/>
                    </a:lnTo>
                    <a:lnTo>
                      <a:pt x="498" y="1066"/>
                    </a:lnTo>
                    <a:lnTo>
                      <a:pt x="529" y="1029"/>
                    </a:lnTo>
                    <a:lnTo>
                      <a:pt x="556" y="1033"/>
                    </a:lnTo>
                    <a:lnTo>
                      <a:pt x="552" y="994"/>
                    </a:lnTo>
                    <a:lnTo>
                      <a:pt x="573" y="998"/>
                    </a:lnTo>
                    <a:lnTo>
                      <a:pt x="591" y="983"/>
                    </a:lnTo>
                    <a:lnTo>
                      <a:pt x="575" y="958"/>
                    </a:lnTo>
                    <a:lnTo>
                      <a:pt x="581" y="951"/>
                    </a:lnTo>
                    <a:lnTo>
                      <a:pt x="616" y="960"/>
                    </a:lnTo>
                    <a:lnTo>
                      <a:pt x="644" y="972"/>
                    </a:lnTo>
                    <a:lnTo>
                      <a:pt x="703" y="953"/>
                    </a:lnTo>
                    <a:lnTo>
                      <a:pt x="737" y="970"/>
                    </a:lnTo>
                    <a:lnTo>
                      <a:pt x="748" y="1009"/>
                    </a:lnTo>
                    <a:lnTo>
                      <a:pt x="774" y="1006"/>
                    </a:lnTo>
                    <a:lnTo>
                      <a:pt x="792" y="984"/>
                    </a:lnTo>
                    <a:lnTo>
                      <a:pt x="851" y="965"/>
                    </a:lnTo>
                    <a:lnTo>
                      <a:pt x="888" y="928"/>
                    </a:lnTo>
                    <a:lnTo>
                      <a:pt x="934" y="911"/>
                    </a:lnTo>
                    <a:lnTo>
                      <a:pt x="954" y="916"/>
                    </a:lnTo>
                    <a:lnTo>
                      <a:pt x="958" y="882"/>
                    </a:lnTo>
                    <a:lnTo>
                      <a:pt x="948" y="856"/>
                    </a:lnTo>
                    <a:lnTo>
                      <a:pt x="985" y="819"/>
                    </a:lnTo>
                    <a:lnTo>
                      <a:pt x="962" y="787"/>
                    </a:lnTo>
                    <a:lnTo>
                      <a:pt x="941" y="776"/>
                    </a:lnTo>
                    <a:lnTo>
                      <a:pt x="939" y="749"/>
                    </a:lnTo>
                    <a:lnTo>
                      <a:pt x="948" y="716"/>
                    </a:lnTo>
                    <a:lnTo>
                      <a:pt x="932" y="689"/>
                    </a:lnTo>
                    <a:lnTo>
                      <a:pt x="913" y="699"/>
                    </a:lnTo>
                    <a:lnTo>
                      <a:pt x="906" y="685"/>
                    </a:lnTo>
                    <a:lnTo>
                      <a:pt x="948" y="642"/>
                    </a:lnTo>
                    <a:lnTo>
                      <a:pt x="958" y="601"/>
                    </a:lnTo>
                    <a:lnTo>
                      <a:pt x="936" y="569"/>
                    </a:lnTo>
                    <a:lnTo>
                      <a:pt x="945" y="534"/>
                    </a:lnTo>
                    <a:lnTo>
                      <a:pt x="958" y="527"/>
                    </a:lnTo>
                    <a:lnTo>
                      <a:pt x="998" y="523"/>
                    </a:lnTo>
                    <a:lnTo>
                      <a:pt x="990" y="516"/>
                    </a:lnTo>
                    <a:lnTo>
                      <a:pt x="996" y="496"/>
                    </a:lnTo>
                    <a:lnTo>
                      <a:pt x="1035" y="492"/>
                    </a:lnTo>
                    <a:lnTo>
                      <a:pt x="1062" y="490"/>
                    </a:lnTo>
                    <a:lnTo>
                      <a:pt x="1068" y="483"/>
                    </a:lnTo>
                    <a:lnTo>
                      <a:pt x="1077" y="435"/>
                    </a:lnTo>
                    <a:lnTo>
                      <a:pt x="1076" y="421"/>
                    </a:lnTo>
                    <a:lnTo>
                      <a:pt x="1045" y="377"/>
                    </a:lnTo>
                    <a:lnTo>
                      <a:pt x="1005" y="381"/>
                    </a:lnTo>
                    <a:lnTo>
                      <a:pt x="994" y="329"/>
                    </a:lnTo>
                    <a:lnTo>
                      <a:pt x="998" y="308"/>
                    </a:lnTo>
                    <a:lnTo>
                      <a:pt x="1001" y="2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118">
                <a:extLst>
                  <a:ext uri="{FF2B5EF4-FFF2-40B4-BE49-F238E27FC236}">
                    <a16:creationId xmlns:a16="http://schemas.microsoft.com/office/drawing/2014/main" id="{FD485A86-68B3-FF30-6B91-884C62B23C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1" y="1520"/>
                <a:ext cx="20" cy="13"/>
              </a:xfrm>
              <a:custGeom>
                <a:avLst/>
                <a:gdLst>
                  <a:gd name="T0" fmla="*/ 59 w 59"/>
                  <a:gd name="T1" fmla="*/ 14 h 37"/>
                  <a:gd name="T2" fmla="*/ 58 w 59"/>
                  <a:gd name="T3" fmla="*/ 0 h 37"/>
                  <a:gd name="T4" fmla="*/ 45 w 59"/>
                  <a:gd name="T5" fmla="*/ 1 h 37"/>
                  <a:gd name="T6" fmla="*/ 6 w 59"/>
                  <a:gd name="T7" fmla="*/ 5 h 37"/>
                  <a:gd name="T8" fmla="*/ 0 w 59"/>
                  <a:gd name="T9" fmla="*/ 25 h 37"/>
                  <a:gd name="T10" fmla="*/ 8 w 59"/>
                  <a:gd name="T11" fmla="*/ 32 h 37"/>
                  <a:gd name="T12" fmla="*/ 14 w 59"/>
                  <a:gd name="T13" fmla="*/ 24 h 37"/>
                  <a:gd name="T14" fmla="*/ 29 w 59"/>
                  <a:gd name="T15" fmla="*/ 37 h 37"/>
                  <a:gd name="T16" fmla="*/ 49 w 59"/>
                  <a:gd name="T17" fmla="*/ 35 h 37"/>
                  <a:gd name="T18" fmla="*/ 59 w 59"/>
                  <a:gd name="T19" fmla="*/ 1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37">
                    <a:moveTo>
                      <a:pt x="59" y="14"/>
                    </a:moveTo>
                    <a:lnTo>
                      <a:pt x="58" y="0"/>
                    </a:lnTo>
                    <a:lnTo>
                      <a:pt x="45" y="1"/>
                    </a:lnTo>
                    <a:lnTo>
                      <a:pt x="6" y="5"/>
                    </a:lnTo>
                    <a:lnTo>
                      <a:pt x="0" y="25"/>
                    </a:lnTo>
                    <a:lnTo>
                      <a:pt x="8" y="32"/>
                    </a:lnTo>
                    <a:lnTo>
                      <a:pt x="14" y="24"/>
                    </a:lnTo>
                    <a:lnTo>
                      <a:pt x="29" y="37"/>
                    </a:lnTo>
                    <a:lnTo>
                      <a:pt x="49" y="35"/>
                    </a:lnTo>
                    <a:lnTo>
                      <a:pt x="59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119">
                <a:extLst>
                  <a:ext uri="{FF2B5EF4-FFF2-40B4-BE49-F238E27FC236}">
                    <a16:creationId xmlns:a16="http://schemas.microsoft.com/office/drawing/2014/main" id="{FC74D641-B1BA-7937-15E1-519DEB0F36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6" y="1843"/>
                <a:ext cx="243" cy="326"/>
              </a:xfrm>
              <a:custGeom>
                <a:avLst/>
                <a:gdLst>
                  <a:gd name="T0" fmla="*/ 199 w 728"/>
                  <a:gd name="T1" fmla="*/ 46 h 979"/>
                  <a:gd name="T2" fmla="*/ 122 w 728"/>
                  <a:gd name="T3" fmla="*/ 13 h 979"/>
                  <a:gd name="T4" fmla="*/ 104 w 728"/>
                  <a:gd name="T5" fmla="*/ 102 h 979"/>
                  <a:gd name="T6" fmla="*/ 132 w 728"/>
                  <a:gd name="T7" fmla="*/ 120 h 979"/>
                  <a:gd name="T8" fmla="*/ 143 w 728"/>
                  <a:gd name="T9" fmla="*/ 159 h 979"/>
                  <a:gd name="T10" fmla="*/ 126 w 728"/>
                  <a:gd name="T11" fmla="*/ 194 h 979"/>
                  <a:gd name="T12" fmla="*/ 59 w 728"/>
                  <a:gd name="T13" fmla="*/ 207 h 979"/>
                  <a:gd name="T14" fmla="*/ 44 w 728"/>
                  <a:gd name="T15" fmla="*/ 255 h 979"/>
                  <a:gd name="T16" fmla="*/ 1 w 728"/>
                  <a:gd name="T17" fmla="*/ 299 h 979"/>
                  <a:gd name="T18" fmla="*/ 45 w 728"/>
                  <a:gd name="T19" fmla="*/ 336 h 979"/>
                  <a:gd name="T20" fmla="*/ 40 w 728"/>
                  <a:gd name="T21" fmla="*/ 363 h 979"/>
                  <a:gd name="T22" fmla="*/ 0 w 728"/>
                  <a:gd name="T23" fmla="*/ 367 h 979"/>
                  <a:gd name="T24" fmla="*/ 46 w 728"/>
                  <a:gd name="T25" fmla="*/ 416 h 979"/>
                  <a:gd name="T26" fmla="*/ 64 w 728"/>
                  <a:gd name="T27" fmla="*/ 468 h 979"/>
                  <a:gd name="T28" fmla="*/ 115 w 728"/>
                  <a:gd name="T29" fmla="*/ 517 h 979"/>
                  <a:gd name="T30" fmla="*/ 104 w 728"/>
                  <a:gd name="T31" fmla="*/ 606 h 979"/>
                  <a:gd name="T32" fmla="*/ 100 w 728"/>
                  <a:gd name="T33" fmla="*/ 640 h 979"/>
                  <a:gd name="T34" fmla="*/ 128 w 728"/>
                  <a:gd name="T35" fmla="*/ 650 h 979"/>
                  <a:gd name="T36" fmla="*/ 102 w 728"/>
                  <a:gd name="T37" fmla="*/ 726 h 979"/>
                  <a:gd name="T38" fmla="*/ 161 w 728"/>
                  <a:gd name="T39" fmla="*/ 788 h 979"/>
                  <a:gd name="T40" fmla="*/ 226 w 728"/>
                  <a:gd name="T41" fmla="*/ 842 h 979"/>
                  <a:gd name="T42" fmla="*/ 286 w 728"/>
                  <a:gd name="T43" fmla="*/ 843 h 979"/>
                  <a:gd name="T44" fmla="*/ 330 w 728"/>
                  <a:gd name="T45" fmla="*/ 880 h 979"/>
                  <a:gd name="T46" fmla="*/ 335 w 728"/>
                  <a:gd name="T47" fmla="*/ 852 h 979"/>
                  <a:gd name="T48" fmla="*/ 362 w 728"/>
                  <a:gd name="T49" fmla="*/ 863 h 979"/>
                  <a:gd name="T50" fmla="*/ 342 w 728"/>
                  <a:gd name="T51" fmla="*/ 939 h 979"/>
                  <a:gd name="T52" fmla="*/ 396 w 728"/>
                  <a:gd name="T53" fmla="*/ 934 h 979"/>
                  <a:gd name="T54" fmla="*/ 445 w 728"/>
                  <a:gd name="T55" fmla="*/ 963 h 979"/>
                  <a:gd name="T56" fmla="*/ 466 w 728"/>
                  <a:gd name="T57" fmla="*/ 833 h 979"/>
                  <a:gd name="T58" fmla="*/ 537 w 728"/>
                  <a:gd name="T59" fmla="*/ 800 h 979"/>
                  <a:gd name="T60" fmla="*/ 671 w 728"/>
                  <a:gd name="T61" fmla="*/ 721 h 979"/>
                  <a:gd name="T62" fmla="*/ 726 w 728"/>
                  <a:gd name="T63" fmla="*/ 662 h 979"/>
                  <a:gd name="T64" fmla="*/ 667 w 728"/>
                  <a:gd name="T65" fmla="*/ 599 h 979"/>
                  <a:gd name="T66" fmla="*/ 550 w 728"/>
                  <a:gd name="T67" fmla="*/ 571 h 979"/>
                  <a:gd name="T68" fmla="*/ 531 w 728"/>
                  <a:gd name="T69" fmla="*/ 512 h 979"/>
                  <a:gd name="T70" fmla="*/ 515 w 728"/>
                  <a:gd name="T71" fmla="*/ 487 h 979"/>
                  <a:gd name="T72" fmla="*/ 478 w 728"/>
                  <a:gd name="T73" fmla="*/ 450 h 979"/>
                  <a:gd name="T74" fmla="*/ 451 w 728"/>
                  <a:gd name="T75" fmla="*/ 439 h 979"/>
                  <a:gd name="T76" fmla="*/ 388 w 728"/>
                  <a:gd name="T77" fmla="*/ 418 h 979"/>
                  <a:gd name="T78" fmla="*/ 404 w 728"/>
                  <a:gd name="T79" fmla="*/ 376 h 979"/>
                  <a:gd name="T80" fmla="*/ 407 w 728"/>
                  <a:gd name="T81" fmla="*/ 268 h 979"/>
                  <a:gd name="T82" fmla="*/ 439 w 728"/>
                  <a:gd name="T83" fmla="*/ 172 h 979"/>
                  <a:gd name="T84" fmla="*/ 397 w 728"/>
                  <a:gd name="T85" fmla="*/ 148 h 979"/>
                  <a:gd name="T86" fmla="*/ 374 w 728"/>
                  <a:gd name="T87" fmla="*/ 124 h 979"/>
                  <a:gd name="T88" fmla="*/ 370 w 728"/>
                  <a:gd name="T89" fmla="*/ 90 h 979"/>
                  <a:gd name="T90" fmla="*/ 341 w 728"/>
                  <a:gd name="T91" fmla="*/ 53 h 979"/>
                  <a:gd name="T92" fmla="*/ 359 w 728"/>
                  <a:gd name="T93" fmla="*/ 31 h 979"/>
                  <a:gd name="T94" fmla="*/ 302 w 728"/>
                  <a:gd name="T95" fmla="*/ 3 h 979"/>
                  <a:gd name="T96" fmla="*/ 259 w 728"/>
                  <a:gd name="T97" fmla="*/ 41 h 979"/>
                  <a:gd name="T98" fmla="*/ 225 w 728"/>
                  <a:gd name="T99" fmla="*/ 38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28" h="979">
                    <a:moveTo>
                      <a:pt x="225" y="38"/>
                    </a:moveTo>
                    <a:lnTo>
                      <a:pt x="199" y="46"/>
                    </a:lnTo>
                    <a:lnTo>
                      <a:pt x="163" y="17"/>
                    </a:lnTo>
                    <a:lnTo>
                      <a:pt x="122" y="13"/>
                    </a:lnTo>
                    <a:lnTo>
                      <a:pt x="107" y="68"/>
                    </a:lnTo>
                    <a:lnTo>
                      <a:pt x="104" y="102"/>
                    </a:lnTo>
                    <a:lnTo>
                      <a:pt x="125" y="114"/>
                    </a:lnTo>
                    <a:lnTo>
                      <a:pt x="132" y="120"/>
                    </a:lnTo>
                    <a:lnTo>
                      <a:pt x="113" y="135"/>
                    </a:lnTo>
                    <a:lnTo>
                      <a:pt x="143" y="159"/>
                    </a:lnTo>
                    <a:lnTo>
                      <a:pt x="143" y="165"/>
                    </a:lnTo>
                    <a:lnTo>
                      <a:pt x="126" y="194"/>
                    </a:lnTo>
                    <a:lnTo>
                      <a:pt x="97" y="183"/>
                    </a:lnTo>
                    <a:lnTo>
                      <a:pt x="59" y="207"/>
                    </a:lnTo>
                    <a:lnTo>
                      <a:pt x="43" y="236"/>
                    </a:lnTo>
                    <a:lnTo>
                      <a:pt x="44" y="255"/>
                    </a:lnTo>
                    <a:lnTo>
                      <a:pt x="39" y="276"/>
                    </a:lnTo>
                    <a:lnTo>
                      <a:pt x="1" y="299"/>
                    </a:lnTo>
                    <a:lnTo>
                      <a:pt x="25" y="331"/>
                    </a:lnTo>
                    <a:lnTo>
                      <a:pt x="45" y="336"/>
                    </a:lnTo>
                    <a:lnTo>
                      <a:pt x="47" y="356"/>
                    </a:lnTo>
                    <a:lnTo>
                      <a:pt x="40" y="363"/>
                    </a:lnTo>
                    <a:lnTo>
                      <a:pt x="7" y="359"/>
                    </a:lnTo>
                    <a:lnTo>
                      <a:pt x="0" y="367"/>
                    </a:lnTo>
                    <a:lnTo>
                      <a:pt x="30" y="391"/>
                    </a:lnTo>
                    <a:lnTo>
                      <a:pt x="46" y="416"/>
                    </a:lnTo>
                    <a:lnTo>
                      <a:pt x="74" y="434"/>
                    </a:lnTo>
                    <a:lnTo>
                      <a:pt x="64" y="468"/>
                    </a:lnTo>
                    <a:lnTo>
                      <a:pt x="81" y="500"/>
                    </a:lnTo>
                    <a:lnTo>
                      <a:pt x="115" y="517"/>
                    </a:lnTo>
                    <a:lnTo>
                      <a:pt x="114" y="577"/>
                    </a:lnTo>
                    <a:lnTo>
                      <a:pt x="104" y="606"/>
                    </a:lnTo>
                    <a:lnTo>
                      <a:pt x="85" y="621"/>
                    </a:lnTo>
                    <a:lnTo>
                      <a:pt x="100" y="640"/>
                    </a:lnTo>
                    <a:lnTo>
                      <a:pt x="120" y="637"/>
                    </a:lnTo>
                    <a:lnTo>
                      <a:pt x="128" y="650"/>
                    </a:lnTo>
                    <a:lnTo>
                      <a:pt x="98" y="700"/>
                    </a:lnTo>
                    <a:lnTo>
                      <a:pt x="102" y="726"/>
                    </a:lnTo>
                    <a:lnTo>
                      <a:pt x="140" y="777"/>
                    </a:lnTo>
                    <a:lnTo>
                      <a:pt x="161" y="788"/>
                    </a:lnTo>
                    <a:lnTo>
                      <a:pt x="185" y="832"/>
                    </a:lnTo>
                    <a:lnTo>
                      <a:pt x="226" y="842"/>
                    </a:lnTo>
                    <a:lnTo>
                      <a:pt x="259" y="832"/>
                    </a:lnTo>
                    <a:lnTo>
                      <a:pt x="286" y="843"/>
                    </a:lnTo>
                    <a:lnTo>
                      <a:pt x="306" y="841"/>
                    </a:lnTo>
                    <a:lnTo>
                      <a:pt x="330" y="880"/>
                    </a:lnTo>
                    <a:lnTo>
                      <a:pt x="337" y="879"/>
                    </a:lnTo>
                    <a:lnTo>
                      <a:pt x="335" y="852"/>
                    </a:lnTo>
                    <a:lnTo>
                      <a:pt x="355" y="850"/>
                    </a:lnTo>
                    <a:lnTo>
                      <a:pt x="362" y="863"/>
                    </a:lnTo>
                    <a:lnTo>
                      <a:pt x="331" y="900"/>
                    </a:lnTo>
                    <a:lnTo>
                      <a:pt x="342" y="939"/>
                    </a:lnTo>
                    <a:lnTo>
                      <a:pt x="370" y="949"/>
                    </a:lnTo>
                    <a:lnTo>
                      <a:pt x="396" y="934"/>
                    </a:lnTo>
                    <a:lnTo>
                      <a:pt x="420" y="979"/>
                    </a:lnTo>
                    <a:lnTo>
                      <a:pt x="445" y="963"/>
                    </a:lnTo>
                    <a:lnTo>
                      <a:pt x="499" y="897"/>
                    </a:lnTo>
                    <a:lnTo>
                      <a:pt x="466" y="833"/>
                    </a:lnTo>
                    <a:lnTo>
                      <a:pt x="494" y="830"/>
                    </a:lnTo>
                    <a:lnTo>
                      <a:pt x="537" y="800"/>
                    </a:lnTo>
                    <a:lnTo>
                      <a:pt x="636" y="784"/>
                    </a:lnTo>
                    <a:lnTo>
                      <a:pt x="671" y="721"/>
                    </a:lnTo>
                    <a:lnTo>
                      <a:pt x="728" y="682"/>
                    </a:lnTo>
                    <a:lnTo>
                      <a:pt x="726" y="662"/>
                    </a:lnTo>
                    <a:lnTo>
                      <a:pt x="690" y="638"/>
                    </a:lnTo>
                    <a:lnTo>
                      <a:pt x="667" y="599"/>
                    </a:lnTo>
                    <a:lnTo>
                      <a:pt x="689" y="557"/>
                    </a:lnTo>
                    <a:lnTo>
                      <a:pt x="550" y="571"/>
                    </a:lnTo>
                    <a:lnTo>
                      <a:pt x="545" y="531"/>
                    </a:lnTo>
                    <a:lnTo>
                      <a:pt x="531" y="512"/>
                    </a:lnTo>
                    <a:lnTo>
                      <a:pt x="529" y="492"/>
                    </a:lnTo>
                    <a:lnTo>
                      <a:pt x="515" y="487"/>
                    </a:lnTo>
                    <a:lnTo>
                      <a:pt x="499" y="461"/>
                    </a:lnTo>
                    <a:lnTo>
                      <a:pt x="478" y="450"/>
                    </a:lnTo>
                    <a:lnTo>
                      <a:pt x="453" y="466"/>
                    </a:lnTo>
                    <a:lnTo>
                      <a:pt x="451" y="439"/>
                    </a:lnTo>
                    <a:lnTo>
                      <a:pt x="422" y="421"/>
                    </a:lnTo>
                    <a:lnTo>
                      <a:pt x="388" y="418"/>
                    </a:lnTo>
                    <a:lnTo>
                      <a:pt x="386" y="404"/>
                    </a:lnTo>
                    <a:lnTo>
                      <a:pt x="404" y="376"/>
                    </a:lnTo>
                    <a:lnTo>
                      <a:pt x="390" y="297"/>
                    </a:lnTo>
                    <a:lnTo>
                      <a:pt x="407" y="268"/>
                    </a:lnTo>
                    <a:lnTo>
                      <a:pt x="399" y="242"/>
                    </a:lnTo>
                    <a:lnTo>
                      <a:pt x="439" y="172"/>
                    </a:lnTo>
                    <a:lnTo>
                      <a:pt x="423" y="146"/>
                    </a:lnTo>
                    <a:lnTo>
                      <a:pt x="397" y="148"/>
                    </a:lnTo>
                    <a:lnTo>
                      <a:pt x="376" y="138"/>
                    </a:lnTo>
                    <a:lnTo>
                      <a:pt x="374" y="124"/>
                    </a:lnTo>
                    <a:lnTo>
                      <a:pt x="379" y="103"/>
                    </a:lnTo>
                    <a:lnTo>
                      <a:pt x="370" y="90"/>
                    </a:lnTo>
                    <a:lnTo>
                      <a:pt x="383" y="83"/>
                    </a:lnTo>
                    <a:lnTo>
                      <a:pt x="341" y="53"/>
                    </a:lnTo>
                    <a:lnTo>
                      <a:pt x="339" y="40"/>
                    </a:lnTo>
                    <a:lnTo>
                      <a:pt x="359" y="31"/>
                    </a:lnTo>
                    <a:lnTo>
                      <a:pt x="342" y="0"/>
                    </a:lnTo>
                    <a:lnTo>
                      <a:pt x="302" y="3"/>
                    </a:lnTo>
                    <a:lnTo>
                      <a:pt x="286" y="45"/>
                    </a:lnTo>
                    <a:lnTo>
                      <a:pt x="259" y="41"/>
                    </a:lnTo>
                    <a:lnTo>
                      <a:pt x="243" y="15"/>
                    </a:lnTo>
                    <a:lnTo>
                      <a:pt x="225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Freeform 120">
                <a:extLst>
                  <a:ext uri="{FF2B5EF4-FFF2-40B4-BE49-F238E27FC236}">
                    <a16:creationId xmlns:a16="http://schemas.microsoft.com/office/drawing/2014/main" id="{9419DDBB-D637-DDFB-60FB-A89163BF83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7" y="1858"/>
                <a:ext cx="291" cy="398"/>
              </a:xfrm>
              <a:custGeom>
                <a:avLst/>
                <a:gdLst>
                  <a:gd name="T0" fmla="*/ 535 w 875"/>
                  <a:gd name="T1" fmla="*/ 80 h 1194"/>
                  <a:gd name="T2" fmla="*/ 465 w 875"/>
                  <a:gd name="T3" fmla="*/ 134 h 1194"/>
                  <a:gd name="T4" fmla="*/ 449 w 875"/>
                  <a:gd name="T5" fmla="*/ 101 h 1194"/>
                  <a:gd name="T6" fmla="*/ 395 w 875"/>
                  <a:gd name="T7" fmla="*/ 93 h 1194"/>
                  <a:gd name="T8" fmla="*/ 327 w 875"/>
                  <a:gd name="T9" fmla="*/ 85 h 1194"/>
                  <a:gd name="T10" fmla="*/ 220 w 875"/>
                  <a:gd name="T11" fmla="*/ 82 h 1194"/>
                  <a:gd name="T12" fmla="*/ 167 w 875"/>
                  <a:gd name="T13" fmla="*/ 27 h 1194"/>
                  <a:gd name="T14" fmla="*/ 133 w 875"/>
                  <a:gd name="T15" fmla="*/ 17 h 1194"/>
                  <a:gd name="T16" fmla="*/ 61 w 875"/>
                  <a:gd name="T17" fmla="*/ 43 h 1194"/>
                  <a:gd name="T18" fmla="*/ 90 w 875"/>
                  <a:gd name="T19" fmla="*/ 128 h 1194"/>
                  <a:gd name="T20" fmla="*/ 97 w 875"/>
                  <a:gd name="T21" fmla="*/ 214 h 1194"/>
                  <a:gd name="T22" fmla="*/ 76 w 875"/>
                  <a:gd name="T23" fmla="*/ 344 h 1194"/>
                  <a:gd name="T24" fmla="*/ 10 w 875"/>
                  <a:gd name="T25" fmla="*/ 350 h 1194"/>
                  <a:gd name="T26" fmla="*/ 52 w 875"/>
                  <a:gd name="T27" fmla="*/ 447 h 1194"/>
                  <a:gd name="T28" fmla="*/ 25 w 875"/>
                  <a:gd name="T29" fmla="*/ 516 h 1194"/>
                  <a:gd name="T30" fmla="*/ 31 w 875"/>
                  <a:gd name="T31" fmla="*/ 577 h 1194"/>
                  <a:gd name="T32" fmla="*/ 69 w 875"/>
                  <a:gd name="T33" fmla="*/ 633 h 1194"/>
                  <a:gd name="T34" fmla="*/ 133 w 875"/>
                  <a:gd name="T35" fmla="*/ 747 h 1194"/>
                  <a:gd name="T36" fmla="*/ 216 w 875"/>
                  <a:gd name="T37" fmla="*/ 841 h 1194"/>
                  <a:gd name="T38" fmla="*/ 221 w 875"/>
                  <a:gd name="T39" fmla="*/ 968 h 1194"/>
                  <a:gd name="T40" fmla="*/ 176 w 875"/>
                  <a:gd name="T41" fmla="*/ 1059 h 1194"/>
                  <a:gd name="T42" fmla="*/ 241 w 875"/>
                  <a:gd name="T43" fmla="*/ 1039 h 1194"/>
                  <a:gd name="T44" fmla="*/ 290 w 875"/>
                  <a:gd name="T45" fmla="*/ 1061 h 1194"/>
                  <a:gd name="T46" fmla="*/ 382 w 875"/>
                  <a:gd name="T47" fmla="*/ 1040 h 1194"/>
                  <a:gd name="T48" fmla="*/ 454 w 875"/>
                  <a:gd name="T49" fmla="*/ 1020 h 1194"/>
                  <a:gd name="T50" fmla="*/ 523 w 875"/>
                  <a:gd name="T51" fmla="*/ 1040 h 1194"/>
                  <a:gd name="T52" fmla="*/ 557 w 875"/>
                  <a:gd name="T53" fmla="*/ 1117 h 1194"/>
                  <a:gd name="T54" fmla="*/ 575 w 875"/>
                  <a:gd name="T55" fmla="*/ 1163 h 1194"/>
                  <a:gd name="T56" fmla="*/ 672 w 875"/>
                  <a:gd name="T57" fmla="*/ 1194 h 1194"/>
                  <a:gd name="T58" fmla="*/ 744 w 875"/>
                  <a:gd name="T59" fmla="*/ 1174 h 1194"/>
                  <a:gd name="T60" fmla="*/ 765 w 875"/>
                  <a:gd name="T61" fmla="*/ 1118 h 1194"/>
                  <a:gd name="T62" fmla="*/ 871 w 875"/>
                  <a:gd name="T63" fmla="*/ 1035 h 1194"/>
                  <a:gd name="T64" fmla="*/ 871 w 875"/>
                  <a:gd name="T65" fmla="*/ 961 h 1194"/>
                  <a:gd name="T66" fmla="*/ 819 w 875"/>
                  <a:gd name="T67" fmla="*/ 905 h 1194"/>
                  <a:gd name="T68" fmla="*/ 811 w 875"/>
                  <a:gd name="T69" fmla="*/ 819 h 1194"/>
                  <a:gd name="T70" fmla="*/ 786 w 875"/>
                  <a:gd name="T71" fmla="*/ 835 h 1194"/>
                  <a:gd name="T72" fmla="*/ 735 w 875"/>
                  <a:gd name="T73" fmla="*/ 799 h 1194"/>
                  <a:gd name="T74" fmla="*/ 634 w 875"/>
                  <a:gd name="T75" fmla="*/ 788 h 1194"/>
                  <a:gd name="T76" fmla="*/ 551 w 875"/>
                  <a:gd name="T77" fmla="*/ 682 h 1194"/>
                  <a:gd name="T78" fmla="*/ 569 w 875"/>
                  <a:gd name="T79" fmla="*/ 593 h 1194"/>
                  <a:gd name="T80" fmla="*/ 553 w 875"/>
                  <a:gd name="T81" fmla="*/ 562 h 1194"/>
                  <a:gd name="T82" fmla="*/ 530 w 875"/>
                  <a:gd name="T83" fmla="*/ 456 h 1194"/>
                  <a:gd name="T84" fmla="*/ 495 w 875"/>
                  <a:gd name="T85" fmla="*/ 372 h 1194"/>
                  <a:gd name="T86" fmla="*/ 456 w 875"/>
                  <a:gd name="T87" fmla="*/ 315 h 1194"/>
                  <a:gd name="T88" fmla="*/ 494 w 875"/>
                  <a:gd name="T89" fmla="*/ 292 h 1194"/>
                  <a:gd name="T90" fmla="*/ 488 w 875"/>
                  <a:gd name="T91" fmla="*/ 232 h 1194"/>
                  <a:gd name="T92" fmla="*/ 508 w 875"/>
                  <a:gd name="T93" fmla="*/ 163 h 1194"/>
                  <a:gd name="T94" fmla="*/ 592 w 875"/>
                  <a:gd name="T95" fmla="*/ 121 h 1194"/>
                  <a:gd name="T96" fmla="*/ 581 w 875"/>
                  <a:gd name="T97" fmla="*/ 76 h 1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75" h="1194">
                    <a:moveTo>
                      <a:pt x="574" y="70"/>
                    </a:moveTo>
                    <a:lnTo>
                      <a:pt x="553" y="58"/>
                    </a:lnTo>
                    <a:lnTo>
                      <a:pt x="535" y="80"/>
                    </a:lnTo>
                    <a:lnTo>
                      <a:pt x="536" y="100"/>
                    </a:lnTo>
                    <a:lnTo>
                      <a:pt x="509" y="102"/>
                    </a:lnTo>
                    <a:lnTo>
                      <a:pt x="465" y="134"/>
                    </a:lnTo>
                    <a:lnTo>
                      <a:pt x="445" y="129"/>
                    </a:lnTo>
                    <a:lnTo>
                      <a:pt x="449" y="107"/>
                    </a:lnTo>
                    <a:lnTo>
                      <a:pt x="449" y="101"/>
                    </a:lnTo>
                    <a:lnTo>
                      <a:pt x="423" y="103"/>
                    </a:lnTo>
                    <a:lnTo>
                      <a:pt x="408" y="92"/>
                    </a:lnTo>
                    <a:lnTo>
                      <a:pt x="395" y="93"/>
                    </a:lnTo>
                    <a:lnTo>
                      <a:pt x="383" y="114"/>
                    </a:lnTo>
                    <a:lnTo>
                      <a:pt x="357" y="110"/>
                    </a:lnTo>
                    <a:lnTo>
                      <a:pt x="327" y="85"/>
                    </a:lnTo>
                    <a:lnTo>
                      <a:pt x="269" y="118"/>
                    </a:lnTo>
                    <a:lnTo>
                      <a:pt x="236" y="121"/>
                    </a:lnTo>
                    <a:lnTo>
                      <a:pt x="220" y="82"/>
                    </a:lnTo>
                    <a:lnTo>
                      <a:pt x="178" y="79"/>
                    </a:lnTo>
                    <a:lnTo>
                      <a:pt x="157" y="68"/>
                    </a:lnTo>
                    <a:lnTo>
                      <a:pt x="167" y="27"/>
                    </a:lnTo>
                    <a:lnTo>
                      <a:pt x="165" y="0"/>
                    </a:lnTo>
                    <a:lnTo>
                      <a:pt x="145" y="2"/>
                    </a:lnTo>
                    <a:lnTo>
                      <a:pt x="133" y="17"/>
                    </a:lnTo>
                    <a:lnTo>
                      <a:pt x="86" y="21"/>
                    </a:lnTo>
                    <a:lnTo>
                      <a:pt x="81" y="41"/>
                    </a:lnTo>
                    <a:lnTo>
                      <a:pt x="61" y="43"/>
                    </a:lnTo>
                    <a:lnTo>
                      <a:pt x="78" y="76"/>
                    </a:lnTo>
                    <a:lnTo>
                      <a:pt x="74" y="102"/>
                    </a:lnTo>
                    <a:lnTo>
                      <a:pt x="90" y="128"/>
                    </a:lnTo>
                    <a:lnTo>
                      <a:pt x="77" y="142"/>
                    </a:lnTo>
                    <a:lnTo>
                      <a:pt x="81" y="182"/>
                    </a:lnTo>
                    <a:lnTo>
                      <a:pt x="97" y="214"/>
                    </a:lnTo>
                    <a:lnTo>
                      <a:pt x="88" y="256"/>
                    </a:lnTo>
                    <a:lnTo>
                      <a:pt x="108" y="320"/>
                    </a:lnTo>
                    <a:lnTo>
                      <a:pt x="76" y="344"/>
                    </a:lnTo>
                    <a:lnTo>
                      <a:pt x="55" y="339"/>
                    </a:lnTo>
                    <a:lnTo>
                      <a:pt x="43" y="354"/>
                    </a:lnTo>
                    <a:lnTo>
                      <a:pt x="10" y="350"/>
                    </a:lnTo>
                    <a:lnTo>
                      <a:pt x="0" y="397"/>
                    </a:lnTo>
                    <a:lnTo>
                      <a:pt x="29" y="415"/>
                    </a:lnTo>
                    <a:lnTo>
                      <a:pt x="52" y="447"/>
                    </a:lnTo>
                    <a:lnTo>
                      <a:pt x="20" y="470"/>
                    </a:lnTo>
                    <a:lnTo>
                      <a:pt x="29" y="483"/>
                    </a:lnTo>
                    <a:lnTo>
                      <a:pt x="25" y="516"/>
                    </a:lnTo>
                    <a:lnTo>
                      <a:pt x="20" y="536"/>
                    </a:lnTo>
                    <a:lnTo>
                      <a:pt x="2" y="565"/>
                    </a:lnTo>
                    <a:lnTo>
                      <a:pt x="31" y="577"/>
                    </a:lnTo>
                    <a:lnTo>
                      <a:pt x="33" y="603"/>
                    </a:lnTo>
                    <a:lnTo>
                      <a:pt x="54" y="614"/>
                    </a:lnTo>
                    <a:lnTo>
                      <a:pt x="69" y="633"/>
                    </a:lnTo>
                    <a:lnTo>
                      <a:pt x="73" y="672"/>
                    </a:lnTo>
                    <a:lnTo>
                      <a:pt x="113" y="743"/>
                    </a:lnTo>
                    <a:lnTo>
                      <a:pt x="133" y="747"/>
                    </a:lnTo>
                    <a:lnTo>
                      <a:pt x="198" y="802"/>
                    </a:lnTo>
                    <a:lnTo>
                      <a:pt x="214" y="827"/>
                    </a:lnTo>
                    <a:lnTo>
                      <a:pt x="216" y="841"/>
                    </a:lnTo>
                    <a:lnTo>
                      <a:pt x="226" y="880"/>
                    </a:lnTo>
                    <a:lnTo>
                      <a:pt x="242" y="905"/>
                    </a:lnTo>
                    <a:lnTo>
                      <a:pt x="221" y="968"/>
                    </a:lnTo>
                    <a:lnTo>
                      <a:pt x="189" y="984"/>
                    </a:lnTo>
                    <a:lnTo>
                      <a:pt x="171" y="1006"/>
                    </a:lnTo>
                    <a:lnTo>
                      <a:pt x="176" y="1059"/>
                    </a:lnTo>
                    <a:lnTo>
                      <a:pt x="185" y="1078"/>
                    </a:lnTo>
                    <a:lnTo>
                      <a:pt x="208" y="1042"/>
                    </a:lnTo>
                    <a:lnTo>
                      <a:pt x="241" y="1039"/>
                    </a:lnTo>
                    <a:lnTo>
                      <a:pt x="272" y="1084"/>
                    </a:lnTo>
                    <a:lnTo>
                      <a:pt x="278" y="1070"/>
                    </a:lnTo>
                    <a:lnTo>
                      <a:pt x="290" y="1061"/>
                    </a:lnTo>
                    <a:lnTo>
                      <a:pt x="312" y="1080"/>
                    </a:lnTo>
                    <a:lnTo>
                      <a:pt x="329" y="1052"/>
                    </a:lnTo>
                    <a:lnTo>
                      <a:pt x="382" y="1040"/>
                    </a:lnTo>
                    <a:lnTo>
                      <a:pt x="380" y="1020"/>
                    </a:lnTo>
                    <a:lnTo>
                      <a:pt x="400" y="1018"/>
                    </a:lnTo>
                    <a:lnTo>
                      <a:pt x="454" y="1020"/>
                    </a:lnTo>
                    <a:lnTo>
                      <a:pt x="476" y="1038"/>
                    </a:lnTo>
                    <a:lnTo>
                      <a:pt x="484" y="1051"/>
                    </a:lnTo>
                    <a:lnTo>
                      <a:pt x="523" y="1040"/>
                    </a:lnTo>
                    <a:lnTo>
                      <a:pt x="553" y="1071"/>
                    </a:lnTo>
                    <a:lnTo>
                      <a:pt x="535" y="1099"/>
                    </a:lnTo>
                    <a:lnTo>
                      <a:pt x="557" y="1117"/>
                    </a:lnTo>
                    <a:lnTo>
                      <a:pt x="546" y="1146"/>
                    </a:lnTo>
                    <a:lnTo>
                      <a:pt x="554" y="1151"/>
                    </a:lnTo>
                    <a:lnTo>
                      <a:pt x="575" y="1163"/>
                    </a:lnTo>
                    <a:lnTo>
                      <a:pt x="614" y="1146"/>
                    </a:lnTo>
                    <a:lnTo>
                      <a:pt x="657" y="1189"/>
                    </a:lnTo>
                    <a:lnTo>
                      <a:pt x="672" y="1194"/>
                    </a:lnTo>
                    <a:lnTo>
                      <a:pt x="677" y="1181"/>
                    </a:lnTo>
                    <a:lnTo>
                      <a:pt x="697" y="1185"/>
                    </a:lnTo>
                    <a:lnTo>
                      <a:pt x="744" y="1174"/>
                    </a:lnTo>
                    <a:lnTo>
                      <a:pt x="755" y="1159"/>
                    </a:lnTo>
                    <a:lnTo>
                      <a:pt x="747" y="1133"/>
                    </a:lnTo>
                    <a:lnTo>
                      <a:pt x="765" y="1118"/>
                    </a:lnTo>
                    <a:lnTo>
                      <a:pt x="764" y="1105"/>
                    </a:lnTo>
                    <a:lnTo>
                      <a:pt x="782" y="1076"/>
                    </a:lnTo>
                    <a:lnTo>
                      <a:pt x="871" y="1035"/>
                    </a:lnTo>
                    <a:lnTo>
                      <a:pt x="875" y="1008"/>
                    </a:lnTo>
                    <a:lnTo>
                      <a:pt x="860" y="982"/>
                    </a:lnTo>
                    <a:lnTo>
                      <a:pt x="871" y="961"/>
                    </a:lnTo>
                    <a:lnTo>
                      <a:pt x="869" y="935"/>
                    </a:lnTo>
                    <a:lnTo>
                      <a:pt x="845" y="890"/>
                    </a:lnTo>
                    <a:lnTo>
                      <a:pt x="819" y="905"/>
                    </a:lnTo>
                    <a:lnTo>
                      <a:pt x="791" y="895"/>
                    </a:lnTo>
                    <a:lnTo>
                      <a:pt x="780" y="856"/>
                    </a:lnTo>
                    <a:lnTo>
                      <a:pt x="811" y="819"/>
                    </a:lnTo>
                    <a:lnTo>
                      <a:pt x="804" y="806"/>
                    </a:lnTo>
                    <a:lnTo>
                      <a:pt x="784" y="808"/>
                    </a:lnTo>
                    <a:lnTo>
                      <a:pt x="786" y="835"/>
                    </a:lnTo>
                    <a:lnTo>
                      <a:pt x="779" y="836"/>
                    </a:lnTo>
                    <a:lnTo>
                      <a:pt x="755" y="797"/>
                    </a:lnTo>
                    <a:lnTo>
                      <a:pt x="735" y="799"/>
                    </a:lnTo>
                    <a:lnTo>
                      <a:pt x="708" y="788"/>
                    </a:lnTo>
                    <a:lnTo>
                      <a:pt x="675" y="798"/>
                    </a:lnTo>
                    <a:lnTo>
                      <a:pt x="634" y="788"/>
                    </a:lnTo>
                    <a:lnTo>
                      <a:pt x="610" y="744"/>
                    </a:lnTo>
                    <a:lnTo>
                      <a:pt x="589" y="733"/>
                    </a:lnTo>
                    <a:lnTo>
                      <a:pt x="551" y="682"/>
                    </a:lnTo>
                    <a:lnTo>
                      <a:pt x="547" y="656"/>
                    </a:lnTo>
                    <a:lnTo>
                      <a:pt x="577" y="606"/>
                    </a:lnTo>
                    <a:lnTo>
                      <a:pt x="569" y="593"/>
                    </a:lnTo>
                    <a:lnTo>
                      <a:pt x="549" y="596"/>
                    </a:lnTo>
                    <a:lnTo>
                      <a:pt x="534" y="577"/>
                    </a:lnTo>
                    <a:lnTo>
                      <a:pt x="553" y="562"/>
                    </a:lnTo>
                    <a:lnTo>
                      <a:pt x="563" y="533"/>
                    </a:lnTo>
                    <a:lnTo>
                      <a:pt x="564" y="473"/>
                    </a:lnTo>
                    <a:lnTo>
                      <a:pt x="530" y="456"/>
                    </a:lnTo>
                    <a:lnTo>
                      <a:pt x="513" y="424"/>
                    </a:lnTo>
                    <a:lnTo>
                      <a:pt x="523" y="390"/>
                    </a:lnTo>
                    <a:lnTo>
                      <a:pt x="495" y="372"/>
                    </a:lnTo>
                    <a:lnTo>
                      <a:pt x="479" y="347"/>
                    </a:lnTo>
                    <a:lnTo>
                      <a:pt x="449" y="323"/>
                    </a:lnTo>
                    <a:lnTo>
                      <a:pt x="456" y="315"/>
                    </a:lnTo>
                    <a:lnTo>
                      <a:pt x="489" y="319"/>
                    </a:lnTo>
                    <a:lnTo>
                      <a:pt x="496" y="312"/>
                    </a:lnTo>
                    <a:lnTo>
                      <a:pt x="494" y="292"/>
                    </a:lnTo>
                    <a:lnTo>
                      <a:pt x="474" y="287"/>
                    </a:lnTo>
                    <a:lnTo>
                      <a:pt x="450" y="255"/>
                    </a:lnTo>
                    <a:lnTo>
                      <a:pt x="488" y="232"/>
                    </a:lnTo>
                    <a:lnTo>
                      <a:pt x="493" y="211"/>
                    </a:lnTo>
                    <a:lnTo>
                      <a:pt x="492" y="192"/>
                    </a:lnTo>
                    <a:lnTo>
                      <a:pt x="508" y="163"/>
                    </a:lnTo>
                    <a:lnTo>
                      <a:pt x="546" y="139"/>
                    </a:lnTo>
                    <a:lnTo>
                      <a:pt x="575" y="150"/>
                    </a:lnTo>
                    <a:lnTo>
                      <a:pt x="592" y="121"/>
                    </a:lnTo>
                    <a:lnTo>
                      <a:pt x="592" y="115"/>
                    </a:lnTo>
                    <a:lnTo>
                      <a:pt x="562" y="91"/>
                    </a:lnTo>
                    <a:lnTo>
                      <a:pt x="581" y="76"/>
                    </a:lnTo>
                    <a:lnTo>
                      <a:pt x="574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121">
                <a:extLst>
                  <a:ext uri="{FF2B5EF4-FFF2-40B4-BE49-F238E27FC236}">
                    <a16:creationId xmlns:a16="http://schemas.microsoft.com/office/drawing/2014/main" id="{E1C8ABFE-F8EB-FC06-60DC-6F5A954945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9" y="1655"/>
                <a:ext cx="458" cy="335"/>
              </a:xfrm>
              <a:custGeom>
                <a:avLst/>
                <a:gdLst>
                  <a:gd name="T0" fmla="*/ 1167 w 1373"/>
                  <a:gd name="T1" fmla="*/ 298 h 1005"/>
                  <a:gd name="T2" fmla="*/ 1154 w 1373"/>
                  <a:gd name="T3" fmla="*/ 233 h 1005"/>
                  <a:gd name="T4" fmla="*/ 1083 w 1373"/>
                  <a:gd name="T5" fmla="*/ 105 h 1005"/>
                  <a:gd name="T6" fmla="*/ 1037 w 1373"/>
                  <a:gd name="T7" fmla="*/ 56 h 1005"/>
                  <a:gd name="T8" fmla="*/ 1029 w 1373"/>
                  <a:gd name="T9" fmla="*/ 103 h 1005"/>
                  <a:gd name="T10" fmla="*/ 985 w 1373"/>
                  <a:gd name="T11" fmla="*/ 134 h 1005"/>
                  <a:gd name="T12" fmla="*/ 927 w 1373"/>
                  <a:gd name="T13" fmla="*/ 160 h 1005"/>
                  <a:gd name="T14" fmla="*/ 915 w 1373"/>
                  <a:gd name="T15" fmla="*/ 107 h 1005"/>
                  <a:gd name="T16" fmla="*/ 843 w 1373"/>
                  <a:gd name="T17" fmla="*/ 134 h 1005"/>
                  <a:gd name="T18" fmla="*/ 794 w 1373"/>
                  <a:gd name="T19" fmla="*/ 105 h 1005"/>
                  <a:gd name="T20" fmla="*/ 702 w 1373"/>
                  <a:gd name="T21" fmla="*/ 127 h 1005"/>
                  <a:gd name="T22" fmla="*/ 607 w 1373"/>
                  <a:gd name="T23" fmla="*/ 42 h 1005"/>
                  <a:gd name="T24" fmla="*/ 537 w 1373"/>
                  <a:gd name="T25" fmla="*/ 15 h 1005"/>
                  <a:gd name="T26" fmla="*/ 450 w 1373"/>
                  <a:gd name="T27" fmla="*/ 89 h 1005"/>
                  <a:gd name="T28" fmla="*/ 362 w 1373"/>
                  <a:gd name="T29" fmla="*/ 71 h 1005"/>
                  <a:gd name="T30" fmla="*/ 330 w 1373"/>
                  <a:gd name="T31" fmla="*/ 101 h 1005"/>
                  <a:gd name="T32" fmla="*/ 281 w 1373"/>
                  <a:gd name="T33" fmla="*/ 153 h 1005"/>
                  <a:gd name="T34" fmla="*/ 230 w 1373"/>
                  <a:gd name="T35" fmla="*/ 171 h 1005"/>
                  <a:gd name="T36" fmla="*/ 257 w 1373"/>
                  <a:gd name="T37" fmla="*/ 249 h 1005"/>
                  <a:gd name="T38" fmla="*/ 196 w 1373"/>
                  <a:gd name="T39" fmla="*/ 315 h 1005"/>
                  <a:gd name="T40" fmla="*/ 136 w 1373"/>
                  <a:gd name="T41" fmla="*/ 320 h 1005"/>
                  <a:gd name="T42" fmla="*/ 34 w 1373"/>
                  <a:gd name="T43" fmla="*/ 377 h 1005"/>
                  <a:gd name="T44" fmla="*/ 0 w 1373"/>
                  <a:gd name="T45" fmla="*/ 440 h 1005"/>
                  <a:gd name="T46" fmla="*/ 20 w 1373"/>
                  <a:gd name="T47" fmla="*/ 518 h 1005"/>
                  <a:gd name="T48" fmla="*/ 83 w 1373"/>
                  <a:gd name="T49" fmla="*/ 547 h 1005"/>
                  <a:gd name="T50" fmla="*/ 134 w 1373"/>
                  <a:gd name="T51" fmla="*/ 589 h 1005"/>
                  <a:gd name="T52" fmla="*/ 180 w 1373"/>
                  <a:gd name="T53" fmla="*/ 651 h 1005"/>
                  <a:gd name="T54" fmla="*/ 225 w 1373"/>
                  <a:gd name="T55" fmla="*/ 762 h 1005"/>
                  <a:gd name="T56" fmla="*/ 305 w 1373"/>
                  <a:gd name="T57" fmla="*/ 761 h 1005"/>
                  <a:gd name="T58" fmla="*/ 347 w 1373"/>
                  <a:gd name="T59" fmla="*/ 717 h 1005"/>
                  <a:gd name="T60" fmla="*/ 425 w 1373"/>
                  <a:gd name="T61" fmla="*/ 689 h 1005"/>
                  <a:gd name="T62" fmla="*/ 461 w 1373"/>
                  <a:gd name="T63" fmla="*/ 632 h 1005"/>
                  <a:gd name="T64" fmla="*/ 518 w 1373"/>
                  <a:gd name="T65" fmla="*/ 674 h 1005"/>
                  <a:gd name="T66" fmla="*/ 537 w 1373"/>
                  <a:gd name="T67" fmla="*/ 732 h 1005"/>
                  <a:gd name="T68" fmla="*/ 590 w 1373"/>
                  <a:gd name="T69" fmla="*/ 808 h 1005"/>
                  <a:gd name="T70" fmla="*/ 660 w 1373"/>
                  <a:gd name="T71" fmla="*/ 835 h 1005"/>
                  <a:gd name="T72" fmla="*/ 831 w 1373"/>
                  <a:gd name="T73" fmla="*/ 860 h 1005"/>
                  <a:gd name="T74" fmla="*/ 946 w 1373"/>
                  <a:gd name="T75" fmla="*/ 869 h 1005"/>
                  <a:gd name="T76" fmla="*/ 1049 w 1373"/>
                  <a:gd name="T77" fmla="*/ 906 h 1005"/>
                  <a:gd name="T78" fmla="*/ 1132 w 1373"/>
                  <a:gd name="T79" fmla="*/ 1005 h 1005"/>
                  <a:gd name="T80" fmla="*/ 1187 w 1373"/>
                  <a:gd name="T81" fmla="*/ 947 h 1005"/>
                  <a:gd name="T82" fmla="*/ 1220 w 1373"/>
                  <a:gd name="T83" fmla="*/ 864 h 1005"/>
                  <a:gd name="T84" fmla="*/ 1209 w 1373"/>
                  <a:gd name="T85" fmla="*/ 750 h 1005"/>
                  <a:gd name="T86" fmla="*/ 1210 w 1373"/>
                  <a:gd name="T87" fmla="*/ 684 h 1005"/>
                  <a:gd name="T88" fmla="*/ 1218 w 1373"/>
                  <a:gd name="T89" fmla="*/ 629 h 1005"/>
                  <a:gd name="T90" fmla="*/ 1297 w 1373"/>
                  <a:gd name="T91" fmla="*/ 608 h 1005"/>
                  <a:gd name="T92" fmla="*/ 1339 w 1373"/>
                  <a:gd name="T93" fmla="*/ 557 h 1005"/>
                  <a:gd name="T94" fmla="*/ 1373 w 1373"/>
                  <a:gd name="T95" fmla="*/ 413 h 1005"/>
                  <a:gd name="T96" fmla="*/ 1274 w 1373"/>
                  <a:gd name="T97" fmla="*/ 362 h 10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73" h="1005">
                    <a:moveTo>
                      <a:pt x="1237" y="319"/>
                    </a:moveTo>
                    <a:lnTo>
                      <a:pt x="1203" y="322"/>
                    </a:lnTo>
                    <a:lnTo>
                      <a:pt x="1167" y="298"/>
                    </a:lnTo>
                    <a:lnTo>
                      <a:pt x="1160" y="285"/>
                    </a:lnTo>
                    <a:lnTo>
                      <a:pt x="1164" y="265"/>
                    </a:lnTo>
                    <a:lnTo>
                      <a:pt x="1154" y="233"/>
                    </a:lnTo>
                    <a:lnTo>
                      <a:pt x="1140" y="220"/>
                    </a:lnTo>
                    <a:lnTo>
                      <a:pt x="1145" y="206"/>
                    </a:lnTo>
                    <a:lnTo>
                      <a:pt x="1083" y="105"/>
                    </a:lnTo>
                    <a:lnTo>
                      <a:pt x="1066" y="72"/>
                    </a:lnTo>
                    <a:lnTo>
                      <a:pt x="1072" y="65"/>
                    </a:lnTo>
                    <a:lnTo>
                      <a:pt x="1037" y="56"/>
                    </a:lnTo>
                    <a:lnTo>
                      <a:pt x="1031" y="63"/>
                    </a:lnTo>
                    <a:lnTo>
                      <a:pt x="1047" y="88"/>
                    </a:lnTo>
                    <a:lnTo>
                      <a:pt x="1029" y="103"/>
                    </a:lnTo>
                    <a:lnTo>
                      <a:pt x="1008" y="99"/>
                    </a:lnTo>
                    <a:lnTo>
                      <a:pt x="1012" y="138"/>
                    </a:lnTo>
                    <a:lnTo>
                      <a:pt x="985" y="134"/>
                    </a:lnTo>
                    <a:lnTo>
                      <a:pt x="954" y="171"/>
                    </a:lnTo>
                    <a:lnTo>
                      <a:pt x="940" y="172"/>
                    </a:lnTo>
                    <a:lnTo>
                      <a:pt x="927" y="160"/>
                    </a:lnTo>
                    <a:lnTo>
                      <a:pt x="931" y="133"/>
                    </a:lnTo>
                    <a:lnTo>
                      <a:pt x="916" y="127"/>
                    </a:lnTo>
                    <a:lnTo>
                      <a:pt x="915" y="107"/>
                    </a:lnTo>
                    <a:lnTo>
                      <a:pt x="881" y="103"/>
                    </a:lnTo>
                    <a:lnTo>
                      <a:pt x="863" y="132"/>
                    </a:lnTo>
                    <a:lnTo>
                      <a:pt x="843" y="134"/>
                    </a:lnTo>
                    <a:lnTo>
                      <a:pt x="822" y="129"/>
                    </a:lnTo>
                    <a:lnTo>
                      <a:pt x="808" y="104"/>
                    </a:lnTo>
                    <a:lnTo>
                      <a:pt x="794" y="105"/>
                    </a:lnTo>
                    <a:lnTo>
                      <a:pt x="743" y="137"/>
                    </a:lnTo>
                    <a:lnTo>
                      <a:pt x="723" y="138"/>
                    </a:lnTo>
                    <a:lnTo>
                      <a:pt x="702" y="127"/>
                    </a:lnTo>
                    <a:lnTo>
                      <a:pt x="672" y="89"/>
                    </a:lnTo>
                    <a:lnTo>
                      <a:pt x="622" y="61"/>
                    </a:lnTo>
                    <a:lnTo>
                      <a:pt x="607" y="42"/>
                    </a:lnTo>
                    <a:lnTo>
                      <a:pt x="597" y="9"/>
                    </a:lnTo>
                    <a:lnTo>
                      <a:pt x="549" y="0"/>
                    </a:lnTo>
                    <a:lnTo>
                      <a:pt x="537" y="15"/>
                    </a:lnTo>
                    <a:lnTo>
                      <a:pt x="510" y="17"/>
                    </a:lnTo>
                    <a:lnTo>
                      <a:pt x="455" y="69"/>
                    </a:lnTo>
                    <a:lnTo>
                      <a:pt x="450" y="89"/>
                    </a:lnTo>
                    <a:lnTo>
                      <a:pt x="415" y="80"/>
                    </a:lnTo>
                    <a:lnTo>
                      <a:pt x="384" y="96"/>
                    </a:lnTo>
                    <a:lnTo>
                      <a:pt x="362" y="71"/>
                    </a:lnTo>
                    <a:lnTo>
                      <a:pt x="342" y="74"/>
                    </a:lnTo>
                    <a:lnTo>
                      <a:pt x="336" y="94"/>
                    </a:lnTo>
                    <a:lnTo>
                      <a:pt x="330" y="101"/>
                    </a:lnTo>
                    <a:lnTo>
                      <a:pt x="312" y="116"/>
                    </a:lnTo>
                    <a:lnTo>
                      <a:pt x="273" y="133"/>
                    </a:lnTo>
                    <a:lnTo>
                      <a:pt x="281" y="153"/>
                    </a:lnTo>
                    <a:lnTo>
                      <a:pt x="276" y="166"/>
                    </a:lnTo>
                    <a:lnTo>
                      <a:pt x="255" y="155"/>
                    </a:lnTo>
                    <a:lnTo>
                      <a:pt x="230" y="171"/>
                    </a:lnTo>
                    <a:lnTo>
                      <a:pt x="251" y="188"/>
                    </a:lnTo>
                    <a:lnTo>
                      <a:pt x="235" y="231"/>
                    </a:lnTo>
                    <a:lnTo>
                      <a:pt x="257" y="249"/>
                    </a:lnTo>
                    <a:lnTo>
                      <a:pt x="260" y="289"/>
                    </a:lnTo>
                    <a:lnTo>
                      <a:pt x="210" y="320"/>
                    </a:lnTo>
                    <a:lnTo>
                      <a:pt x="196" y="315"/>
                    </a:lnTo>
                    <a:lnTo>
                      <a:pt x="177" y="323"/>
                    </a:lnTo>
                    <a:lnTo>
                      <a:pt x="169" y="311"/>
                    </a:lnTo>
                    <a:lnTo>
                      <a:pt x="136" y="320"/>
                    </a:lnTo>
                    <a:lnTo>
                      <a:pt x="57" y="334"/>
                    </a:lnTo>
                    <a:lnTo>
                      <a:pt x="39" y="356"/>
                    </a:lnTo>
                    <a:lnTo>
                      <a:pt x="34" y="377"/>
                    </a:lnTo>
                    <a:lnTo>
                      <a:pt x="21" y="378"/>
                    </a:lnTo>
                    <a:lnTo>
                      <a:pt x="9" y="399"/>
                    </a:lnTo>
                    <a:lnTo>
                      <a:pt x="0" y="440"/>
                    </a:lnTo>
                    <a:lnTo>
                      <a:pt x="3" y="480"/>
                    </a:lnTo>
                    <a:lnTo>
                      <a:pt x="38" y="497"/>
                    </a:lnTo>
                    <a:lnTo>
                      <a:pt x="20" y="518"/>
                    </a:lnTo>
                    <a:lnTo>
                      <a:pt x="29" y="545"/>
                    </a:lnTo>
                    <a:lnTo>
                      <a:pt x="64" y="562"/>
                    </a:lnTo>
                    <a:lnTo>
                      <a:pt x="83" y="547"/>
                    </a:lnTo>
                    <a:lnTo>
                      <a:pt x="105" y="571"/>
                    </a:lnTo>
                    <a:lnTo>
                      <a:pt x="107" y="591"/>
                    </a:lnTo>
                    <a:lnTo>
                      <a:pt x="134" y="589"/>
                    </a:lnTo>
                    <a:lnTo>
                      <a:pt x="155" y="601"/>
                    </a:lnTo>
                    <a:lnTo>
                      <a:pt x="165" y="633"/>
                    </a:lnTo>
                    <a:lnTo>
                      <a:pt x="180" y="651"/>
                    </a:lnTo>
                    <a:lnTo>
                      <a:pt x="193" y="711"/>
                    </a:lnTo>
                    <a:lnTo>
                      <a:pt x="221" y="728"/>
                    </a:lnTo>
                    <a:lnTo>
                      <a:pt x="225" y="762"/>
                    </a:lnTo>
                    <a:lnTo>
                      <a:pt x="246" y="780"/>
                    </a:lnTo>
                    <a:lnTo>
                      <a:pt x="287" y="789"/>
                    </a:lnTo>
                    <a:lnTo>
                      <a:pt x="305" y="761"/>
                    </a:lnTo>
                    <a:lnTo>
                      <a:pt x="315" y="726"/>
                    </a:lnTo>
                    <a:lnTo>
                      <a:pt x="328" y="725"/>
                    </a:lnTo>
                    <a:lnTo>
                      <a:pt x="347" y="717"/>
                    </a:lnTo>
                    <a:lnTo>
                      <a:pt x="357" y="675"/>
                    </a:lnTo>
                    <a:lnTo>
                      <a:pt x="420" y="703"/>
                    </a:lnTo>
                    <a:lnTo>
                      <a:pt x="425" y="689"/>
                    </a:lnTo>
                    <a:lnTo>
                      <a:pt x="428" y="649"/>
                    </a:lnTo>
                    <a:lnTo>
                      <a:pt x="441" y="641"/>
                    </a:lnTo>
                    <a:lnTo>
                      <a:pt x="461" y="632"/>
                    </a:lnTo>
                    <a:lnTo>
                      <a:pt x="514" y="641"/>
                    </a:lnTo>
                    <a:lnTo>
                      <a:pt x="523" y="653"/>
                    </a:lnTo>
                    <a:lnTo>
                      <a:pt x="518" y="674"/>
                    </a:lnTo>
                    <a:lnTo>
                      <a:pt x="506" y="688"/>
                    </a:lnTo>
                    <a:lnTo>
                      <a:pt x="502" y="722"/>
                    </a:lnTo>
                    <a:lnTo>
                      <a:pt x="537" y="732"/>
                    </a:lnTo>
                    <a:lnTo>
                      <a:pt x="555" y="784"/>
                    </a:lnTo>
                    <a:lnTo>
                      <a:pt x="569" y="790"/>
                    </a:lnTo>
                    <a:lnTo>
                      <a:pt x="590" y="808"/>
                    </a:lnTo>
                    <a:lnTo>
                      <a:pt x="624" y="811"/>
                    </a:lnTo>
                    <a:lnTo>
                      <a:pt x="644" y="803"/>
                    </a:lnTo>
                    <a:lnTo>
                      <a:pt x="660" y="835"/>
                    </a:lnTo>
                    <a:lnTo>
                      <a:pt x="702" y="851"/>
                    </a:lnTo>
                    <a:lnTo>
                      <a:pt x="741" y="841"/>
                    </a:lnTo>
                    <a:lnTo>
                      <a:pt x="831" y="860"/>
                    </a:lnTo>
                    <a:lnTo>
                      <a:pt x="844" y="871"/>
                    </a:lnTo>
                    <a:lnTo>
                      <a:pt x="910" y="845"/>
                    </a:lnTo>
                    <a:lnTo>
                      <a:pt x="946" y="869"/>
                    </a:lnTo>
                    <a:lnTo>
                      <a:pt x="950" y="916"/>
                    </a:lnTo>
                    <a:lnTo>
                      <a:pt x="1003" y="904"/>
                    </a:lnTo>
                    <a:lnTo>
                      <a:pt x="1049" y="906"/>
                    </a:lnTo>
                    <a:lnTo>
                      <a:pt x="1082" y="971"/>
                    </a:lnTo>
                    <a:lnTo>
                      <a:pt x="1116" y="974"/>
                    </a:lnTo>
                    <a:lnTo>
                      <a:pt x="1132" y="1005"/>
                    </a:lnTo>
                    <a:lnTo>
                      <a:pt x="1142" y="958"/>
                    </a:lnTo>
                    <a:lnTo>
                      <a:pt x="1175" y="962"/>
                    </a:lnTo>
                    <a:lnTo>
                      <a:pt x="1187" y="947"/>
                    </a:lnTo>
                    <a:lnTo>
                      <a:pt x="1208" y="952"/>
                    </a:lnTo>
                    <a:lnTo>
                      <a:pt x="1240" y="928"/>
                    </a:lnTo>
                    <a:lnTo>
                      <a:pt x="1220" y="864"/>
                    </a:lnTo>
                    <a:lnTo>
                      <a:pt x="1229" y="822"/>
                    </a:lnTo>
                    <a:lnTo>
                      <a:pt x="1213" y="790"/>
                    </a:lnTo>
                    <a:lnTo>
                      <a:pt x="1209" y="750"/>
                    </a:lnTo>
                    <a:lnTo>
                      <a:pt x="1222" y="736"/>
                    </a:lnTo>
                    <a:lnTo>
                      <a:pt x="1206" y="710"/>
                    </a:lnTo>
                    <a:lnTo>
                      <a:pt x="1210" y="684"/>
                    </a:lnTo>
                    <a:lnTo>
                      <a:pt x="1193" y="651"/>
                    </a:lnTo>
                    <a:lnTo>
                      <a:pt x="1213" y="649"/>
                    </a:lnTo>
                    <a:lnTo>
                      <a:pt x="1218" y="629"/>
                    </a:lnTo>
                    <a:lnTo>
                      <a:pt x="1265" y="625"/>
                    </a:lnTo>
                    <a:lnTo>
                      <a:pt x="1277" y="610"/>
                    </a:lnTo>
                    <a:lnTo>
                      <a:pt x="1297" y="608"/>
                    </a:lnTo>
                    <a:lnTo>
                      <a:pt x="1295" y="588"/>
                    </a:lnTo>
                    <a:lnTo>
                      <a:pt x="1321" y="579"/>
                    </a:lnTo>
                    <a:lnTo>
                      <a:pt x="1339" y="557"/>
                    </a:lnTo>
                    <a:lnTo>
                      <a:pt x="1365" y="548"/>
                    </a:lnTo>
                    <a:lnTo>
                      <a:pt x="1358" y="469"/>
                    </a:lnTo>
                    <a:lnTo>
                      <a:pt x="1373" y="413"/>
                    </a:lnTo>
                    <a:lnTo>
                      <a:pt x="1371" y="393"/>
                    </a:lnTo>
                    <a:lnTo>
                      <a:pt x="1327" y="357"/>
                    </a:lnTo>
                    <a:lnTo>
                      <a:pt x="1274" y="362"/>
                    </a:lnTo>
                    <a:lnTo>
                      <a:pt x="1237" y="3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122">
                <a:extLst>
                  <a:ext uri="{FF2B5EF4-FFF2-40B4-BE49-F238E27FC236}">
                    <a16:creationId xmlns:a16="http://schemas.microsoft.com/office/drawing/2014/main" id="{52C1F76E-276D-1FA6-53D6-193CB6B02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7" y="1866"/>
                <a:ext cx="430" cy="371"/>
              </a:xfrm>
              <a:custGeom>
                <a:avLst/>
                <a:gdLst>
                  <a:gd name="T0" fmla="*/ 1082 w 1291"/>
                  <a:gd name="T1" fmla="*/ 579 h 1115"/>
                  <a:gd name="T2" fmla="*/ 1069 w 1291"/>
                  <a:gd name="T3" fmla="*/ 512 h 1115"/>
                  <a:gd name="T4" fmla="*/ 1069 w 1291"/>
                  <a:gd name="T5" fmla="*/ 446 h 1115"/>
                  <a:gd name="T6" fmla="*/ 1049 w 1291"/>
                  <a:gd name="T7" fmla="*/ 373 h 1115"/>
                  <a:gd name="T8" fmla="*/ 966 w 1291"/>
                  <a:gd name="T9" fmla="*/ 274 h 1115"/>
                  <a:gd name="T10" fmla="*/ 863 w 1291"/>
                  <a:gd name="T11" fmla="*/ 237 h 1115"/>
                  <a:gd name="T12" fmla="*/ 748 w 1291"/>
                  <a:gd name="T13" fmla="*/ 228 h 1115"/>
                  <a:gd name="T14" fmla="*/ 577 w 1291"/>
                  <a:gd name="T15" fmla="*/ 203 h 1115"/>
                  <a:gd name="T16" fmla="*/ 507 w 1291"/>
                  <a:gd name="T17" fmla="*/ 176 h 1115"/>
                  <a:gd name="T18" fmla="*/ 454 w 1291"/>
                  <a:gd name="T19" fmla="*/ 100 h 1115"/>
                  <a:gd name="T20" fmla="*/ 435 w 1291"/>
                  <a:gd name="T21" fmla="*/ 42 h 1115"/>
                  <a:gd name="T22" fmla="*/ 378 w 1291"/>
                  <a:gd name="T23" fmla="*/ 0 h 1115"/>
                  <a:gd name="T24" fmla="*/ 342 w 1291"/>
                  <a:gd name="T25" fmla="*/ 57 h 1115"/>
                  <a:gd name="T26" fmla="*/ 264 w 1291"/>
                  <a:gd name="T27" fmla="*/ 85 h 1115"/>
                  <a:gd name="T28" fmla="*/ 222 w 1291"/>
                  <a:gd name="T29" fmla="*/ 129 h 1115"/>
                  <a:gd name="T30" fmla="*/ 142 w 1291"/>
                  <a:gd name="T31" fmla="*/ 130 h 1115"/>
                  <a:gd name="T32" fmla="*/ 145 w 1291"/>
                  <a:gd name="T33" fmla="*/ 236 h 1115"/>
                  <a:gd name="T34" fmla="*/ 173 w 1291"/>
                  <a:gd name="T35" fmla="*/ 328 h 1115"/>
                  <a:gd name="T36" fmla="*/ 126 w 1291"/>
                  <a:gd name="T37" fmla="*/ 400 h 1115"/>
                  <a:gd name="T38" fmla="*/ 50 w 1291"/>
                  <a:gd name="T39" fmla="*/ 446 h 1115"/>
                  <a:gd name="T40" fmla="*/ 33 w 1291"/>
                  <a:gd name="T41" fmla="*/ 482 h 1115"/>
                  <a:gd name="T42" fmla="*/ 31 w 1291"/>
                  <a:gd name="T43" fmla="*/ 536 h 1115"/>
                  <a:gd name="T44" fmla="*/ 76 w 1291"/>
                  <a:gd name="T45" fmla="*/ 585 h 1115"/>
                  <a:gd name="T46" fmla="*/ 98 w 1291"/>
                  <a:gd name="T47" fmla="*/ 677 h 1115"/>
                  <a:gd name="T48" fmla="*/ 74 w 1291"/>
                  <a:gd name="T49" fmla="*/ 713 h 1115"/>
                  <a:gd name="T50" fmla="*/ 97 w 1291"/>
                  <a:gd name="T51" fmla="*/ 818 h 1115"/>
                  <a:gd name="T52" fmla="*/ 119 w 1291"/>
                  <a:gd name="T53" fmla="*/ 910 h 1115"/>
                  <a:gd name="T54" fmla="*/ 187 w 1291"/>
                  <a:gd name="T55" fmla="*/ 910 h 1115"/>
                  <a:gd name="T56" fmla="*/ 233 w 1291"/>
                  <a:gd name="T57" fmla="*/ 979 h 1115"/>
                  <a:gd name="T58" fmla="*/ 282 w 1291"/>
                  <a:gd name="T59" fmla="*/ 995 h 1115"/>
                  <a:gd name="T60" fmla="*/ 384 w 1291"/>
                  <a:gd name="T61" fmla="*/ 1012 h 1115"/>
                  <a:gd name="T62" fmla="*/ 437 w 1291"/>
                  <a:gd name="T63" fmla="*/ 1068 h 1115"/>
                  <a:gd name="T64" fmla="*/ 540 w 1291"/>
                  <a:gd name="T65" fmla="*/ 1099 h 1115"/>
                  <a:gd name="T66" fmla="*/ 629 w 1291"/>
                  <a:gd name="T67" fmla="*/ 1044 h 1115"/>
                  <a:gd name="T68" fmla="*/ 723 w 1291"/>
                  <a:gd name="T69" fmla="*/ 988 h 1115"/>
                  <a:gd name="T70" fmla="*/ 781 w 1291"/>
                  <a:gd name="T71" fmla="*/ 963 h 1115"/>
                  <a:gd name="T72" fmla="*/ 865 w 1291"/>
                  <a:gd name="T73" fmla="*/ 982 h 1115"/>
                  <a:gd name="T74" fmla="*/ 959 w 1291"/>
                  <a:gd name="T75" fmla="*/ 986 h 1115"/>
                  <a:gd name="T76" fmla="*/ 1029 w 1291"/>
                  <a:gd name="T77" fmla="*/ 1027 h 1115"/>
                  <a:gd name="T78" fmla="*/ 1125 w 1291"/>
                  <a:gd name="T79" fmla="*/ 1045 h 1115"/>
                  <a:gd name="T80" fmla="*/ 1147 w 1291"/>
                  <a:gd name="T81" fmla="*/ 995 h 1115"/>
                  <a:gd name="T82" fmla="*/ 1191 w 1291"/>
                  <a:gd name="T83" fmla="*/ 1031 h 1115"/>
                  <a:gd name="T84" fmla="*/ 1238 w 1291"/>
                  <a:gd name="T85" fmla="*/ 960 h 1115"/>
                  <a:gd name="T86" fmla="*/ 1275 w 1291"/>
                  <a:gd name="T87" fmla="*/ 856 h 1115"/>
                  <a:gd name="T88" fmla="*/ 1247 w 1291"/>
                  <a:gd name="T89" fmla="*/ 778 h 1115"/>
                  <a:gd name="T90" fmla="*/ 1122 w 1291"/>
                  <a:gd name="T91" fmla="*/ 648 h 1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91" h="1115">
                    <a:moveTo>
                      <a:pt x="1118" y="609"/>
                    </a:moveTo>
                    <a:lnTo>
                      <a:pt x="1103" y="590"/>
                    </a:lnTo>
                    <a:lnTo>
                      <a:pt x="1082" y="579"/>
                    </a:lnTo>
                    <a:lnTo>
                      <a:pt x="1080" y="553"/>
                    </a:lnTo>
                    <a:lnTo>
                      <a:pt x="1051" y="541"/>
                    </a:lnTo>
                    <a:lnTo>
                      <a:pt x="1069" y="512"/>
                    </a:lnTo>
                    <a:lnTo>
                      <a:pt x="1074" y="492"/>
                    </a:lnTo>
                    <a:lnTo>
                      <a:pt x="1078" y="459"/>
                    </a:lnTo>
                    <a:lnTo>
                      <a:pt x="1069" y="446"/>
                    </a:lnTo>
                    <a:lnTo>
                      <a:pt x="1101" y="423"/>
                    </a:lnTo>
                    <a:lnTo>
                      <a:pt x="1078" y="391"/>
                    </a:lnTo>
                    <a:lnTo>
                      <a:pt x="1049" y="373"/>
                    </a:lnTo>
                    <a:lnTo>
                      <a:pt x="1033" y="342"/>
                    </a:lnTo>
                    <a:lnTo>
                      <a:pt x="999" y="339"/>
                    </a:lnTo>
                    <a:lnTo>
                      <a:pt x="966" y="274"/>
                    </a:lnTo>
                    <a:lnTo>
                      <a:pt x="920" y="272"/>
                    </a:lnTo>
                    <a:lnTo>
                      <a:pt x="867" y="284"/>
                    </a:lnTo>
                    <a:lnTo>
                      <a:pt x="863" y="237"/>
                    </a:lnTo>
                    <a:lnTo>
                      <a:pt x="827" y="213"/>
                    </a:lnTo>
                    <a:lnTo>
                      <a:pt x="761" y="239"/>
                    </a:lnTo>
                    <a:lnTo>
                      <a:pt x="748" y="228"/>
                    </a:lnTo>
                    <a:lnTo>
                      <a:pt x="658" y="209"/>
                    </a:lnTo>
                    <a:lnTo>
                      <a:pt x="619" y="219"/>
                    </a:lnTo>
                    <a:lnTo>
                      <a:pt x="577" y="203"/>
                    </a:lnTo>
                    <a:lnTo>
                      <a:pt x="561" y="171"/>
                    </a:lnTo>
                    <a:lnTo>
                      <a:pt x="541" y="179"/>
                    </a:lnTo>
                    <a:lnTo>
                      <a:pt x="507" y="176"/>
                    </a:lnTo>
                    <a:lnTo>
                      <a:pt x="486" y="158"/>
                    </a:lnTo>
                    <a:lnTo>
                      <a:pt x="472" y="152"/>
                    </a:lnTo>
                    <a:lnTo>
                      <a:pt x="454" y="100"/>
                    </a:lnTo>
                    <a:lnTo>
                      <a:pt x="419" y="90"/>
                    </a:lnTo>
                    <a:lnTo>
                      <a:pt x="423" y="56"/>
                    </a:lnTo>
                    <a:lnTo>
                      <a:pt x="435" y="42"/>
                    </a:lnTo>
                    <a:lnTo>
                      <a:pt x="440" y="21"/>
                    </a:lnTo>
                    <a:lnTo>
                      <a:pt x="431" y="9"/>
                    </a:lnTo>
                    <a:lnTo>
                      <a:pt x="378" y="0"/>
                    </a:lnTo>
                    <a:lnTo>
                      <a:pt x="358" y="9"/>
                    </a:lnTo>
                    <a:lnTo>
                      <a:pt x="345" y="17"/>
                    </a:lnTo>
                    <a:lnTo>
                      <a:pt x="342" y="57"/>
                    </a:lnTo>
                    <a:lnTo>
                      <a:pt x="337" y="71"/>
                    </a:lnTo>
                    <a:lnTo>
                      <a:pt x="274" y="43"/>
                    </a:lnTo>
                    <a:lnTo>
                      <a:pt x="264" y="85"/>
                    </a:lnTo>
                    <a:lnTo>
                      <a:pt x="245" y="93"/>
                    </a:lnTo>
                    <a:lnTo>
                      <a:pt x="232" y="94"/>
                    </a:lnTo>
                    <a:lnTo>
                      <a:pt x="222" y="129"/>
                    </a:lnTo>
                    <a:lnTo>
                      <a:pt x="204" y="157"/>
                    </a:lnTo>
                    <a:lnTo>
                      <a:pt x="163" y="148"/>
                    </a:lnTo>
                    <a:lnTo>
                      <a:pt x="142" y="130"/>
                    </a:lnTo>
                    <a:lnTo>
                      <a:pt x="131" y="164"/>
                    </a:lnTo>
                    <a:lnTo>
                      <a:pt x="134" y="197"/>
                    </a:lnTo>
                    <a:lnTo>
                      <a:pt x="145" y="236"/>
                    </a:lnTo>
                    <a:lnTo>
                      <a:pt x="173" y="261"/>
                    </a:lnTo>
                    <a:lnTo>
                      <a:pt x="164" y="302"/>
                    </a:lnTo>
                    <a:lnTo>
                      <a:pt x="173" y="328"/>
                    </a:lnTo>
                    <a:lnTo>
                      <a:pt x="148" y="344"/>
                    </a:lnTo>
                    <a:lnTo>
                      <a:pt x="130" y="372"/>
                    </a:lnTo>
                    <a:lnTo>
                      <a:pt x="126" y="400"/>
                    </a:lnTo>
                    <a:lnTo>
                      <a:pt x="95" y="429"/>
                    </a:lnTo>
                    <a:lnTo>
                      <a:pt x="84" y="450"/>
                    </a:lnTo>
                    <a:lnTo>
                      <a:pt x="50" y="446"/>
                    </a:lnTo>
                    <a:lnTo>
                      <a:pt x="43" y="447"/>
                    </a:lnTo>
                    <a:lnTo>
                      <a:pt x="45" y="467"/>
                    </a:lnTo>
                    <a:lnTo>
                      <a:pt x="33" y="482"/>
                    </a:lnTo>
                    <a:lnTo>
                      <a:pt x="7" y="484"/>
                    </a:lnTo>
                    <a:lnTo>
                      <a:pt x="0" y="491"/>
                    </a:lnTo>
                    <a:lnTo>
                      <a:pt x="31" y="536"/>
                    </a:lnTo>
                    <a:lnTo>
                      <a:pt x="41" y="568"/>
                    </a:lnTo>
                    <a:lnTo>
                      <a:pt x="48" y="567"/>
                    </a:lnTo>
                    <a:lnTo>
                      <a:pt x="76" y="585"/>
                    </a:lnTo>
                    <a:lnTo>
                      <a:pt x="107" y="629"/>
                    </a:lnTo>
                    <a:lnTo>
                      <a:pt x="110" y="656"/>
                    </a:lnTo>
                    <a:lnTo>
                      <a:pt x="98" y="677"/>
                    </a:lnTo>
                    <a:lnTo>
                      <a:pt x="106" y="690"/>
                    </a:lnTo>
                    <a:lnTo>
                      <a:pt x="101" y="710"/>
                    </a:lnTo>
                    <a:lnTo>
                      <a:pt x="74" y="713"/>
                    </a:lnTo>
                    <a:lnTo>
                      <a:pt x="59" y="761"/>
                    </a:lnTo>
                    <a:lnTo>
                      <a:pt x="82" y="799"/>
                    </a:lnTo>
                    <a:lnTo>
                      <a:pt x="97" y="818"/>
                    </a:lnTo>
                    <a:lnTo>
                      <a:pt x="91" y="892"/>
                    </a:lnTo>
                    <a:lnTo>
                      <a:pt x="118" y="896"/>
                    </a:lnTo>
                    <a:lnTo>
                      <a:pt x="119" y="910"/>
                    </a:lnTo>
                    <a:lnTo>
                      <a:pt x="140" y="914"/>
                    </a:lnTo>
                    <a:lnTo>
                      <a:pt x="162" y="926"/>
                    </a:lnTo>
                    <a:lnTo>
                      <a:pt x="187" y="910"/>
                    </a:lnTo>
                    <a:lnTo>
                      <a:pt x="189" y="930"/>
                    </a:lnTo>
                    <a:lnTo>
                      <a:pt x="237" y="946"/>
                    </a:lnTo>
                    <a:lnTo>
                      <a:pt x="233" y="979"/>
                    </a:lnTo>
                    <a:lnTo>
                      <a:pt x="247" y="985"/>
                    </a:lnTo>
                    <a:lnTo>
                      <a:pt x="263" y="1004"/>
                    </a:lnTo>
                    <a:lnTo>
                      <a:pt x="282" y="995"/>
                    </a:lnTo>
                    <a:lnTo>
                      <a:pt x="317" y="1006"/>
                    </a:lnTo>
                    <a:lnTo>
                      <a:pt x="342" y="990"/>
                    </a:lnTo>
                    <a:lnTo>
                      <a:pt x="384" y="1012"/>
                    </a:lnTo>
                    <a:lnTo>
                      <a:pt x="404" y="1011"/>
                    </a:lnTo>
                    <a:lnTo>
                      <a:pt x="426" y="1029"/>
                    </a:lnTo>
                    <a:lnTo>
                      <a:pt x="437" y="1068"/>
                    </a:lnTo>
                    <a:lnTo>
                      <a:pt x="451" y="1087"/>
                    </a:lnTo>
                    <a:lnTo>
                      <a:pt x="501" y="1115"/>
                    </a:lnTo>
                    <a:lnTo>
                      <a:pt x="540" y="1099"/>
                    </a:lnTo>
                    <a:lnTo>
                      <a:pt x="550" y="1064"/>
                    </a:lnTo>
                    <a:lnTo>
                      <a:pt x="575" y="1042"/>
                    </a:lnTo>
                    <a:lnTo>
                      <a:pt x="629" y="1044"/>
                    </a:lnTo>
                    <a:lnTo>
                      <a:pt x="667" y="1020"/>
                    </a:lnTo>
                    <a:lnTo>
                      <a:pt x="684" y="998"/>
                    </a:lnTo>
                    <a:lnTo>
                      <a:pt x="723" y="988"/>
                    </a:lnTo>
                    <a:lnTo>
                      <a:pt x="735" y="967"/>
                    </a:lnTo>
                    <a:lnTo>
                      <a:pt x="757" y="985"/>
                    </a:lnTo>
                    <a:lnTo>
                      <a:pt x="781" y="963"/>
                    </a:lnTo>
                    <a:lnTo>
                      <a:pt x="805" y="987"/>
                    </a:lnTo>
                    <a:lnTo>
                      <a:pt x="832" y="991"/>
                    </a:lnTo>
                    <a:lnTo>
                      <a:pt x="865" y="982"/>
                    </a:lnTo>
                    <a:lnTo>
                      <a:pt x="895" y="958"/>
                    </a:lnTo>
                    <a:lnTo>
                      <a:pt x="919" y="983"/>
                    </a:lnTo>
                    <a:lnTo>
                      <a:pt x="959" y="986"/>
                    </a:lnTo>
                    <a:lnTo>
                      <a:pt x="977" y="1031"/>
                    </a:lnTo>
                    <a:lnTo>
                      <a:pt x="999" y="1056"/>
                    </a:lnTo>
                    <a:lnTo>
                      <a:pt x="1029" y="1027"/>
                    </a:lnTo>
                    <a:lnTo>
                      <a:pt x="1041" y="1005"/>
                    </a:lnTo>
                    <a:lnTo>
                      <a:pt x="1070" y="1029"/>
                    </a:lnTo>
                    <a:lnTo>
                      <a:pt x="1125" y="1045"/>
                    </a:lnTo>
                    <a:lnTo>
                      <a:pt x="1132" y="1037"/>
                    </a:lnTo>
                    <a:lnTo>
                      <a:pt x="1135" y="1004"/>
                    </a:lnTo>
                    <a:lnTo>
                      <a:pt x="1147" y="995"/>
                    </a:lnTo>
                    <a:lnTo>
                      <a:pt x="1168" y="1007"/>
                    </a:lnTo>
                    <a:lnTo>
                      <a:pt x="1177" y="1020"/>
                    </a:lnTo>
                    <a:lnTo>
                      <a:pt x="1191" y="1031"/>
                    </a:lnTo>
                    <a:lnTo>
                      <a:pt x="1225" y="1035"/>
                    </a:lnTo>
                    <a:lnTo>
                      <a:pt x="1220" y="982"/>
                    </a:lnTo>
                    <a:lnTo>
                      <a:pt x="1238" y="960"/>
                    </a:lnTo>
                    <a:lnTo>
                      <a:pt x="1270" y="944"/>
                    </a:lnTo>
                    <a:lnTo>
                      <a:pt x="1291" y="881"/>
                    </a:lnTo>
                    <a:lnTo>
                      <a:pt x="1275" y="856"/>
                    </a:lnTo>
                    <a:lnTo>
                      <a:pt x="1265" y="817"/>
                    </a:lnTo>
                    <a:lnTo>
                      <a:pt x="1263" y="803"/>
                    </a:lnTo>
                    <a:lnTo>
                      <a:pt x="1247" y="778"/>
                    </a:lnTo>
                    <a:lnTo>
                      <a:pt x="1182" y="723"/>
                    </a:lnTo>
                    <a:lnTo>
                      <a:pt x="1162" y="719"/>
                    </a:lnTo>
                    <a:lnTo>
                      <a:pt x="1122" y="648"/>
                    </a:lnTo>
                    <a:lnTo>
                      <a:pt x="1118" y="6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Freeform 123">
                <a:extLst>
                  <a:ext uri="{FF2B5EF4-FFF2-40B4-BE49-F238E27FC236}">
                    <a16:creationId xmlns:a16="http://schemas.microsoft.com/office/drawing/2014/main" id="{DFBC440D-D9C3-6BBA-4780-42EADB15118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03" y="2000"/>
                <a:ext cx="446" cy="451"/>
              </a:xfrm>
              <a:custGeom>
                <a:avLst/>
                <a:gdLst>
                  <a:gd name="T0" fmla="*/ 383 w 1337"/>
                  <a:gd name="T1" fmla="*/ 131 h 1354"/>
                  <a:gd name="T2" fmla="*/ 293 w 1337"/>
                  <a:gd name="T3" fmla="*/ 92 h 1354"/>
                  <a:gd name="T4" fmla="*/ 256 w 1337"/>
                  <a:gd name="T5" fmla="*/ 128 h 1354"/>
                  <a:gd name="T6" fmla="*/ 317 w 1337"/>
                  <a:gd name="T7" fmla="*/ 211 h 1354"/>
                  <a:gd name="T8" fmla="*/ 126 w 1337"/>
                  <a:gd name="T9" fmla="*/ 329 h 1354"/>
                  <a:gd name="T10" fmla="*/ 88 w 1337"/>
                  <a:gd name="T11" fmla="*/ 426 h 1354"/>
                  <a:gd name="T12" fmla="*/ 11 w 1337"/>
                  <a:gd name="T13" fmla="*/ 534 h 1354"/>
                  <a:gd name="T14" fmla="*/ 11 w 1337"/>
                  <a:gd name="T15" fmla="*/ 608 h 1354"/>
                  <a:gd name="T16" fmla="*/ 52 w 1337"/>
                  <a:gd name="T17" fmla="*/ 685 h 1354"/>
                  <a:gd name="T18" fmla="*/ 208 w 1337"/>
                  <a:gd name="T19" fmla="*/ 630 h 1354"/>
                  <a:gd name="T20" fmla="*/ 258 w 1337"/>
                  <a:gd name="T21" fmla="*/ 659 h 1354"/>
                  <a:gd name="T22" fmla="*/ 319 w 1337"/>
                  <a:gd name="T23" fmla="*/ 740 h 1354"/>
                  <a:gd name="T24" fmla="*/ 375 w 1337"/>
                  <a:gd name="T25" fmla="*/ 768 h 1354"/>
                  <a:gd name="T26" fmla="*/ 378 w 1337"/>
                  <a:gd name="T27" fmla="*/ 868 h 1354"/>
                  <a:gd name="T28" fmla="*/ 358 w 1337"/>
                  <a:gd name="T29" fmla="*/ 944 h 1354"/>
                  <a:gd name="T30" fmla="*/ 425 w 1337"/>
                  <a:gd name="T31" fmla="*/ 952 h 1354"/>
                  <a:gd name="T32" fmla="*/ 499 w 1337"/>
                  <a:gd name="T33" fmla="*/ 952 h 1354"/>
                  <a:gd name="T34" fmla="*/ 604 w 1337"/>
                  <a:gd name="T35" fmla="*/ 915 h 1354"/>
                  <a:gd name="T36" fmla="*/ 627 w 1337"/>
                  <a:gd name="T37" fmla="*/ 1020 h 1354"/>
                  <a:gd name="T38" fmla="*/ 611 w 1337"/>
                  <a:gd name="T39" fmla="*/ 1210 h 1354"/>
                  <a:gd name="T40" fmla="*/ 684 w 1337"/>
                  <a:gd name="T41" fmla="*/ 1276 h 1354"/>
                  <a:gd name="T42" fmla="*/ 719 w 1337"/>
                  <a:gd name="T43" fmla="*/ 1287 h 1354"/>
                  <a:gd name="T44" fmla="*/ 816 w 1337"/>
                  <a:gd name="T45" fmla="*/ 1325 h 1354"/>
                  <a:gd name="T46" fmla="*/ 913 w 1337"/>
                  <a:gd name="T47" fmla="*/ 1282 h 1354"/>
                  <a:gd name="T48" fmla="*/ 1037 w 1337"/>
                  <a:gd name="T49" fmla="*/ 1250 h 1354"/>
                  <a:gd name="T50" fmla="*/ 1065 w 1337"/>
                  <a:gd name="T51" fmla="*/ 1188 h 1354"/>
                  <a:gd name="T52" fmla="*/ 1250 w 1337"/>
                  <a:gd name="T53" fmla="*/ 1157 h 1354"/>
                  <a:gd name="T54" fmla="*/ 1337 w 1337"/>
                  <a:gd name="T55" fmla="*/ 1155 h 1354"/>
                  <a:gd name="T56" fmla="*/ 1302 w 1337"/>
                  <a:gd name="T57" fmla="*/ 991 h 1354"/>
                  <a:gd name="T58" fmla="*/ 1213 w 1337"/>
                  <a:gd name="T59" fmla="*/ 973 h 1354"/>
                  <a:gd name="T60" fmla="*/ 1230 w 1337"/>
                  <a:gd name="T61" fmla="*/ 871 h 1354"/>
                  <a:gd name="T62" fmla="*/ 1246 w 1337"/>
                  <a:gd name="T63" fmla="*/ 822 h 1354"/>
                  <a:gd name="T64" fmla="*/ 1165 w 1337"/>
                  <a:gd name="T65" fmla="*/ 816 h 1354"/>
                  <a:gd name="T66" fmla="*/ 1136 w 1337"/>
                  <a:gd name="T67" fmla="*/ 725 h 1354"/>
                  <a:gd name="T68" fmla="*/ 1161 w 1337"/>
                  <a:gd name="T69" fmla="*/ 635 h 1354"/>
                  <a:gd name="T70" fmla="*/ 1170 w 1337"/>
                  <a:gd name="T71" fmla="*/ 581 h 1354"/>
                  <a:gd name="T72" fmla="*/ 1129 w 1337"/>
                  <a:gd name="T73" fmla="*/ 497 h 1354"/>
                  <a:gd name="T74" fmla="*/ 1023 w 1337"/>
                  <a:gd name="T75" fmla="*/ 453 h 1354"/>
                  <a:gd name="T76" fmla="*/ 959 w 1337"/>
                  <a:gd name="T77" fmla="*/ 479 h 1354"/>
                  <a:gd name="T78" fmla="*/ 952 w 1337"/>
                  <a:gd name="T79" fmla="*/ 547 h 1354"/>
                  <a:gd name="T80" fmla="*/ 805 w 1337"/>
                  <a:gd name="T81" fmla="*/ 487 h 1354"/>
                  <a:gd name="T82" fmla="*/ 757 w 1337"/>
                  <a:gd name="T83" fmla="*/ 391 h 1354"/>
                  <a:gd name="T84" fmla="*/ 708 w 1337"/>
                  <a:gd name="T85" fmla="*/ 301 h 1354"/>
                  <a:gd name="T86" fmla="*/ 644 w 1337"/>
                  <a:gd name="T87" fmla="*/ 194 h 1354"/>
                  <a:gd name="T88" fmla="*/ 539 w 1337"/>
                  <a:gd name="T89" fmla="*/ 76 h 1354"/>
                  <a:gd name="T90" fmla="*/ 472 w 1337"/>
                  <a:gd name="T91" fmla="*/ 2 h 1354"/>
                  <a:gd name="T92" fmla="*/ 539 w 1337"/>
                  <a:gd name="T93" fmla="*/ 947 h 1354"/>
                  <a:gd name="T94" fmla="*/ 533 w 1337"/>
                  <a:gd name="T95" fmla="*/ 949 h 1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37" h="1354">
                    <a:moveTo>
                      <a:pt x="449" y="37"/>
                    </a:moveTo>
                    <a:lnTo>
                      <a:pt x="415" y="107"/>
                    </a:lnTo>
                    <a:lnTo>
                      <a:pt x="383" y="131"/>
                    </a:lnTo>
                    <a:lnTo>
                      <a:pt x="357" y="133"/>
                    </a:lnTo>
                    <a:lnTo>
                      <a:pt x="319" y="96"/>
                    </a:lnTo>
                    <a:lnTo>
                      <a:pt x="293" y="92"/>
                    </a:lnTo>
                    <a:lnTo>
                      <a:pt x="286" y="99"/>
                    </a:lnTo>
                    <a:lnTo>
                      <a:pt x="278" y="86"/>
                    </a:lnTo>
                    <a:lnTo>
                      <a:pt x="256" y="128"/>
                    </a:lnTo>
                    <a:lnTo>
                      <a:pt x="279" y="167"/>
                    </a:lnTo>
                    <a:lnTo>
                      <a:pt x="315" y="191"/>
                    </a:lnTo>
                    <a:lnTo>
                      <a:pt x="317" y="211"/>
                    </a:lnTo>
                    <a:lnTo>
                      <a:pt x="260" y="250"/>
                    </a:lnTo>
                    <a:lnTo>
                      <a:pt x="225" y="313"/>
                    </a:lnTo>
                    <a:lnTo>
                      <a:pt x="126" y="329"/>
                    </a:lnTo>
                    <a:lnTo>
                      <a:pt x="83" y="359"/>
                    </a:lnTo>
                    <a:lnTo>
                      <a:pt x="55" y="362"/>
                    </a:lnTo>
                    <a:lnTo>
                      <a:pt x="88" y="426"/>
                    </a:lnTo>
                    <a:lnTo>
                      <a:pt x="34" y="492"/>
                    </a:lnTo>
                    <a:lnTo>
                      <a:pt x="9" y="508"/>
                    </a:lnTo>
                    <a:lnTo>
                      <a:pt x="11" y="534"/>
                    </a:lnTo>
                    <a:lnTo>
                      <a:pt x="0" y="555"/>
                    </a:lnTo>
                    <a:lnTo>
                      <a:pt x="15" y="581"/>
                    </a:lnTo>
                    <a:lnTo>
                      <a:pt x="11" y="608"/>
                    </a:lnTo>
                    <a:lnTo>
                      <a:pt x="27" y="626"/>
                    </a:lnTo>
                    <a:lnTo>
                      <a:pt x="23" y="653"/>
                    </a:lnTo>
                    <a:lnTo>
                      <a:pt x="52" y="685"/>
                    </a:lnTo>
                    <a:lnTo>
                      <a:pt x="91" y="674"/>
                    </a:lnTo>
                    <a:lnTo>
                      <a:pt x="120" y="685"/>
                    </a:lnTo>
                    <a:lnTo>
                      <a:pt x="208" y="630"/>
                    </a:lnTo>
                    <a:lnTo>
                      <a:pt x="222" y="635"/>
                    </a:lnTo>
                    <a:lnTo>
                      <a:pt x="230" y="654"/>
                    </a:lnTo>
                    <a:lnTo>
                      <a:pt x="258" y="659"/>
                    </a:lnTo>
                    <a:lnTo>
                      <a:pt x="275" y="698"/>
                    </a:lnTo>
                    <a:lnTo>
                      <a:pt x="326" y="679"/>
                    </a:lnTo>
                    <a:lnTo>
                      <a:pt x="319" y="740"/>
                    </a:lnTo>
                    <a:lnTo>
                      <a:pt x="338" y="731"/>
                    </a:lnTo>
                    <a:lnTo>
                      <a:pt x="359" y="737"/>
                    </a:lnTo>
                    <a:lnTo>
                      <a:pt x="375" y="768"/>
                    </a:lnTo>
                    <a:lnTo>
                      <a:pt x="357" y="784"/>
                    </a:lnTo>
                    <a:lnTo>
                      <a:pt x="374" y="829"/>
                    </a:lnTo>
                    <a:lnTo>
                      <a:pt x="378" y="868"/>
                    </a:lnTo>
                    <a:lnTo>
                      <a:pt x="350" y="925"/>
                    </a:lnTo>
                    <a:lnTo>
                      <a:pt x="351" y="939"/>
                    </a:lnTo>
                    <a:lnTo>
                      <a:pt x="358" y="944"/>
                    </a:lnTo>
                    <a:lnTo>
                      <a:pt x="370" y="923"/>
                    </a:lnTo>
                    <a:lnTo>
                      <a:pt x="390" y="921"/>
                    </a:lnTo>
                    <a:lnTo>
                      <a:pt x="425" y="952"/>
                    </a:lnTo>
                    <a:lnTo>
                      <a:pt x="466" y="947"/>
                    </a:lnTo>
                    <a:lnTo>
                      <a:pt x="480" y="960"/>
                    </a:lnTo>
                    <a:lnTo>
                      <a:pt x="499" y="952"/>
                    </a:lnTo>
                    <a:lnTo>
                      <a:pt x="542" y="975"/>
                    </a:lnTo>
                    <a:lnTo>
                      <a:pt x="573" y="952"/>
                    </a:lnTo>
                    <a:lnTo>
                      <a:pt x="604" y="915"/>
                    </a:lnTo>
                    <a:lnTo>
                      <a:pt x="617" y="920"/>
                    </a:lnTo>
                    <a:lnTo>
                      <a:pt x="600" y="956"/>
                    </a:lnTo>
                    <a:lnTo>
                      <a:pt x="627" y="1020"/>
                    </a:lnTo>
                    <a:lnTo>
                      <a:pt x="616" y="1055"/>
                    </a:lnTo>
                    <a:lnTo>
                      <a:pt x="622" y="1108"/>
                    </a:lnTo>
                    <a:lnTo>
                      <a:pt x="611" y="1210"/>
                    </a:lnTo>
                    <a:lnTo>
                      <a:pt x="626" y="1222"/>
                    </a:lnTo>
                    <a:lnTo>
                      <a:pt x="614" y="1249"/>
                    </a:lnTo>
                    <a:lnTo>
                      <a:pt x="684" y="1276"/>
                    </a:lnTo>
                    <a:lnTo>
                      <a:pt x="682" y="1250"/>
                    </a:lnTo>
                    <a:lnTo>
                      <a:pt x="688" y="1249"/>
                    </a:lnTo>
                    <a:lnTo>
                      <a:pt x="719" y="1287"/>
                    </a:lnTo>
                    <a:lnTo>
                      <a:pt x="746" y="1297"/>
                    </a:lnTo>
                    <a:lnTo>
                      <a:pt x="769" y="1329"/>
                    </a:lnTo>
                    <a:lnTo>
                      <a:pt x="816" y="1325"/>
                    </a:lnTo>
                    <a:lnTo>
                      <a:pt x="859" y="1354"/>
                    </a:lnTo>
                    <a:lnTo>
                      <a:pt x="891" y="1345"/>
                    </a:lnTo>
                    <a:lnTo>
                      <a:pt x="913" y="1282"/>
                    </a:lnTo>
                    <a:lnTo>
                      <a:pt x="961" y="1291"/>
                    </a:lnTo>
                    <a:lnTo>
                      <a:pt x="1013" y="1273"/>
                    </a:lnTo>
                    <a:lnTo>
                      <a:pt x="1037" y="1250"/>
                    </a:lnTo>
                    <a:lnTo>
                      <a:pt x="1015" y="1226"/>
                    </a:lnTo>
                    <a:lnTo>
                      <a:pt x="1053" y="1202"/>
                    </a:lnTo>
                    <a:lnTo>
                      <a:pt x="1065" y="1188"/>
                    </a:lnTo>
                    <a:lnTo>
                      <a:pt x="1100" y="1205"/>
                    </a:lnTo>
                    <a:lnTo>
                      <a:pt x="1156" y="1152"/>
                    </a:lnTo>
                    <a:lnTo>
                      <a:pt x="1250" y="1157"/>
                    </a:lnTo>
                    <a:lnTo>
                      <a:pt x="1288" y="1133"/>
                    </a:lnTo>
                    <a:lnTo>
                      <a:pt x="1317" y="1157"/>
                    </a:lnTo>
                    <a:lnTo>
                      <a:pt x="1337" y="1155"/>
                    </a:lnTo>
                    <a:lnTo>
                      <a:pt x="1334" y="1055"/>
                    </a:lnTo>
                    <a:lnTo>
                      <a:pt x="1313" y="1043"/>
                    </a:lnTo>
                    <a:lnTo>
                      <a:pt x="1302" y="991"/>
                    </a:lnTo>
                    <a:lnTo>
                      <a:pt x="1288" y="985"/>
                    </a:lnTo>
                    <a:lnTo>
                      <a:pt x="1249" y="996"/>
                    </a:lnTo>
                    <a:lnTo>
                      <a:pt x="1213" y="973"/>
                    </a:lnTo>
                    <a:lnTo>
                      <a:pt x="1221" y="918"/>
                    </a:lnTo>
                    <a:lnTo>
                      <a:pt x="1234" y="911"/>
                    </a:lnTo>
                    <a:lnTo>
                      <a:pt x="1230" y="871"/>
                    </a:lnTo>
                    <a:lnTo>
                      <a:pt x="1248" y="842"/>
                    </a:lnTo>
                    <a:lnTo>
                      <a:pt x="1253" y="828"/>
                    </a:lnTo>
                    <a:lnTo>
                      <a:pt x="1246" y="822"/>
                    </a:lnTo>
                    <a:lnTo>
                      <a:pt x="1219" y="824"/>
                    </a:lnTo>
                    <a:lnTo>
                      <a:pt x="1184" y="807"/>
                    </a:lnTo>
                    <a:lnTo>
                      <a:pt x="1165" y="816"/>
                    </a:lnTo>
                    <a:lnTo>
                      <a:pt x="1158" y="817"/>
                    </a:lnTo>
                    <a:lnTo>
                      <a:pt x="1167" y="769"/>
                    </a:lnTo>
                    <a:lnTo>
                      <a:pt x="1136" y="725"/>
                    </a:lnTo>
                    <a:lnTo>
                      <a:pt x="1140" y="698"/>
                    </a:lnTo>
                    <a:lnTo>
                      <a:pt x="1137" y="664"/>
                    </a:lnTo>
                    <a:lnTo>
                      <a:pt x="1161" y="635"/>
                    </a:lnTo>
                    <a:lnTo>
                      <a:pt x="1174" y="627"/>
                    </a:lnTo>
                    <a:lnTo>
                      <a:pt x="1185" y="593"/>
                    </a:lnTo>
                    <a:lnTo>
                      <a:pt x="1170" y="581"/>
                    </a:lnTo>
                    <a:lnTo>
                      <a:pt x="1175" y="567"/>
                    </a:lnTo>
                    <a:lnTo>
                      <a:pt x="1167" y="548"/>
                    </a:lnTo>
                    <a:lnTo>
                      <a:pt x="1129" y="497"/>
                    </a:lnTo>
                    <a:lnTo>
                      <a:pt x="1054" y="491"/>
                    </a:lnTo>
                    <a:lnTo>
                      <a:pt x="1033" y="479"/>
                    </a:lnTo>
                    <a:lnTo>
                      <a:pt x="1023" y="453"/>
                    </a:lnTo>
                    <a:lnTo>
                      <a:pt x="995" y="436"/>
                    </a:lnTo>
                    <a:lnTo>
                      <a:pt x="957" y="453"/>
                    </a:lnTo>
                    <a:lnTo>
                      <a:pt x="959" y="479"/>
                    </a:lnTo>
                    <a:lnTo>
                      <a:pt x="943" y="522"/>
                    </a:lnTo>
                    <a:lnTo>
                      <a:pt x="957" y="533"/>
                    </a:lnTo>
                    <a:lnTo>
                      <a:pt x="952" y="547"/>
                    </a:lnTo>
                    <a:lnTo>
                      <a:pt x="854" y="496"/>
                    </a:lnTo>
                    <a:lnTo>
                      <a:pt x="813" y="500"/>
                    </a:lnTo>
                    <a:lnTo>
                      <a:pt x="805" y="487"/>
                    </a:lnTo>
                    <a:lnTo>
                      <a:pt x="803" y="460"/>
                    </a:lnTo>
                    <a:lnTo>
                      <a:pt x="771" y="410"/>
                    </a:lnTo>
                    <a:lnTo>
                      <a:pt x="757" y="391"/>
                    </a:lnTo>
                    <a:lnTo>
                      <a:pt x="747" y="365"/>
                    </a:lnTo>
                    <a:lnTo>
                      <a:pt x="709" y="321"/>
                    </a:lnTo>
                    <a:lnTo>
                      <a:pt x="708" y="301"/>
                    </a:lnTo>
                    <a:lnTo>
                      <a:pt x="675" y="244"/>
                    </a:lnTo>
                    <a:lnTo>
                      <a:pt x="648" y="234"/>
                    </a:lnTo>
                    <a:lnTo>
                      <a:pt x="644" y="194"/>
                    </a:lnTo>
                    <a:lnTo>
                      <a:pt x="623" y="182"/>
                    </a:lnTo>
                    <a:lnTo>
                      <a:pt x="540" y="89"/>
                    </a:lnTo>
                    <a:lnTo>
                      <a:pt x="539" y="76"/>
                    </a:lnTo>
                    <a:lnTo>
                      <a:pt x="544" y="56"/>
                    </a:lnTo>
                    <a:lnTo>
                      <a:pt x="486" y="0"/>
                    </a:lnTo>
                    <a:lnTo>
                      <a:pt x="472" y="2"/>
                    </a:lnTo>
                    <a:lnTo>
                      <a:pt x="449" y="37"/>
                    </a:lnTo>
                    <a:close/>
                    <a:moveTo>
                      <a:pt x="533" y="949"/>
                    </a:moveTo>
                    <a:lnTo>
                      <a:pt x="539" y="947"/>
                    </a:lnTo>
                    <a:lnTo>
                      <a:pt x="541" y="968"/>
                    </a:lnTo>
                    <a:lnTo>
                      <a:pt x="533" y="955"/>
                    </a:lnTo>
                    <a:lnTo>
                      <a:pt x="533" y="9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124">
                <a:extLst>
                  <a:ext uri="{FF2B5EF4-FFF2-40B4-BE49-F238E27FC236}">
                    <a16:creationId xmlns:a16="http://schemas.microsoft.com/office/drawing/2014/main" id="{974F197B-D518-8502-C988-5BDBD95CA5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" y="2316"/>
                <a:ext cx="3" cy="7"/>
              </a:xfrm>
              <a:custGeom>
                <a:avLst/>
                <a:gdLst>
                  <a:gd name="T0" fmla="*/ 6 w 8"/>
                  <a:gd name="T1" fmla="*/ 0 h 21"/>
                  <a:gd name="T2" fmla="*/ 0 w 8"/>
                  <a:gd name="T3" fmla="*/ 2 h 21"/>
                  <a:gd name="T4" fmla="*/ 0 w 8"/>
                  <a:gd name="T5" fmla="*/ 8 h 21"/>
                  <a:gd name="T6" fmla="*/ 8 w 8"/>
                  <a:gd name="T7" fmla="*/ 21 h 21"/>
                  <a:gd name="T8" fmla="*/ 6 w 8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1">
                    <a:moveTo>
                      <a:pt x="6" y="0"/>
                    </a:moveTo>
                    <a:lnTo>
                      <a:pt x="0" y="2"/>
                    </a:lnTo>
                    <a:lnTo>
                      <a:pt x="0" y="8"/>
                    </a:lnTo>
                    <a:lnTo>
                      <a:pt x="8" y="21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125">
                <a:extLst>
                  <a:ext uri="{FF2B5EF4-FFF2-40B4-BE49-F238E27FC236}">
                    <a16:creationId xmlns:a16="http://schemas.microsoft.com/office/drawing/2014/main" id="{99FBBC78-AC9C-18E1-A4BF-A179CEB0845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89" y="2210"/>
                <a:ext cx="319" cy="466"/>
              </a:xfrm>
              <a:custGeom>
                <a:avLst/>
                <a:gdLst>
                  <a:gd name="T0" fmla="*/ 250 w 956"/>
                  <a:gd name="T1" fmla="*/ 0 h 1399"/>
                  <a:gd name="T2" fmla="*/ 94 w 956"/>
                  <a:gd name="T3" fmla="*/ 55 h 1399"/>
                  <a:gd name="T4" fmla="*/ 108 w 956"/>
                  <a:gd name="T5" fmla="*/ 200 h 1399"/>
                  <a:gd name="T6" fmla="*/ 123 w 956"/>
                  <a:gd name="T7" fmla="*/ 287 h 1399"/>
                  <a:gd name="T8" fmla="*/ 135 w 956"/>
                  <a:gd name="T9" fmla="*/ 360 h 1399"/>
                  <a:gd name="T10" fmla="*/ 150 w 956"/>
                  <a:gd name="T11" fmla="*/ 512 h 1399"/>
                  <a:gd name="T12" fmla="*/ 130 w 956"/>
                  <a:gd name="T13" fmla="*/ 587 h 1399"/>
                  <a:gd name="T14" fmla="*/ 102 w 956"/>
                  <a:gd name="T15" fmla="*/ 638 h 1399"/>
                  <a:gd name="T16" fmla="*/ 63 w 956"/>
                  <a:gd name="T17" fmla="*/ 869 h 1399"/>
                  <a:gd name="T18" fmla="*/ 35 w 956"/>
                  <a:gd name="T19" fmla="*/ 938 h 1399"/>
                  <a:gd name="T20" fmla="*/ 31 w 956"/>
                  <a:gd name="T21" fmla="*/ 1040 h 1399"/>
                  <a:gd name="T22" fmla="*/ 25 w 956"/>
                  <a:gd name="T23" fmla="*/ 1181 h 1399"/>
                  <a:gd name="T24" fmla="*/ 127 w 956"/>
                  <a:gd name="T25" fmla="*/ 1205 h 1399"/>
                  <a:gd name="T26" fmla="*/ 148 w 956"/>
                  <a:gd name="T27" fmla="*/ 1284 h 1399"/>
                  <a:gd name="T28" fmla="*/ 334 w 956"/>
                  <a:gd name="T29" fmla="*/ 1192 h 1399"/>
                  <a:gd name="T30" fmla="*/ 427 w 956"/>
                  <a:gd name="T31" fmla="*/ 1184 h 1399"/>
                  <a:gd name="T32" fmla="*/ 426 w 956"/>
                  <a:gd name="T33" fmla="*/ 1245 h 1399"/>
                  <a:gd name="T34" fmla="*/ 464 w 956"/>
                  <a:gd name="T35" fmla="*/ 1295 h 1399"/>
                  <a:gd name="T36" fmla="*/ 544 w 956"/>
                  <a:gd name="T37" fmla="*/ 1294 h 1399"/>
                  <a:gd name="T38" fmla="*/ 617 w 956"/>
                  <a:gd name="T39" fmla="*/ 1355 h 1399"/>
                  <a:gd name="T40" fmla="*/ 709 w 956"/>
                  <a:gd name="T41" fmla="*/ 1399 h 1399"/>
                  <a:gd name="T42" fmla="*/ 782 w 956"/>
                  <a:gd name="T43" fmla="*/ 1313 h 1399"/>
                  <a:gd name="T44" fmla="*/ 826 w 956"/>
                  <a:gd name="T45" fmla="*/ 1355 h 1399"/>
                  <a:gd name="T46" fmla="*/ 830 w 956"/>
                  <a:gd name="T47" fmla="*/ 1328 h 1399"/>
                  <a:gd name="T48" fmla="*/ 861 w 956"/>
                  <a:gd name="T49" fmla="*/ 1298 h 1399"/>
                  <a:gd name="T50" fmla="*/ 816 w 956"/>
                  <a:gd name="T51" fmla="*/ 1188 h 1399"/>
                  <a:gd name="T52" fmla="*/ 746 w 956"/>
                  <a:gd name="T53" fmla="*/ 1148 h 1399"/>
                  <a:gd name="T54" fmla="*/ 648 w 956"/>
                  <a:gd name="T55" fmla="*/ 1103 h 1399"/>
                  <a:gd name="T56" fmla="*/ 649 w 956"/>
                  <a:gd name="T57" fmla="*/ 1043 h 1399"/>
                  <a:gd name="T58" fmla="*/ 666 w 956"/>
                  <a:gd name="T59" fmla="*/ 1008 h 1399"/>
                  <a:gd name="T60" fmla="*/ 791 w 956"/>
                  <a:gd name="T61" fmla="*/ 983 h 1399"/>
                  <a:gd name="T62" fmla="*/ 776 w 956"/>
                  <a:gd name="T63" fmla="*/ 904 h 1399"/>
                  <a:gd name="T64" fmla="*/ 873 w 956"/>
                  <a:gd name="T65" fmla="*/ 788 h 1399"/>
                  <a:gd name="T66" fmla="*/ 956 w 956"/>
                  <a:gd name="T67" fmla="*/ 733 h 1399"/>
                  <a:gd name="T68" fmla="*/ 901 w 956"/>
                  <a:gd name="T69" fmla="*/ 724 h 1399"/>
                  <a:gd name="T70" fmla="*/ 788 w 956"/>
                  <a:gd name="T71" fmla="*/ 667 h 1399"/>
                  <a:gd name="T72" fmla="*/ 724 w 956"/>
                  <a:gd name="T73" fmla="*/ 620 h 1399"/>
                  <a:gd name="T74" fmla="*/ 668 w 956"/>
                  <a:gd name="T75" fmla="*/ 592 h 1399"/>
                  <a:gd name="T76" fmla="*/ 658 w 956"/>
                  <a:gd name="T77" fmla="*/ 425 h 1399"/>
                  <a:gd name="T78" fmla="*/ 659 w 956"/>
                  <a:gd name="T79" fmla="*/ 290 h 1399"/>
                  <a:gd name="T80" fmla="*/ 584 w 956"/>
                  <a:gd name="T81" fmla="*/ 345 h 1399"/>
                  <a:gd name="T82" fmla="*/ 508 w 956"/>
                  <a:gd name="T83" fmla="*/ 317 h 1399"/>
                  <a:gd name="T84" fmla="*/ 412 w 956"/>
                  <a:gd name="T85" fmla="*/ 293 h 1399"/>
                  <a:gd name="T86" fmla="*/ 392 w 956"/>
                  <a:gd name="T87" fmla="*/ 295 h 1399"/>
                  <a:gd name="T88" fmla="*/ 399 w 956"/>
                  <a:gd name="T89" fmla="*/ 154 h 1399"/>
                  <a:gd name="T90" fmla="*/ 380 w 956"/>
                  <a:gd name="T91" fmla="*/ 101 h 1399"/>
                  <a:gd name="T92" fmla="*/ 317 w 956"/>
                  <a:gd name="T93" fmla="*/ 68 h 1399"/>
                  <a:gd name="T94" fmla="*/ 370 w 956"/>
                  <a:gd name="T95" fmla="*/ 290 h 1399"/>
                  <a:gd name="T96" fmla="*/ 366 w 956"/>
                  <a:gd name="T97" fmla="*/ 311 h 1399"/>
                  <a:gd name="T98" fmla="*/ 297 w 956"/>
                  <a:gd name="T99" fmla="*/ 1075 h 1399"/>
                  <a:gd name="T100" fmla="*/ 326 w 956"/>
                  <a:gd name="T101" fmla="*/ 1106 h 1399"/>
                  <a:gd name="T102" fmla="*/ 335 w 956"/>
                  <a:gd name="T103" fmla="*/ 1126 h 1399"/>
                  <a:gd name="T104" fmla="*/ 298 w 956"/>
                  <a:gd name="T105" fmla="*/ 1163 h 1399"/>
                  <a:gd name="T106" fmla="*/ 280 w 956"/>
                  <a:gd name="T107" fmla="*/ 1184 h 1399"/>
                  <a:gd name="T108" fmla="*/ 254 w 956"/>
                  <a:gd name="T109" fmla="*/ 1200 h 1399"/>
                  <a:gd name="T110" fmla="*/ 199 w 956"/>
                  <a:gd name="T111" fmla="*/ 1185 h 1399"/>
                  <a:gd name="T112" fmla="*/ 182 w 956"/>
                  <a:gd name="T113" fmla="*/ 1146 h 1399"/>
                  <a:gd name="T114" fmla="*/ 210 w 956"/>
                  <a:gd name="T115" fmla="*/ 1090 h 1399"/>
                  <a:gd name="T116" fmla="*/ 248 w 956"/>
                  <a:gd name="T117" fmla="*/ 1067 h 1399"/>
                  <a:gd name="T118" fmla="*/ 275 w 956"/>
                  <a:gd name="T119" fmla="*/ 1057 h 1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956" h="1399">
                    <a:moveTo>
                      <a:pt x="272" y="24"/>
                    </a:moveTo>
                    <a:lnTo>
                      <a:pt x="264" y="5"/>
                    </a:lnTo>
                    <a:lnTo>
                      <a:pt x="250" y="0"/>
                    </a:lnTo>
                    <a:lnTo>
                      <a:pt x="162" y="55"/>
                    </a:lnTo>
                    <a:lnTo>
                      <a:pt x="133" y="44"/>
                    </a:lnTo>
                    <a:lnTo>
                      <a:pt x="94" y="55"/>
                    </a:lnTo>
                    <a:lnTo>
                      <a:pt x="103" y="74"/>
                    </a:lnTo>
                    <a:lnTo>
                      <a:pt x="94" y="129"/>
                    </a:lnTo>
                    <a:lnTo>
                      <a:pt x="108" y="200"/>
                    </a:lnTo>
                    <a:lnTo>
                      <a:pt x="116" y="221"/>
                    </a:lnTo>
                    <a:lnTo>
                      <a:pt x="100" y="255"/>
                    </a:lnTo>
                    <a:lnTo>
                      <a:pt x="123" y="287"/>
                    </a:lnTo>
                    <a:lnTo>
                      <a:pt x="125" y="313"/>
                    </a:lnTo>
                    <a:lnTo>
                      <a:pt x="147" y="331"/>
                    </a:lnTo>
                    <a:lnTo>
                      <a:pt x="135" y="360"/>
                    </a:lnTo>
                    <a:lnTo>
                      <a:pt x="132" y="393"/>
                    </a:lnTo>
                    <a:lnTo>
                      <a:pt x="173" y="470"/>
                    </a:lnTo>
                    <a:lnTo>
                      <a:pt x="150" y="512"/>
                    </a:lnTo>
                    <a:lnTo>
                      <a:pt x="153" y="545"/>
                    </a:lnTo>
                    <a:lnTo>
                      <a:pt x="143" y="574"/>
                    </a:lnTo>
                    <a:lnTo>
                      <a:pt x="130" y="587"/>
                    </a:lnTo>
                    <a:lnTo>
                      <a:pt x="126" y="608"/>
                    </a:lnTo>
                    <a:lnTo>
                      <a:pt x="106" y="617"/>
                    </a:lnTo>
                    <a:lnTo>
                      <a:pt x="102" y="638"/>
                    </a:lnTo>
                    <a:lnTo>
                      <a:pt x="76" y="660"/>
                    </a:lnTo>
                    <a:lnTo>
                      <a:pt x="96" y="799"/>
                    </a:lnTo>
                    <a:lnTo>
                      <a:pt x="63" y="869"/>
                    </a:lnTo>
                    <a:lnTo>
                      <a:pt x="44" y="885"/>
                    </a:lnTo>
                    <a:lnTo>
                      <a:pt x="26" y="913"/>
                    </a:lnTo>
                    <a:lnTo>
                      <a:pt x="35" y="938"/>
                    </a:lnTo>
                    <a:lnTo>
                      <a:pt x="26" y="979"/>
                    </a:lnTo>
                    <a:lnTo>
                      <a:pt x="36" y="1020"/>
                    </a:lnTo>
                    <a:lnTo>
                      <a:pt x="31" y="1040"/>
                    </a:lnTo>
                    <a:lnTo>
                      <a:pt x="7" y="1062"/>
                    </a:lnTo>
                    <a:lnTo>
                      <a:pt x="0" y="1172"/>
                    </a:lnTo>
                    <a:lnTo>
                      <a:pt x="25" y="1181"/>
                    </a:lnTo>
                    <a:lnTo>
                      <a:pt x="84" y="1176"/>
                    </a:lnTo>
                    <a:lnTo>
                      <a:pt x="106" y="1187"/>
                    </a:lnTo>
                    <a:lnTo>
                      <a:pt x="127" y="1205"/>
                    </a:lnTo>
                    <a:lnTo>
                      <a:pt x="130" y="1239"/>
                    </a:lnTo>
                    <a:lnTo>
                      <a:pt x="141" y="1278"/>
                    </a:lnTo>
                    <a:lnTo>
                      <a:pt x="148" y="1284"/>
                    </a:lnTo>
                    <a:lnTo>
                      <a:pt x="191" y="1246"/>
                    </a:lnTo>
                    <a:lnTo>
                      <a:pt x="231" y="1243"/>
                    </a:lnTo>
                    <a:lnTo>
                      <a:pt x="334" y="1192"/>
                    </a:lnTo>
                    <a:lnTo>
                      <a:pt x="357" y="1218"/>
                    </a:lnTo>
                    <a:lnTo>
                      <a:pt x="377" y="1216"/>
                    </a:lnTo>
                    <a:lnTo>
                      <a:pt x="427" y="1184"/>
                    </a:lnTo>
                    <a:lnTo>
                      <a:pt x="430" y="1204"/>
                    </a:lnTo>
                    <a:lnTo>
                      <a:pt x="411" y="1226"/>
                    </a:lnTo>
                    <a:lnTo>
                      <a:pt x="426" y="1245"/>
                    </a:lnTo>
                    <a:lnTo>
                      <a:pt x="422" y="1271"/>
                    </a:lnTo>
                    <a:lnTo>
                      <a:pt x="422" y="1279"/>
                    </a:lnTo>
                    <a:lnTo>
                      <a:pt x="464" y="1295"/>
                    </a:lnTo>
                    <a:lnTo>
                      <a:pt x="484" y="1293"/>
                    </a:lnTo>
                    <a:lnTo>
                      <a:pt x="496" y="1271"/>
                    </a:lnTo>
                    <a:lnTo>
                      <a:pt x="544" y="1294"/>
                    </a:lnTo>
                    <a:lnTo>
                      <a:pt x="592" y="1297"/>
                    </a:lnTo>
                    <a:lnTo>
                      <a:pt x="613" y="1307"/>
                    </a:lnTo>
                    <a:lnTo>
                      <a:pt x="617" y="1355"/>
                    </a:lnTo>
                    <a:lnTo>
                      <a:pt x="658" y="1364"/>
                    </a:lnTo>
                    <a:lnTo>
                      <a:pt x="675" y="1396"/>
                    </a:lnTo>
                    <a:lnTo>
                      <a:pt x="709" y="1399"/>
                    </a:lnTo>
                    <a:lnTo>
                      <a:pt x="771" y="1354"/>
                    </a:lnTo>
                    <a:lnTo>
                      <a:pt x="763" y="1334"/>
                    </a:lnTo>
                    <a:lnTo>
                      <a:pt x="782" y="1313"/>
                    </a:lnTo>
                    <a:lnTo>
                      <a:pt x="794" y="1311"/>
                    </a:lnTo>
                    <a:lnTo>
                      <a:pt x="823" y="1328"/>
                    </a:lnTo>
                    <a:lnTo>
                      <a:pt x="826" y="1355"/>
                    </a:lnTo>
                    <a:lnTo>
                      <a:pt x="860" y="1359"/>
                    </a:lnTo>
                    <a:lnTo>
                      <a:pt x="858" y="1339"/>
                    </a:lnTo>
                    <a:lnTo>
                      <a:pt x="830" y="1328"/>
                    </a:lnTo>
                    <a:lnTo>
                      <a:pt x="835" y="1314"/>
                    </a:lnTo>
                    <a:lnTo>
                      <a:pt x="854" y="1305"/>
                    </a:lnTo>
                    <a:lnTo>
                      <a:pt x="861" y="1298"/>
                    </a:lnTo>
                    <a:lnTo>
                      <a:pt x="853" y="1225"/>
                    </a:lnTo>
                    <a:lnTo>
                      <a:pt x="819" y="1208"/>
                    </a:lnTo>
                    <a:lnTo>
                      <a:pt x="816" y="1188"/>
                    </a:lnTo>
                    <a:lnTo>
                      <a:pt x="802" y="1169"/>
                    </a:lnTo>
                    <a:lnTo>
                      <a:pt x="806" y="1149"/>
                    </a:lnTo>
                    <a:lnTo>
                      <a:pt x="746" y="1148"/>
                    </a:lnTo>
                    <a:lnTo>
                      <a:pt x="718" y="1137"/>
                    </a:lnTo>
                    <a:lnTo>
                      <a:pt x="691" y="1140"/>
                    </a:lnTo>
                    <a:lnTo>
                      <a:pt x="648" y="1103"/>
                    </a:lnTo>
                    <a:lnTo>
                      <a:pt x="653" y="1083"/>
                    </a:lnTo>
                    <a:lnTo>
                      <a:pt x="636" y="1051"/>
                    </a:lnTo>
                    <a:lnTo>
                      <a:pt x="649" y="1043"/>
                    </a:lnTo>
                    <a:lnTo>
                      <a:pt x="676" y="1047"/>
                    </a:lnTo>
                    <a:lnTo>
                      <a:pt x="689" y="1040"/>
                    </a:lnTo>
                    <a:lnTo>
                      <a:pt x="666" y="1008"/>
                    </a:lnTo>
                    <a:lnTo>
                      <a:pt x="668" y="960"/>
                    </a:lnTo>
                    <a:lnTo>
                      <a:pt x="778" y="991"/>
                    </a:lnTo>
                    <a:lnTo>
                      <a:pt x="791" y="983"/>
                    </a:lnTo>
                    <a:lnTo>
                      <a:pt x="803" y="962"/>
                    </a:lnTo>
                    <a:lnTo>
                      <a:pt x="821" y="947"/>
                    </a:lnTo>
                    <a:lnTo>
                      <a:pt x="776" y="904"/>
                    </a:lnTo>
                    <a:lnTo>
                      <a:pt x="810" y="827"/>
                    </a:lnTo>
                    <a:lnTo>
                      <a:pt x="806" y="787"/>
                    </a:lnTo>
                    <a:lnTo>
                      <a:pt x="873" y="788"/>
                    </a:lnTo>
                    <a:lnTo>
                      <a:pt x="899" y="772"/>
                    </a:lnTo>
                    <a:lnTo>
                      <a:pt x="925" y="769"/>
                    </a:lnTo>
                    <a:lnTo>
                      <a:pt x="956" y="733"/>
                    </a:lnTo>
                    <a:lnTo>
                      <a:pt x="947" y="720"/>
                    </a:lnTo>
                    <a:lnTo>
                      <a:pt x="933" y="715"/>
                    </a:lnTo>
                    <a:lnTo>
                      <a:pt x="901" y="724"/>
                    </a:lnTo>
                    <a:lnTo>
                      <a:pt x="858" y="695"/>
                    </a:lnTo>
                    <a:lnTo>
                      <a:pt x="811" y="699"/>
                    </a:lnTo>
                    <a:lnTo>
                      <a:pt x="788" y="667"/>
                    </a:lnTo>
                    <a:lnTo>
                      <a:pt x="761" y="657"/>
                    </a:lnTo>
                    <a:lnTo>
                      <a:pt x="730" y="619"/>
                    </a:lnTo>
                    <a:lnTo>
                      <a:pt x="724" y="620"/>
                    </a:lnTo>
                    <a:lnTo>
                      <a:pt x="726" y="646"/>
                    </a:lnTo>
                    <a:lnTo>
                      <a:pt x="656" y="619"/>
                    </a:lnTo>
                    <a:lnTo>
                      <a:pt x="668" y="592"/>
                    </a:lnTo>
                    <a:lnTo>
                      <a:pt x="653" y="580"/>
                    </a:lnTo>
                    <a:lnTo>
                      <a:pt x="664" y="478"/>
                    </a:lnTo>
                    <a:lnTo>
                      <a:pt x="658" y="425"/>
                    </a:lnTo>
                    <a:lnTo>
                      <a:pt x="669" y="390"/>
                    </a:lnTo>
                    <a:lnTo>
                      <a:pt x="642" y="326"/>
                    </a:lnTo>
                    <a:lnTo>
                      <a:pt x="659" y="290"/>
                    </a:lnTo>
                    <a:lnTo>
                      <a:pt x="646" y="285"/>
                    </a:lnTo>
                    <a:lnTo>
                      <a:pt x="615" y="322"/>
                    </a:lnTo>
                    <a:lnTo>
                      <a:pt x="584" y="345"/>
                    </a:lnTo>
                    <a:lnTo>
                      <a:pt x="541" y="322"/>
                    </a:lnTo>
                    <a:lnTo>
                      <a:pt x="522" y="330"/>
                    </a:lnTo>
                    <a:lnTo>
                      <a:pt x="508" y="317"/>
                    </a:lnTo>
                    <a:lnTo>
                      <a:pt x="467" y="322"/>
                    </a:lnTo>
                    <a:lnTo>
                      <a:pt x="432" y="291"/>
                    </a:lnTo>
                    <a:lnTo>
                      <a:pt x="412" y="293"/>
                    </a:lnTo>
                    <a:lnTo>
                      <a:pt x="400" y="314"/>
                    </a:lnTo>
                    <a:lnTo>
                      <a:pt x="393" y="309"/>
                    </a:lnTo>
                    <a:lnTo>
                      <a:pt x="392" y="295"/>
                    </a:lnTo>
                    <a:lnTo>
                      <a:pt x="420" y="238"/>
                    </a:lnTo>
                    <a:lnTo>
                      <a:pt x="416" y="199"/>
                    </a:lnTo>
                    <a:lnTo>
                      <a:pt x="399" y="154"/>
                    </a:lnTo>
                    <a:lnTo>
                      <a:pt x="417" y="138"/>
                    </a:lnTo>
                    <a:lnTo>
                      <a:pt x="401" y="107"/>
                    </a:lnTo>
                    <a:lnTo>
                      <a:pt x="380" y="101"/>
                    </a:lnTo>
                    <a:lnTo>
                      <a:pt x="361" y="110"/>
                    </a:lnTo>
                    <a:lnTo>
                      <a:pt x="368" y="49"/>
                    </a:lnTo>
                    <a:lnTo>
                      <a:pt x="317" y="68"/>
                    </a:lnTo>
                    <a:lnTo>
                      <a:pt x="300" y="29"/>
                    </a:lnTo>
                    <a:lnTo>
                      <a:pt x="272" y="24"/>
                    </a:lnTo>
                    <a:close/>
                    <a:moveTo>
                      <a:pt x="370" y="290"/>
                    </a:moveTo>
                    <a:lnTo>
                      <a:pt x="385" y="295"/>
                    </a:lnTo>
                    <a:lnTo>
                      <a:pt x="380" y="316"/>
                    </a:lnTo>
                    <a:lnTo>
                      <a:pt x="366" y="311"/>
                    </a:lnTo>
                    <a:lnTo>
                      <a:pt x="370" y="290"/>
                    </a:lnTo>
                    <a:close/>
                    <a:moveTo>
                      <a:pt x="275" y="1057"/>
                    </a:moveTo>
                    <a:lnTo>
                      <a:pt x="297" y="1075"/>
                    </a:lnTo>
                    <a:lnTo>
                      <a:pt x="298" y="1095"/>
                    </a:lnTo>
                    <a:lnTo>
                      <a:pt x="311" y="1094"/>
                    </a:lnTo>
                    <a:lnTo>
                      <a:pt x="326" y="1106"/>
                    </a:lnTo>
                    <a:lnTo>
                      <a:pt x="346" y="1105"/>
                    </a:lnTo>
                    <a:lnTo>
                      <a:pt x="346" y="1111"/>
                    </a:lnTo>
                    <a:lnTo>
                      <a:pt x="335" y="1126"/>
                    </a:lnTo>
                    <a:lnTo>
                      <a:pt x="308" y="1128"/>
                    </a:lnTo>
                    <a:lnTo>
                      <a:pt x="303" y="1149"/>
                    </a:lnTo>
                    <a:lnTo>
                      <a:pt x="298" y="1163"/>
                    </a:lnTo>
                    <a:lnTo>
                      <a:pt x="299" y="1169"/>
                    </a:lnTo>
                    <a:lnTo>
                      <a:pt x="285" y="1178"/>
                    </a:lnTo>
                    <a:lnTo>
                      <a:pt x="280" y="1184"/>
                    </a:lnTo>
                    <a:lnTo>
                      <a:pt x="282" y="1211"/>
                    </a:lnTo>
                    <a:lnTo>
                      <a:pt x="275" y="1205"/>
                    </a:lnTo>
                    <a:lnTo>
                      <a:pt x="254" y="1200"/>
                    </a:lnTo>
                    <a:lnTo>
                      <a:pt x="226" y="1189"/>
                    </a:lnTo>
                    <a:lnTo>
                      <a:pt x="201" y="1199"/>
                    </a:lnTo>
                    <a:lnTo>
                      <a:pt x="199" y="1185"/>
                    </a:lnTo>
                    <a:lnTo>
                      <a:pt x="191" y="1172"/>
                    </a:lnTo>
                    <a:lnTo>
                      <a:pt x="203" y="1158"/>
                    </a:lnTo>
                    <a:lnTo>
                      <a:pt x="182" y="1146"/>
                    </a:lnTo>
                    <a:lnTo>
                      <a:pt x="200" y="1125"/>
                    </a:lnTo>
                    <a:lnTo>
                      <a:pt x="213" y="1116"/>
                    </a:lnTo>
                    <a:lnTo>
                      <a:pt x="210" y="1090"/>
                    </a:lnTo>
                    <a:lnTo>
                      <a:pt x="215" y="1076"/>
                    </a:lnTo>
                    <a:lnTo>
                      <a:pt x="248" y="1060"/>
                    </a:lnTo>
                    <a:lnTo>
                      <a:pt x="248" y="1067"/>
                    </a:lnTo>
                    <a:lnTo>
                      <a:pt x="261" y="1052"/>
                    </a:lnTo>
                    <a:lnTo>
                      <a:pt x="268" y="1059"/>
                    </a:lnTo>
                    <a:lnTo>
                      <a:pt x="275" y="10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126">
                <a:extLst>
                  <a:ext uri="{FF2B5EF4-FFF2-40B4-BE49-F238E27FC236}">
                    <a16:creationId xmlns:a16="http://schemas.microsoft.com/office/drawing/2014/main" id="{3B9B282F-28F6-EF81-0958-A6A504920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1" y="2307"/>
                <a:ext cx="7" cy="8"/>
              </a:xfrm>
              <a:custGeom>
                <a:avLst/>
                <a:gdLst>
                  <a:gd name="T0" fmla="*/ 19 w 19"/>
                  <a:gd name="T1" fmla="*/ 5 h 26"/>
                  <a:gd name="T2" fmla="*/ 4 w 19"/>
                  <a:gd name="T3" fmla="*/ 0 h 26"/>
                  <a:gd name="T4" fmla="*/ 0 w 19"/>
                  <a:gd name="T5" fmla="*/ 21 h 26"/>
                  <a:gd name="T6" fmla="*/ 14 w 19"/>
                  <a:gd name="T7" fmla="*/ 26 h 26"/>
                  <a:gd name="T8" fmla="*/ 19 w 19"/>
                  <a:gd name="T9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6">
                    <a:moveTo>
                      <a:pt x="19" y="5"/>
                    </a:moveTo>
                    <a:lnTo>
                      <a:pt x="4" y="0"/>
                    </a:lnTo>
                    <a:lnTo>
                      <a:pt x="0" y="21"/>
                    </a:lnTo>
                    <a:lnTo>
                      <a:pt x="14" y="26"/>
                    </a:lnTo>
                    <a:lnTo>
                      <a:pt x="19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Freeform 127">
                <a:extLst>
                  <a:ext uri="{FF2B5EF4-FFF2-40B4-BE49-F238E27FC236}">
                    <a16:creationId xmlns:a16="http://schemas.microsoft.com/office/drawing/2014/main" id="{037695E3-B7EF-9B90-3D38-8715832C7C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0" y="2561"/>
                <a:ext cx="55" cy="53"/>
              </a:xfrm>
              <a:custGeom>
                <a:avLst/>
                <a:gdLst>
                  <a:gd name="T0" fmla="*/ 115 w 164"/>
                  <a:gd name="T1" fmla="*/ 23 h 159"/>
                  <a:gd name="T2" fmla="*/ 93 w 164"/>
                  <a:gd name="T3" fmla="*/ 5 h 159"/>
                  <a:gd name="T4" fmla="*/ 86 w 164"/>
                  <a:gd name="T5" fmla="*/ 7 h 159"/>
                  <a:gd name="T6" fmla="*/ 79 w 164"/>
                  <a:gd name="T7" fmla="*/ 0 h 159"/>
                  <a:gd name="T8" fmla="*/ 66 w 164"/>
                  <a:gd name="T9" fmla="*/ 15 h 159"/>
                  <a:gd name="T10" fmla="*/ 66 w 164"/>
                  <a:gd name="T11" fmla="*/ 8 h 159"/>
                  <a:gd name="T12" fmla="*/ 33 w 164"/>
                  <a:gd name="T13" fmla="*/ 24 h 159"/>
                  <a:gd name="T14" fmla="*/ 28 w 164"/>
                  <a:gd name="T15" fmla="*/ 38 h 159"/>
                  <a:gd name="T16" fmla="*/ 31 w 164"/>
                  <a:gd name="T17" fmla="*/ 64 h 159"/>
                  <a:gd name="T18" fmla="*/ 18 w 164"/>
                  <a:gd name="T19" fmla="*/ 73 h 159"/>
                  <a:gd name="T20" fmla="*/ 0 w 164"/>
                  <a:gd name="T21" fmla="*/ 94 h 159"/>
                  <a:gd name="T22" fmla="*/ 21 w 164"/>
                  <a:gd name="T23" fmla="*/ 106 h 159"/>
                  <a:gd name="T24" fmla="*/ 9 w 164"/>
                  <a:gd name="T25" fmla="*/ 120 h 159"/>
                  <a:gd name="T26" fmla="*/ 17 w 164"/>
                  <a:gd name="T27" fmla="*/ 133 h 159"/>
                  <a:gd name="T28" fmla="*/ 19 w 164"/>
                  <a:gd name="T29" fmla="*/ 147 h 159"/>
                  <a:gd name="T30" fmla="*/ 44 w 164"/>
                  <a:gd name="T31" fmla="*/ 137 h 159"/>
                  <a:gd name="T32" fmla="*/ 72 w 164"/>
                  <a:gd name="T33" fmla="*/ 148 h 159"/>
                  <a:gd name="T34" fmla="*/ 93 w 164"/>
                  <a:gd name="T35" fmla="*/ 153 h 159"/>
                  <a:gd name="T36" fmla="*/ 100 w 164"/>
                  <a:gd name="T37" fmla="*/ 159 h 159"/>
                  <a:gd name="T38" fmla="*/ 98 w 164"/>
                  <a:gd name="T39" fmla="*/ 132 h 159"/>
                  <a:gd name="T40" fmla="*/ 103 w 164"/>
                  <a:gd name="T41" fmla="*/ 126 h 159"/>
                  <a:gd name="T42" fmla="*/ 117 w 164"/>
                  <a:gd name="T43" fmla="*/ 117 h 159"/>
                  <a:gd name="T44" fmla="*/ 116 w 164"/>
                  <a:gd name="T45" fmla="*/ 111 h 159"/>
                  <a:gd name="T46" fmla="*/ 121 w 164"/>
                  <a:gd name="T47" fmla="*/ 97 h 159"/>
                  <a:gd name="T48" fmla="*/ 126 w 164"/>
                  <a:gd name="T49" fmla="*/ 76 h 159"/>
                  <a:gd name="T50" fmla="*/ 153 w 164"/>
                  <a:gd name="T51" fmla="*/ 74 h 159"/>
                  <a:gd name="T52" fmla="*/ 164 w 164"/>
                  <a:gd name="T53" fmla="*/ 59 h 159"/>
                  <a:gd name="T54" fmla="*/ 164 w 164"/>
                  <a:gd name="T55" fmla="*/ 53 h 159"/>
                  <a:gd name="T56" fmla="*/ 144 w 164"/>
                  <a:gd name="T57" fmla="*/ 54 h 159"/>
                  <a:gd name="T58" fmla="*/ 129 w 164"/>
                  <a:gd name="T59" fmla="*/ 42 h 159"/>
                  <a:gd name="T60" fmla="*/ 116 w 164"/>
                  <a:gd name="T61" fmla="*/ 43 h 159"/>
                  <a:gd name="T62" fmla="*/ 115 w 164"/>
                  <a:gd name="T63" fmla="*/ 23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4" h="159">
                    <a:moveTo>
                      <a:pt x="115" y="23"/>
                    </a:moveTo>
                    <a:lnTo>
                      <a:pt x="93" y="5"/>
                    </a:lnTo>
                    <a:lnTo>
                      <a:pt x="86" y="7"/>
                    </a:lnTo>
                    <a:lnTo>
                      <a:pt x="79" y="0"/>
                    </a:lnTo>
                    <a:lnTo>
                      <a:pt x="66" y="15"/>
                    </a:lnTo>
                    <a:lnTo>
                      <a:pt x="66" y="8"/>
                    </a:lnTo>
                    <a:lnTo>
                      <a:pt x="33" y="24"/>
                    </a:lnTo>
                    <a:lnTo>
                      <a:pt x="28" y="38"/>
                    </a:lnTo>
                    <a:lnTo>
                      <a:pt x="31" y="64"/>
                    </a:lnTo>
                    <a:lnTo>
                      <a:pt x="18" y="73"/>
                    </a:lnTo>
                    <a:lnTo>
                      <a:pt x="0" y="94"/>
                    </a:lnTo>
                    <a:lnTo>
                      <a:pt x="21" y="106"/>
                    </a:lnTo>
                    <a:lnTo>
                      <a:pt x="9" y="120"/>
                    </a:lnTo>
                    <a:lnTo>
                      <a:pt x="17" y="133"/>
                    </a:lnTo>
                    <a:lnTo>
                      <a:pt x="19" y="147"/>
                    </a:lnTo>
                    <a:lnTo>
                      <a:pt x="44" y="137"/>
                    </a:lnTo>
                    <a:lnTo>
                      <a:pt x="72" y="148"/>
                    </a:lnTo>
                    <a:lnTo>
                      <a:pt x="93" y="153"/>
                    </a:lnTo>
                    <a:lnTo>
                      <a:pt x="100" y="159"/>
                    </a:lnTo>
                    <a:lnTo>
                      <a:pt x="98" y="132"/>
                    </a:lnTo>
                    <a:lnTo>
                      <a:pt x="103" y="126"/>
                    </a:lnTo>
                    <a:lnTo>
                      <a:pt x="117" y="117"/>
                    </a:lnTo>
                    <a:lnTo>
                      <a:pt x="116" y="111"/>
                    </a:lnTo>
                    <a:lnTo>
                      <a:pt x="121" y="97"/>
                    </a:lnTo>
                    <a:lnTo>
                      <a:pt x="126" y="76"/>
                    </a:lnTo>
                    <a:lnTo>
                      <a:pt x="153" y="74"/>
                    </a:lnTo>
                    <a:lnTo>
                      <a:pt x="164" y="59"/>
                    </a:lnTo>
                    <a:lnTo>
                      <a:pt x="164" y="53"/>
                    </a:lnTo>
                    <a:lnTo>
                      <a:pt x="144" y="54"/>
                    </a:lnTo>
                    <a:lnTo>
                      <a:pt x="129" y="42"/>
                    </a:lnTo>
                    <a:lnTo>
                      <a:pt x="116" y="43"/>
                    </a:lnTo>
                    <a:lnTo>
                      <a:pt x="115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128">
                <a:extLst>
                  <a:ext uri="{FF2B5EF4-FFF2-40B4-BE49-F238E27FC236}">
                    <a16:creationId xmlns:a16="http://schemas.microsoft.com/office/drawing/2014/main" id="{C2B998A8-2911-B8BA-5F39-E196FF4D50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8" y="2203"/>
                <a:ext cx="279" cy="425"/>
              </a:xfrm>
              <a:custGeom>
                <a:avLst/>
                <a:gdLst>
                  <a:gd name="T0" fmla="*/ 766 w 836"/>
                  <a:gd name="T1" fmla="*/ 96 h 1276"/>
                  <a:gd name="T2" fmla="*/ 728 w 836"/>
                  <a:gd name="T3" fmla="*/ 45 h 1276"/>
                  <a:gd name="T4" fmla="*/ 716 w 836"/>
                  <a:gd name="T5" fmla="*/ 0 h 1276"/>
                  <a:gd name="T6" fmla="*/ 609 w 836"/>
                  <a:gd name="T7" fmla="*/ 70 h 1276"/>
                  <a:gd name="T8" fmla="*/ 592 w 836"/>
                  <a:gd name="T9" fmla="*/ 98 h 1276"/>
                  <a:gd name="T10" fmla="*/ 589 w 836"/>
                  <a:gd name="T11" fmla="*/ 139 h 1276"/>
                  <a:gd name="T12" fmla="*/ 522 w 836"/>
                  <a:gd name="T13" fmla="*/ 146 h 1276"/>
                  <a:gd name="T14" fmla="*/ 502 w 836"/>
                  <a:gd name="T15" fmla="*/ 154 h 1276"/>
                  <a:gd name="T16" fmla="*/ 472 w 836"/>
                  <a:gd name="T17" fmla="*/ 251 h 1276"/>
                  <a:gd name="T18" fmla="*/ 462 w 836"/>
                  <a:gd name="T19" fmla="*/ 298 h 1276"/>
                  <a:gd name="T20" fmla="*/ 420 w 836"/>
                  <a:gd name="T21" fmla="*/ 269 h 1276"/>
                  <a:gd name="T22" fmla="*/ 429 w 836"/>
                  <a:gd name="T23" fmla="*/ 302 h 1276"/>
                  <a:gd name="T24" fmla="*/ 392 w 836"/>
                  <a:gd name="T25" fmla="*/ 345 h 1276"/>
                  <a:gd name="T26" fmla="*/ 398 w 836"/>
                  <a:gd name="T27" fmla="*/ 392 h 1276"/>
                  <a:gd name="T28" fmla="*/ 353 w 836"/>
                  <a:gd name="T29" fmla="*/ 429 h 1276"/>
                  <a:gd name="T30" fmla="*/ 298 w 836"/>
                  <a:gd name="T31" fmla="*/ 474 h 1276"/>
                  <a:gd name="T32" fmla="*/ 240 w 836"/>
                  <a:gd name="T33" fmla="*/ 573 h 1276"/>
                  <a:gd name="T34" fmla="*/ 130 w 836"/>
                  <a:gd name="T35" fmla="*/ 624 h 1276"/>
                  <a:gd name="T36" fmla="*/ 98 w 836"/>
                  <a:gd name="T37" fmla="*/ 641 h 1276"/>
                  <a:gd name="T38" fmla="*/ 50 w 836"/>
                  <a:gd name="T39" fmla="*/ 699 h 1276"/>
                  <a:gd name="T40" fmla="*/ 13 w 836"/>
                  <a:gd name="T41" fmla="*/ 736 h 1276"/>
                  <a:gd name="T42" fmla="*/ 17 w 836"/>
                  <a:gd name="T43" fmla="*/ 782 h 1276"/>
                  <a:gd name="T44" fmla="*/ 30 w 836"/>
                  <a:gd name="T45" fmla="*/ 841 h 1276"/>
                  <a:gd name="T46" fmla="*/ 51 w 836"/>
                  <a:gd name="T47" fmla="*/ 920 h 1276"/>
                  <a:gd name="T48" fmla="*/ 105 w 836"/>
                  <a:gd name="T49" fmla="*/ 996 h 1276"/>
                  <a:gd name="T50" fmla="*/ 116 w 836"/>
                  <a:gd name="T51" fmla="*/ 1055 h 1276"/>
                  <a:gd name="T52" fmla="*/ 154 w 836"/>
                  <a:gd name="T53" fmla="*/ 1098 h 1276"/>
                  <a:gd name="T54" fmla="*/ 157 w 836"/>
                  <a:gd name="T55" fmla="*/ 1132 h 1276"/>
                  <a:gd name="T56" fmla="*/ 163 w 836"/>
                  <a:gd name="T57" fmla="*/ 1191 h 1276"/>
                  <a:gd name="T58" fmla="*/ 165 w 836"/>
                  <a:gd name="T59" fmla="*/ 1211 h 1276"/>
                  <a:gd name="T60" fmla="*/ 246 w 836"/>
                  <a:gd name="T61" fmla="*/ 1218 h 1276"/>
                  <a:gd name="T62" fmla="*/ 281 w 836"/>
                  <a:gd name="T63" fmla="*/ 1234 h 1276"/>
                  <a:gd name="T64" fmla="*/ 357 w 836"/>
                  <a:gd name="T65" fmla="*/ 1254 h 1276"/>
                  <a:gd name="T66" fmla="*/ 386 w 836"/>
                  <a:gd name="T67" fmla="*/ 1211 h 1276"/>
                  <a:gd name="T68" fmla="*/ 450 w 836"/>
                  <a:gd name="T69" fmla="*/ 1185 h 1276"/>
                  <a:gd name="T70" fmla="*/ 449 w 836"/>
                  <a:gd name="T71" fmla="*/ 1239 h 1276"/>
                  <a:gd name="T72" fmla="*/ 496 w 836"/>
                  <a:gd name="T73" fmla="*/ 1241 h 1276"/>
                  <a:gd name="T74" fmla="*/ 538 w 836"/>
                  <a:gd name="T75" fmla="*/ 1184 h 1276"/>
                  <a:gd name="T76" fmla="*/ 589 w 836"/>
                  <a:gd name="T77" fmla="*/ 1226 h 1276"/>
                  <a:gd name="T78" fmla="*/ 651 w 836"/>
                  <a:gd name="T79" fmla="*/ 1247 h 1276"/>
                  <a:gd name="T80" fmla="*/ 659 w 836"/>
                  <a:gd name="T81" fmla="*/ 1192 h 1276"/>
                  <a:gd name="T82" fmla="*/ 670 w 836"/>
                  <a:gd name="T83" fmla="*/ 1084 h 1276"/>
                  <a:gd name="T84" fmla="*/ 699 w 836"/>
                  <a:gd name="T85" fmla="*/ 1042 h 1276"/>
                  <a:gd name="T86" fmla="*/ 698 w 836"/>
                  <a:gd name="T87" fmla="*/ 960 h 1276"/>
                  <a:gd name="T88" fmla="*/ 707 w 836"/>
                  <a:gd name="T89" fmla="*/ 907 h 1276"/>
                  <a:gd name="T90" fmla="*/ 759 w 836"/>
                  <a:gd name="T91" fmla="*/ 821 h 1276"/>
                  <a:gd name="T92" fmla="*/ 765 w 836"/>
                  <a:gd name="T93" fmla="*/ 660 h 1276"/>
                  <a:gd name="T94" fmla="*/ 789 w 836"/>
                  <a:gd name="T95" fmla="*/ 630 h 1276"/>
                  <a:gd name="T96" fmla="*/ 806 w 836"/>
                  <a:gd name="T97" fmla="*/ 596 h 1276"/>
                  <a:gd name="T98" fmla="*/ 813 w 836"/>
                  <a:gd name="T99" fmla="*/ 534 h 1276"/>
                  <a:gd name="T100" fmla="*/ 795 w 836"/>
                  <a:gd name="T101" fmla="*/ 415 h 1276"/>
                  <a:gd name="T102" fmla="*/ 810 w 836"/>
                  <a:gd name="T103" fmla="*/ 353 h 1276"/>
                  <a:gd name="T104" fmla="*/ 786 w 836"/>
                  <a:gd name="T105" fmla="*/ 309 h 1276"/>
                  <a:gd name="T106" fmla="*/ 779 w 836"/>
                  <a:gd name="T107" fmla="*/ 243 h 1276"/>
                  <a:gd name="T108" fmla="*/ 757 w 836"/>
                  <a:gd name="T109" fmla="*/ 151 h 1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36" h="1276">
                    <a:moveTo>
                      <a:pt x="757" y="151"/>
                    </a:moveTo>
                    <a:lnTo>
                      <a:pt x="766" y="96"/>
                    </a:lnTo>
                    <a:lnTo>
                      <a:pt x="757" y="77"/>
                    </a:lnTo>
                    <a:lnTo>
                      <a:pt x="728" y="45"/>
                    </a:lnTo>
                    <a:lnTo>
                      <a:pt x="732" y="18"/>
                    </a:lnTo>
                    <a:lnTo>
                      <a:pt x="716" y="0"/>
                    </a:lnTo>
                    <a:lnTo>
                      <a:pt x="627" y="41"/>
                    </a:lnTo>
                    <a:lnTo>
                      <a:pt x="609" y="70"/>
                    </a:lnTo>
                    <a:lnTo>
                      <a:pt x="610" y="83"/>
                    </a:lnTo>
                    <a:lnTo>
                      <a:pt x="592" y="98"/>
                    </a:lnTo>
                    <a:lnTo>
                      <a:pt x="600" y="124"/>
                    </a:lnTo>
                    <a:lnTo>
                      <a:pt x="589" y="139"/>
                    </a:lnTo>
                    <a:lnTo>
                      <a:pt x="542" y="150"/>
                    </a:lnTo>
                    <a:lnTo>
                      <a:pt x="522" y="146"/>
                    </a:lnTo>
                    <a:lnTo>
                      <a:pt x="517" y="159"/>
                    </a:lnTo>
                    <a:lnTo>
                      <a:pt x="502" y="154"/>
                    </a:lnTo>
                    <a:lnTo>
                      <a:pt x="504" y="174"/>
                    </a:lnTo>
                    <a:lnTo>
                      <a:pt x="472" y="251"/>
                    </a:lnTo>
                    <a:lnTo>
                      <a:pt x="475" y="291"/>
                    </a:lnTo>
                    <a:lnTo>
                      <a:pt x="462" y="298"/>
                    </a:lnTo>
                    <a:lnTo>
                      <a:pt x="446" y="273"/>
                    </a:lnTo>
                    <a:lnTo>
                      <a:pt x="420" y="269"/>
                    </a:lnTo>
                    <a:lnTo>
                      <a:pt x="414" y="283"/>
                    </a:lnTo>
                    <a:lnTo>
                      <a:pt x="429" y="302"/>
                    </a:lnTo>
                    <a:lnTo>
                      <a:pt x="403" y="311"/>
                    </a:lnTo>
                    <a:lnTo>
                      <a:pt x="392" y="345"/>
                    </a:lnTo>
                    <a:lnTo>
                      <a:pt x="416" y="376"/>
                    </a:lnTo>
                    <a:lnTo>
                      <a:pt x="398" y="392"/>
                    </a:lnTo>
                    <a:lnTo>
                      <a:pt x="358" y="402"/>
                    </a:lnTo>
                    <a:lnTo>
                      <a:pt x="353" y="429"/>
                    </a:lnTo>
                    <a:lnTo>
                      <a:pt x="364" y="462"/>
                    </a:lnTo>
                    <a:lnTo>
                      <a:pt x="298" y="474"/>
                    </a:lnTo>
                    <a:lnTo>
                      <a:pt x="259" y="559"/>
                    </a:lnTo>
                    <a:lnTo>
                      <a:pt x="240" y="573"/>
                    </a:lnTo>
                    <a:lnTo>
                      <a:pt x="147" y="583"/>
                    </a:lnTo>
                    <a:lnTo>
                      <a:pt x="130" y="624"/>
                    </a:lnTo>
                    <a:lnTo>
                      <a:pt x="105" y="634"/>
                    </a:lnTo>
                    <a:lnTo>
                      <a:pt x="98" y="641"/>
                    </a:lnTo>
                    <a:lnTo>
                      <a:pt x="77" y="636"/>
                    </a:lnTo>
                    <a:lnTo>
                      <a:pt x="50" y="699"/>
                    </a:lnTo>
                    <a:lnTo>
                      <a:pt x="0" y="729"/>
                    </a:lnTo>
                    <a:lnTo>
                      <a:pt x="13" y="736"/>
                    </a:lnTo>
                    <a:lnTo>
                      <a:pt x="2" y="763"/>
                    </a:lnTo>
                    <a:lnTo>
                      <a:pt x="17" y="782"/>
                    </a:lnTo>
                    <a:lnTo>
                      <a:pt x="13" y="803"/>
                    </a:lnTo>
                    <a:lnTo>
                      <a:pt x="30" y="841"/>
                    </a:lnTo>
                    <a:lnTo>
                      <a:pt x="33" y="875"/>
                    </a:lnTo>
                    <a:lnTo>
                      <a:pt x="51" y="920"/>
                    </a:lnTo>
                    <a:lnTo>
                      <a:pt x="79" y="938"/>
                    </a:lnTo>
                    <a:lnTo>
                      <a:pt x="105" y="996"/>
                    </a:lnTo>
                    <a:lnTo>
                      <a:pt x="108" y="1035"/>
                    </a:lnTo>
                    <a:lnTo>
                      <a:pt x="116" y="1055"/>
                    </a:lnTo>
                    <a:lnTo>
                      <a:pt x="152" y="1072"/>
                    </a:lnTo>
                    <a:lnTo>
                      <a:pt x="154" y="1098"/>
                    </a:lnTo>
                    <a:lnTo>
                      <a:pt x="176" y="1116"/>
                    </a:lnTo>
                    <a:lnTo>
                      <a:pt x="157" y="1132"/>
                    </a:lnTo>
                    <a:lnTo>
                      <a:pt x="167" y="1165"/>
                    </a:lnTo>
                    <a:lnTo>
                      <a:pt x="163" y="1191"/>
                    </a:lnTo>
                    <a:lnTo>
                      <a:pt x="157" y="1206"/>
                    </a:lnTo>
                    <a:lnTo>
                      <a:pt x="165" y="1211"/>
                    </a:lnTo>
                    <a:lnTo>
                      <a:pt x="230" y="1199"/>
                    </a:lnTo>
                    <a:lnTo>
                      <a:pt x="246" y="1218"/>
                    </a:lnTo>
                    <a:lnTo>
                      <a:pt x="273" y="1222"/>
                    </a:lnTo>
                    <a:lnTo>
                      <a:pt x="281" y="1234"/>
                    </a:lnTo>
                    <a:lnTo>
                      <a:pt x="339" y="1276"/>
                    </a:lnTo>
                    <a:lnTo>
                      <a:pt x="357" y="1254"/>
                    </a:lnTo>
                    <a:lnTo>
                      <a:pt x="367" y="1220"/>
                    </a:lnTo>
                    <a:lnTo>
                      <a:pt x="386" y="1211"/>
                    </a:lnTo>
                    <a:lnTo>
                      <a:pt x="398" y="1190"/>
                    </a:lnTo>
                    <a:lnTo>
                      <a:pt x="450" y="1185"/>
                    </a:lnTo>
                    <a:lnTo>
                      <a:pt x="451" y="1199"/>
                    </a:lnTo>
                    <a:lnTo>
                      <a:pt x="449" y="1239"/>
                    </a:lnTo>
                    <a:lnTo>
                      <a:pt x="483" y="1249"/>
                    </a:lnTo>
                    <a:lnTo>
                      <a:pt x="496" y="1241"/>
                    </a:lnTo>
                    <a:lnTo>
                      <a:pt x="498" y="1187"/>
                    </a:lnTo>
                    <a:lnTo>
                      <a:pt x="538" y="1184"/>
                    </a:lnTo>
                    <a:lnTo>
                      <a:pt x="574" y="1207"/>
                    </a:lnTo>
                    <a:lnTo>
                      <a:pt x="589" y="1226"/>
                    </a:lnTo>
                    <a:lnTo>
                      <a:pt x="638" y="1254"/>
                    </a:lnTo>
                    <a:lnTo>
                      <a:pt x="651" y="1247"/>
                    </a:lnTo>
                    <a:lnTo>
                      <a:pt x="659" y="1266"/>
                    </a:lnTo>
                    <a:lnTo>
                      <a:pt x="659" y="1192"/>
                    </a:lnTo>
                    <a:lnTo>
                      <a:pt x="663" y="1194"/>
                    </a:lnTo>
                    <a:lnTo>
                      <a:pt x="670" y="1084"/>
                    </a:lnTo>
                    <a:lnTo>
                      <a:pt x="694" y="1062"/>
                    </a:lnTo>
                    <a:lnTo>
                      <a:pt x="699" y="1042"/>
                    </a:lnTo>
                    <a:lnTo>
                      <a:pt x="689" y="1001"/>
                    </a:lnTo>
                    <a:lnTo>
                      <a:pt x="698" y="960"/>
                    </a:lnTo>
                    <a:lnTo>
                      <a:pt x="689" y="935"/>
                    </a:lnTo>
                    <a:lnTo>
                      <a:pt x="707" y="907"/>
                    </a:lnTo>
                    <a:lnTo>
                      <a:pt x="726" y="891"/>
                    </a:lnTo>
                    <a:lnTo>
                      <a:pt x="759" y="821"/>
                    </a:lnTo>
                    <a:lnTo>
                      <a:pt x="739" y="682"/>
                    </a:lnTo>
                    <a:lnTo>
                      <a:pt x="765" y="660"/>
                    </a:lnTo>
                    <a:lnTo>
                      <a:pt x="769" y="639"/>
                    </a:lnTo>
                    <a:lnTo>
                      <a:pt x="789" y="630"/>
                    </a:lnTo>
                    <a:lnTo>
                      <a:pt x="793" y="609"/>
                    </a:lnTo>
                    <a:lnTo>
                      <a:pt x="806" y="596"/>
                    </a:lnTo>
                    <a:lnTo>
                      <a:pt x="816" y="567"/>
                    </a:lnTo>
                    <a:lnTo>
                      <a:pt x="813" y="534"/>
                    </a:lnTo>
                    <a:lnTo>
                      <a:pt x="836" y="492"/>
                    </a:lnTo>
                    <a:lnTo>
                      <a:pt x="795" y="415"/>
                    </a:lnTo>
                    <a:lnTo>
                      <a:pt x="798" y="382"/>
                    </a:lnTo>
                    <a:lnTo>
                      <a:pt x="810" y="353"/>
                    </a:lnTo>
                    <a:lnTo>
                      <a:pt x="788" y="335"/>
                    </a:lnTo>
                    <a:lnTo>
                      <a:pt x="786" y="309"/>
                    </a:lnTo>
                    <a:lnTo>
                      <a:pt x="763" y="277"/>
                    </a:lnTo>
                    <a:lnTo>
                      <a:pt x="779" y="243"/>
                    </a:lnTo>
                    <a:lnTo>
                      <a:pt x="771" y="222"/>
                    </a:lnTo>
                    <a:lnTo>
                      <a:pt x="757" y="1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129">
                <a:extLst>
                  <a:ext uri="{FF2B5EF4-FFF2-40B4-BE49-F238E27FC236}">
                    <a16:creationId xmlns:a16="http://schemas.microsoft.com/office/drawing/2014/main" id="{2F72F65E-3031-0C92-D15D-8A4E967C42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8" y="2185"/>
                <a:ext cx="378" cy="261"/>
              </a:xfrm>
              <a:custGeom>
                <a:avLst/>
                <a:gdLst>
                  <a:gd name="T0" fmla="*/ 998 w 1134"/>
                  <a:gd name="T1" fmla="*/ 58 h 782"/>
                  <a:gd name="T2" fmla="*/ 951 w 1134"/>
                  <a:gd name="T3" fmla="*/ 56 h 782"/>
                  <a:gd name="T4" fmla="*/ 875 w 1134"/>
                  <a:gd name="T5" fmla="*/ 36 h 782"/>
                  <a:gd name="T6" fmla="*/ 857 w 1134"/>
                  <a:gd name="T7" fmla="*/ 58 h 782"/>
                  <a:gd name="T8" fmla="*/ 787 w 1134"/>
                  <a:gd name="T9" fmla="*/ 98 h 782"/>
                  <a:gd name="T10" fmla="*/ 753 w 1134"/>
                  <a:gd name="T11" fmla="*/ 88 h 782"/>
                  <a:gd name="T12" fmla="*/ 716 w 1134"/>
                  <a:gd name="T13" fmla="*/ 57 h 782"/>
                  <a:gd name="T14" fmla="*/ 660 w 1134"/>
                  <a:gd name="T15" fmla="*/ 96 h 782"/>
                  <a:gd name="T16" fmla="*/ 617 w 1134"/>
                  <a:gd name="T17" fmla="*/ 73 h 782"/>
                  <a:gd name="T18" fmla="*/ 594 w 1134"/>
                  <a:gd name="T19" fmla="*/ 49 h 782"/>
                  <a:gd name="T20" fmla="*/ 561 w 1134"/>
                  <a:gd name="T21" fmla="*/ 46 h 782"/>
                  <a:gd name="T22" fmla="*/ 551 w 1134"/>
                  <a:gd name="T23" fmla="*/ 87 h 782"/>
                  <a:gd name="T24" fmla="*/ 467 w 1134"/>
                  <a:gd name="T25" fmla="*/ 47 h 782"/>
                  <a:gd name="T26" fmla="*/ 425 w 1134"/>
                  <a:gd name="T27" fmla="*/ 98 h 782"/>
                  <a:gd name="T28" fmla="*/ 385 w 1134"/>
                  <a:gd name="T29" fmla="*/ 28 h 782"/>
                  <a:gd name="T30" fmla="*/ 321 w 1134"/>
                  <a:gd name="T31" fmla="*/ 0 h 782"/>
                  <a:gd name="T32" fmla="*/ 258 w 1134"/>
                  <a:gd name="T33" fmla="*/ 33 h 782"/>
                  <a:gd name="T34" fmla="*/ 207 w 1134"/>
                  <a:gd name="T35" fmla="*/ 5 h 782"/>
                  <a:gd name="T36" fmla="*/ 161 w 1134"/>
                  <a:gd name="T37" fmla="*/ 9 h 782"/>
                  <a:gd name="T38" fmla="*/ 110 w 1134"/>
                  <a:gd name="T39" fmla="*/ 40 h 782"/>
                  <a:gd name="T40" fmla="*/ 55 w 1134"/>
                  <a:gd name="T41" fmla="*/ 86 h 782"/>
                  <a:gd name="T42" fmla="*/ 9 w 1134"/>
                  <a:gd name="T43" fmla="*/ 104 h 782"/>
                  <a:gd name="T44" fmla="*/ 47 w 1134"/>
                  <a:gd name="T45" fmla="*/ 153 h 782"/>
                  <a:gd name="T46" fmla="*/ 97 w 1134"/>
                  <a:gd name="T47" fmla="*/ 175 h 782"/>
                  <a:gd name="T48" fmla="*/ 137 w 1134"/>
                  <a:gd name="T49" fmla="*/ 252 h 782"/>
                  <a:gd name="T50" fmla="*/ 152 w 1134"/>
                  <a:gd name="T51" fmla="*/ 338 h 782"/>
                  <a:gd name="T52" fmla="*/ 188 w 1134"/>
                  <a:gd name="T53" fmla="*/ 375 h 782"/>
                  <a:gd name="T54" fmla="*/ 172 w 1134"/>
                  <a:gd name="T55" fmla="*/ 403 h 782"/>
                  <a:gd name="T56" fmla="*/ 213 w 1134"/>
                  <a:gd name="T57" fmla="*/ 486 h 782"/>
                  <a:gd name="T58" fmla="*/ 216 w 1134"/>
                  <a:gd name="T59" fmla="*/ 520 h 782"/>
                  <a:gd name="T60" fmla="*/ 231 w 1134"/>
                  <a:gd name="T61" fmla="*/ 539 h 782"/>
                  <a:gd name="T62" fmla="*/ 263 w 1134"/>
                  <a:gd name="T63" fmla="*/ 603 h 782"/>
                  <a:gd name="T64" fmla="*/ 313 w 1134"/>
                  <a:gd name="T65" fmla="*/ 706 h 782"/>
                  <a:gd name="T66" fmla="*/ 391 w 1134"/>
                  <a:gd name="T67" fmla="*/ 678 h 782"/>
                  <a:gd name="T68" fmla="*/ 414 w 1134"/>
                  <a:gd name="T69" fmla="*/ 629 h 782"/>
                  <a:gd name="T70" fmla="*/ 454 w 1134"/>
                  <a:gd name="T71" fmla="*/ 632 h 782"/>
                  <a:gd name="T72" fmla="*/ 466 w 1134"/>
                  <a:gd name="T73" fmla="*/ 684 h 782"/>
                  <a:gd name="T74" fmla="*/ 549 w 1134"/>
                  <a:gd name="T75" fmla="*/ 711 h 782"/>
                  <a:gd name="T76" fmla="*/ 586 w 1134"/>
                  <a:gd name="T77" fmla="*/ 754 h 782"/>
                  <a:gd name="T78" fmla="*/ 608 w 1134"/>
                  <a:gd name="T79" fmla="*/ 772 h 782"/>
                  <a:gd name="T80" fmla="*/ 680 w 1134"/>
                  <a:gd name="T81" fmla="*/ 752 h 782"/>
                  <a:gd name="T82" fmla="*/ 728 w 1134"/>
                  <a:gd name="T83" fmla="*/ 694 h 782"/>
                  <a:gd name="T84" fmla="*/ 760 w 1134"/>
                  <a:gd name="T85" fmla="*/ 677 h 782"/>
                  <a:gd name="T86" fmla="*/ 870 w 1134"/>
                  <a:gd name="T87" fmla="*/ 626 h 782"/>
                  <a:gd name="T88" fmla="*/ 928 w 1134"/>
                  <a:gd name="T89" fmla="*/ 527 h 782"/>
                  <a:gd name="T90" fmla="*/ 983 w 1134"/>
                  <a:gd name="T91" fmla="*/ 482 h 782"/>
                  <a:gd name="T92" fmla="*/ 1028 w 1134"/>
                  <a:gd name="T93" fmla="*/ 445 h 782"/>
                  <a:gd name="T94" fmla="*/ 1022 w 1134"/>
                  <a:gd name="T95" fmla="*/ 398 h 782"/>
                  <a:gd name="T96" fmla="*/ 1059 w 1134"/>
                  <a:gd name="T97" fmla="*/ 355 h 782"/>
                  <a:gd name="T98" fmla="*/ 1050 w 1134"/>
                  <a:gd name="T99" fmla="*/ 322 h 782"/>
                  <a:gd name="T100" fmla="*/ 1092 w 1134"/>
                  <a:gd name="T101" fmla="*/ 351 h 782"/>
                  <a:gd name="T102" fmla="*/ 1102 w 1134"/>
                  <a:gd name="T103" fmla="*/ 304 h 782"/>
                  <a:gd name="T104" fmla="*/ 1132 w 1134"/>
                  <a:gd name="T105" fmla="*/ 207 h 782"/>
                  <a:gd name="T106" fmla="*/ 1050 w 1134"/>
                  <a:gd name="T107" fmla="*/ 181 h 782"/>
                  <a:gd name="T108" fmla="*/ 1021 w 1134"/>
                  <a:gd name="T109" fmla="*/ 164 h 782"/>
                  <a:gd name="T110" fmla="*/ 1010 w 1134"/>
                  <a:gd name="T111" fmla="*/ 117 h 7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34" h="782">
                    <a:moveTo>
                      <a:pt x="1028" y="89"/>
                    </a:moveTo>
                    <a:lnTo>
                      <a:pt x="998" y="58"/>
                    </a:lnTo>
                    <a:lnTo>
                      <a:pt x="959" y="69"/>
                    </a:lnTo>
                    <a:lnTo>
                      <a:pt x="951" y="56"/>
                    </a:lnTo>
                    <a:lnTo>
                      <a:pt x="929" y="38"/>
                    </a:lnTo>
                    <a:lnTo>
                      <a:pt x="875" y="36"/>
                    </a:lnTo>
                    <a:lnTo>
                      <a:pt x="855" y="38"/>
                    </a:lnTo>
                    <a:lnTo>
                      <a:pt x="857" y="58"/>
                    </a:lnTo>
                    <a:lnTo>
                      <a:pt x="804" y="70"/>
                    </a:lnTo>
                    <a:lnTo>
                      <a:pt x="787" y="98"/>
                    </a:lnTo>
                    <a:lnTo>
                      <a:pt x="765" y="79"/>
                    </a:lnTo>
                    <a:lnTo>
                      <a:pt x="753" y="88"/>
                    </a:lnTo>
                    <a:lnTo>
                      <a:pt x="747" y="102"/>
                    </a:lnTo>
                    <a:lnTo>
                      <a:pt x="716" y="57"/>
                    </a:lnTo>
                    <a:lnTo>
                      <a:pt x="683" y="60"/>
                    </a:lnTo>
                    <a:lnTo>
                      <a:pt x="660" y="96"/>
                    </a:lnTo>
                    <a:lnTo>
                      <a:pt x="651" y="77"/>
                    </a:lnTo>
                    <a:lnTo>
                      <a:pt x="617" y="73"/>
                    </a:lnTo>
                    <a:lnTo>
                      <a:pt x="603" y="62"/>
                    </a:lnTo>
                    <a:lnTo>
                      <a:pt x="594" y="49"/>
                    </a:lnTo>
                    <a:lnTo>
                      <a:pt x="573" y="37"/>
                    </a:lnTo>
                    <a:lnTo>
                      <a:pt x="561" y="46"/>
                    </a:lnTo>
                    <a:lnTo>
                      <a:pt x="558" y="79"/>
                    </a:lnTo>
                    <a:lnTo>
                      <a:pt x="551" y="87"/>
                    </a:lnTo>
                    <a:lnTo>
                      <a:pt x="496" y="71"/>
                    </a:lnTo>
                    <a:lnTo>
                      <a:pt x="467" y="47"/>
                    </a:lnTo>
                    <a:lnTo>
                      <a:pt x="455" y="69"/>
                    </a:lnTo>
                    <a:lnTo>
                      <a:pt x="425" y="98"/>
                    </a:lnTo>
                    <a:lnTo>
                      <a:pt x="403" y="73"/>
                    </a:lnTo>
                    <a:lnTo>
                      <a:pt x="385" y="28"/>
                    </a:lnTo>
                    <a:lnTo>
                      <a:pt x="345" y="25"/>
                    </a:lnTo>
                    <a:lnTo>
                      <a:pt x="321" y="0"/>
                    </a:lnTo>
                    <a:lnTo>
                      <a:pt x="291" y="24"/>
                    </a:lnTo>
                    <a:lnTo>
                      <a:pt x="258" y="33"/>
                    </a:lnTo>
                    <a:lnTo>
                      <a:pt x="231" y="29"/>
                    </a:lnTo>
                    <a:lnTo>
                      <a:pt x="207" y="5"/>
                    </a:lnTo>
                    <a:lnTo>
                      <a:pt x="183" y="27"/>
                    </a:lnTo>
                    <a:lnTo>
                      <a:pt x="161" y="9"/>
                    </a:lnTo>
                    <a:lnTo>
                      <a:pt x="149" y="30"/>
                    </a:lnTo>
                    <a:lnTo>
                      <a:pt x="110" y="40"/>
                    </a:lnTo>
                    <a:lnTo>
                      <a:pt x="93" y="62"/>
                    </a:lnTo>
                    <a:lnTo>
                      <a:pt x="55" y="86"/>
                    </a:lnTo>
                    <a:lnTo>
                      <a:pt x="1" y="84"/>
                    </a:lnTo>
                    <a:lnTo>
                      <a:pt x="9" y="104"/>
                    </a:lnTo>
                    <a:lnTo>
                      <a:pt x="0" y="151"/>
                    </a:lnTo>
                    <a:lnTo>
                      <a:pt x="47" y="153"/>
                    </a:lnTo>
                    <a:lnTo>
                      <a:pt x="63" y="172"/>
                    </a:lnTo>
                    <a:lnTo>
                      <a:pt x="97" y="175"/>
                    </a:lnTo>
                    <a:lnTo>
                      <a:pt x="115" y="227"/>
                    </a:lnTo>
                    <a:lnTo>
                      <a:pt x="137" y="252"/>
                    </a:lnTo>
                    <a:lnTo>
                      <a:pt x="134" y="292"/>
                    </a:lnTo>
                    <a:lnTo>
                      <a:pt x="152" y="338"/>
                    </a:lnTo>
                    <a:lnTo>
                      <a:pt x="201" y="361"/>
                    </a:lnTo>
                    <a:lnTo>
                      <a:pt x="188" y="375"/>
                    </a:lnTo>
                    <a:lnTo>
                      <a:pt x="163" y="384"/>
                    </a:lnTo>
                    <a:lnTo>
                      <a:pt x="172" y="403"/>
                    </a:lnTo>
                    <a:lnTo>
                      <a:pt x="168" y="450"/>
                    </a:lnTo>
                    <a:lnTo>
                      <a:pt x="213" y="486"/>
                    </a:lnTo>
                    <a:lnTo>
                      <a:pt x="207" y="507"/>
                    </a:lnTo>
                    <a:lnTo>
                      <a:pt x="216" y="520"/>
                    </a:lnTo>
                    <a:lnTo>
                      <a:pt x="222" y="519"/>
                    </a:lnTo>
                    <a:lnTo>
                      <a:pt x="231" y="539"/>
                    </a:lnTo>
                    <a:lnTo>
                      <a:pt x="259" y="550"/>
                    </a:lnTo>
                    <a:lnTo>
                      <a:pt x="263" y="603"/>
                    </a:lnTo>
                    <a:lnTo>
                      <a:pt x="298" y="687"/>
                    </a:lnTo>
                    <a:lnTo>
                      <a:pt x="313" y="706"/>
                    </a:lnTo>
                    <a:lnTo>
                      <a:pt x="346" y="689"/>
                    </a:lnTo>
                    <a:lnTo>
                      <a:pt x="391" y="678"/>
                    </a:lnTo>
                    <a:lnTo>
                      <a:pt x="406" y="683"/>
                    </a:lnTo>
                    <a:lnTo>
                      <a:pt x="414" y="629"/>
                    </a:lnTo>
                    <a:lnTo>
                      <a:pt x="440" y="626"/>
                    </a:lnTo>
                    <a:lnTo>
                      <a:pt x="454" y="632"/>
                    </a:lnTo>
                    <a:lnTo>
                      <a:pt x="470" y="657"/>
                    </a:lnTo>
                    <a:lnTo>
                      <a:pt x="466" y="684"/>
                    </a:lnTo>
                    <a:lnTo>
                      <a:pt x="532" y="678"/>
                    </a:lnTo>
                    <a:lnTo>
                      <a:pt x="549" y="711"/>
                    </a:lnTo>
                    <a:lnTo>
                      <a:pt x="578" y="735"/>
                    </a:lnTo>
                    <a:lnTo>
                      <a:pt x="586" y="754"/>
                    </a:lnTo>
                    <a:lnTo>
                      <a:pt x="612" y="745"/>
                    </a:lnTo>
                    <a:lnTo>
                      <a:pt x="608" y="772"/>
                    </a:lnTo>
                    <a:lnTo>
                      <a:pt x="630" y="782"/>
                    </a:lnTo>
                    <a:lnTo>
                      <a:pt x="680" y="752"/>
                    </a:lnTo>
                    <a:lnTo>
                      <a:pt x="707" y="689"/>
                    </a:lnTo>
                    <a:lnTo>
                      <a:pt x="728" y="694"/>
                    </a:lnTo>
                    <a:lnTo>
                      <a:pt x="735" y="687"/>
                    </a:lnTo>
                    <a:lnTo>
                      <a:pt x="760" y="677"/>
                    </a:lnTo>
                    <a:lnTo>
                      <a:pt x="777" y="636"/>
                    </a:lnTo>
                    <a:lnTo>
                      <a:pt x="870" y="626"/>
                    </a:lnTo>
                    <a:lnTo>
                      <a:pt x="889" y="612"/>
                    </a:lnTo>
                    <a:lnTo>
                      <a:pt x="928" y="527"/>
                    </a:lnTo>
                    <a:lnTo>
                      <a:pt x="994" y="515"/>
                    </a:lnTo>
                    <a:lnTo>
                      <a:pt x="983" y="482"/>
                    </a:lnTo>
                    <a:lnTo>
                      <a:pt x="988" y="455"/>
                    </a:lnTo>
                    <a:lnTo>
                      <a:pt x="1028" y="445"/>
                    </a:lnTo>
                    <a:lnTo>
                      <a:pt x="1046" y="429"/>
                    </a:lnTo>
                    <a:lnTo>
                      <a:pt x="1022" y="398"/>
                    </a:lnTo>
                    <a:lnTo>
                      <a:pt x="1033" y="364"/>
                    </a:lnTo>
                    <a:lnTo>
                      <a:pt x="1059" y="355"/>
                    </a:lnTo>
                    <a:lnTo>
                      <a:pt x="1044" y="336"/>
                    </a:lnTo>
                    <a:lnTo>
                      <a:pt x="1050" y="322"/>
                    </a:lnTo>
                    <a:lnTo>
                      <a:pt x="1076" y="326"/>
                    </a:lnTo>
                    <a:lnTo>
                      <a:pt x="1092" y="351"/>
                    </a:lnTo>
                    <a:lnTo>
                      <a:pt x="1105" y="344"/>
                    </a:lnTo>
                    <a:lnTo>
                      <a:pt x="1102" y="304"/>
                    </a:lnTo>
                    <a:lnTo>
                      <a:pt x="1134" y="227"/>
                    </a:lnTo>
                    <a:lnTo>
                      <a:pt x="1132" y="207"/>
                    </a:lnTo>
                    <a:lnTo>
                      <a:pt x="1089" y="164"/>
                    </a:lnTo>
                    <a:lnTo>
                      <a:pt x="1050" y="181"/>
                    </a:lnTo>
                    <a:lnTo>
                      <a:pt x="1029" y="169"/>
                    </a:lnTo>
                    <a:lnTo>
                      <a:pt x="1021" y="164"/>
                    </a:lnTo>
                    <a:lnTo>
                      <a:pt x="1032" y="135"/>
                    </a:lnTo>
                    <a:lnTo>
                      <a:pt x="1010" y="117"/>
                    </a:lnTo>
                    <a:lnTo>
                      <a:pt x="1028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Freeform 130">
                <a:extLst>
                  <a:ext uri="{FF2B5EF4-FFF2-40B4-BE49-F238E27FC236}">
                    <a16:creationId xmlns:a16="http://schemas.microsoft.com/office/drawing/2014/main" id="{6690CE35-2FF9-F283-4E8C-E0613EB8B2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2358"/>
                <a:ext cx="279" cy="329"/>
              </a:xfrm>
              <a:custGeom>
                <a:avLst/>
                <a:gdLst>
                  <a:gd name="T0" fmla="*/ 624 w 838"/>
                  <a:gd name="T1" fmla="*/ 159 h 986"/>
                  <a:gd name="T2" fmla="*/ 562 w 838"/>
                  <a:gd name="T3" fmla="*/ 138 h 986"/>
                  <a:gd name="T4" fmla="*/ 532 w 838"/>
                  <a:gd name="T5" fmla="*/ 107 h 986"/>
                  <a:gd name="T6" fmla="*/ 498 w 838"/>
                  <a:gd name="T7" fmla="*/ 164 h 986"/>
                  <a:gd name="T8" fmla="*/ 438 w 838"/>
                  <a:gd name="T9" fmla="*/ 170 h 986"/>
                  <a:gd name="T10" fmla="*/ 390 w 838"/>
                  <a:gd name="T11" fmla="*/ 168 h 986"/>
                  <a:gd name="T12" fmla="*/ 351 w 838"/>
                  <a:gd name="T13" fmla="*/ 31 h 986"/>
                  <a:gd name="T14" fmla="*/ 314 w 838"/>
                  <a:gd name="T15" fmla="*/ 0 h 986"/>
                  <a:gd name="T16" fmla="*/ 303 w 838"/>
                  <a:gd name="T17" fmla="*/ 22 h 986"/>
                  <a:gd name="T18" fmla="*/ 217 w 838"/>
                  <a:gd name="T19" fmla="*/ 43 h 986"/>
                  <a:gd name="T20" fmla="*/ 200 w 838"/>
                  <a:gd name="T21" fmla="*/ 78 h 986"/>
                  <a:gd name="T22" fmla="*/ 172 w 838"/>
                  <a:gd name="T23" fmla="*/ 128 h 986"/>
                  <a:gd name="T24" fmla="*/ 128 w 838"/>
                  <a:gd name="T25" fmla="*/ 84 h 986"/>
                  <a:gd name="T26" fmla="*/ 95 w 838"/>
                  <a:gd name="T27" fmla="*/ 161 h 986"/>
                  <a:gd name="T28" fmla="*/ 58 w 838"/>
                  <a:gd name="T29" fmla="*/ 198 h 986"/>
                  <a:gd name="T30" fmla="*/ 38 w 838"/>
                  <a:gd name="T31" fmla="*/ 274 h 986"/>
                  <a:gd name="T32" fmla="*/ 27 w 838"/>
                  <a:gd name="T33" fmla="*/ 303 h 986"/>
                  <a:gd name="T34" fmla="*/ 76 w 838"/>
                  <a:gd name="T35" fmla="*/ 465 h 986"/>
                  <a:gd name="T36" fmla="*/ 76 w 838"/>
                  <a:gd name="T37" fmla="*/ 546 h 986"/>
                  <a:gd name="T38" fmla="*/ 131 w 838"/>
                  <a:gd name="T39" fmla="*/ 628 h 986"/>
                  <a:gd name="T40" fmla="*/ 128 w 838"/>
                  <a:gd name="T41" fmla="*/ 668 h 986"/>
                  <a:gd name="T42" fmla="*/ 117 w 838"/>
                  <a:gd name="T43" fmla="*/ 697 h 986"/>
                  <a:gd name="T44" fmla="*/ 142 w 838"/>
                  <a:gd name="T45" fmla="*/ 747 h 986"/>
                  <a:gd name="T46" fmla="*/ 120 w 838"/>
                  <a:gd name="T47" fmla="*/ 797 h 986"/>
                  <a:gd name="T48" fmla="*/ 141 w 838"/>
                  <a:gd name="T49" fmla="*/ 808 h 986"/>
                  <a:gd name="T50" fmla="*/ 206 w 838"/>
                  <a:gd name="T51" fmla="*/ 856 h 986"/>
                  <a:gd name="T52" fmla="*/ 263 w 838"/>
                  <a:gd name="T53" fmla="*/ 884 h 986"/>
                  <a:gd name="T54" fmla="*/ 326 w 838"/>
                  <a:gd name="T55" fmla="*/ 925 h 986"/>
                  <a:gd name="T56" fmla="*/ 472 w 838"/>
                  <a:gd name="T57" fmla="*/ 986 h 986"/>
                  <a:gd name="T58" fmla="*/ 548 w 838"/>
                  <a:gd name="T59" fmla="*/ 931 h 986"/>
                  <a:gd name="T60" fmla="*/ 587 w 838"/>
                  <a:gd name="T61" fmla="*/ 921 h 986"/>
                  <a:gd name="T62" fmla="*/ 746 w 838"/>
                  <a:gd name="T63" fmla="*/ 967 h 986"/>
                  <a:gd name="T64" fmla="*/ 809 w 838"/>
                  <a:gd name="T65" fmla="*/ 914 h 986"/>
                  <a:gd name="T66" fmla="*/ 802 w 838"/>
                  <a:gd name="T67" fmla="*/ 847 h 986"/>
                  <a:gd name="T68" fmla="*/ 798 w 838"/>
                  <a:gd name="T69" fmla="*/ 801 h 986"/>
                  <a:gd name="T70" fmla="*/ 798 w 838"/>
                  <a:gd name="T71" fmla="*/ 734 h 986"/>
                  <a:gd name="T72" fmla="*/ 803 w 838"/>
                  <a:gd name="T73" fmla="*/ 646 h 986"/>
                  <a:gd name="T74" fmla="*/ 830 w 838"/>
                  <a:gd name="T75" fmla="*/ 569 h 986"/>
                  <a:gd name="T76" fmla="*/ 801 w 838"/>
                  <a:gd name="T77" fmla="*/ 472 h 986"/>
                  <a:gd name="T78" fmla="*/ 755 w 838"/>
                  <a:gd name="T79" fmla="*/ 409 h 986"/>
                  <a:gd name="T80" fmla="*/ 735 w 838"/>
                  <a:gd name="T81" fmla="*/ 337 h 986"/>
                  <a:gd name="T82" fmla="*/ 724 w 838"/>
                  <a:gd name="T83" fmla="*/ 297 h 986"/>
                  <a:gd name="T84" fmla="*/ 722 w 838"/>
                  <a:gd name="T85" fmla="*/ 263 h 986"/>
                  <a:gd name="T86" fmla="*/ 704 w 838"/>
                  <a:gd name="T87" fmla="*/ 226 h 986"/>
                  <a:gd name="T88" fmla="*/ 670 w 838"/>
                  <a:gd name="T89" fmla="*/ 216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38" h="986">
                    <a:moveTo>
                      <a:pt x="641" y="192"/>
                    </a:moveTo>
                    <a:lnTo>
                      <a:pt x="624" y="159"/>
                    </a:lnTo>
                    <a:lnTo>
                      <a:pt x="558" y="165"/>
                    </a:lnTo>
                    <a:lnTo>
                      <a:pt x="562" y="138"/>
                    </a:lnTo>
                    <a:lnTo>
                      <a:pt x="546" y="113"/>
                    </a:lnTo>
                    <a:lnTo>
                      <a:pt x="532" y="107"/>
                    </a:lnTo>
                    <a:lnTo>
                      <a:pt x="506" y="110"/>
                    </a:lnTo>
                    <a:lnTo>
                      <a:pt x="498" y="164"/>
                    </a:lnTo>
                    <a:lnTo>
                      <a:pt x="483" y="159"/>
                    </a:lnTo>
                    <a:lnTo>
                      <a:pt x="438" y="170"/>
                    </a:lnTo>
                    <a:lnTo>
                      <a:pt x="405" y="187"/>
                    </a:lnTo>
                    <a:lnTo>
                      <a:pt x="390" y="168"/>
                    </a:lnTo>
                    <a:lnTo>
                      <a:pt x="355" y="84"/>
                    </a:lnTo>
                    <a:lnTo>
                      <a:pt x="351" y="31"/>
                    </a:lnTo>
                    <a:lnTo>
                      <a:pt x="323" y="20"/>
                    </a:lnTo>
                    <a:lnTo>
                      <a:pt x="314" y="0"/>
                    </a:lnTo>
                    <a:lnTo>
                      <a:pt x="308" y="1"/>
                    </a:lnTo>
                    <a:lnTo>
                      <a:pt x="303" y="22"/>
                    </a:lnTo>
                    <a:lnTo>
                      <a:pt x="246" y="54"/>
                    </a:lnTo>
                    <a:lnTo>
                      <a:pt x="217" y="43"/>
                    </a:lnTo>
                    <a:lnTo>
                      <a:pt x="213" y="63"/>
                    </a:lnTo>
                    <a:lnTo>
                      <a:pt x="200" y="78"/>
                    </a:lnTo>
                    <a:lnTo>
                      <a:pt x="204" y="104"/>
                    </a:lnTo>
                    <a:lnTo>
                      <a:pt x="172" y="128"/>
                    </a:lnTo>
                    <a:lnTo>
                      <a:pt x="151" y="116"/>
                    </a:lnTo>
                    <a:lnTo>
                      <a:pt x="128" y="84"/>
                    </a:lnTo>
                    <a:lnTo>
                      <a:pt x="102" y="100"/>
                    </a:lnTo>
                    <a:lnTo>
                      <a:pt x="95" y="161"/>
                    </a:lnTo>
                    <a:lnTo>
                      <a:pt x="75" y="163"/>
                    </a:lnTo>
                    <a:lnTo>
                      <a:pt x="58" y="198"/>
                    </a:lnTo>
                    <a:lnTo>
                      <a:pt x="49" y="247"/>
                    </a:lnTo>
                    <a:lnTo>
                      <a:pt x="38" y="274"/>
                    </a:lnTo>
                    <a:lnTo>
                      <a:pt x="46" y="294"/>
                    </a:lnTo>
                    <a:lnTo>
                      <a:pt x="27" y="303"/>
                    </a:lnTo>
                    <a:lnTo>
                      <a:pt x="0" y="378"/>
                    </a:lnTo>
                    <a:lnTo>
                      <a:pt x="76" y="465"/>
                    </a:lnTo>
                    <a:lnTo>
                      <a:pt x="84" y="485"/>
                    </a:lnTo>
                    <a:lnTo>
                      <a:pt x="76" y="546"/>
                    </a:lnTo>
                    <a:lnTo>
                      <a:pt x="129" y="601"/>
                    </a:lnTo>
                    <a:lnTo>
                      <a:pt x="131" y="628"/>
                    </a:lnTo>
                    <a:lnTo>
                      <a:pt x="119" y="642"/>
                    </a:lnTo>
                    <a:lnTo>
                      <a:pt x="128" y="668"/>
                    </a:lnTo>
                    <a:lnTo>
                      <a:pt x="115" y="677"/>
                    </a:lnTo>
                    <a:lnTo>
                      <a:pt x="117" y="697"/>
                    </a:lnTo>
                    <a:lnTo>
                      <a:pt x="128" y="736"/>
                    </a:lnTo>
                    <a:lnTo>
                      <a:pt x="142" y="747"/>
                    </a:lnTo>
                    <a:lnTo>
                      <a:pt x="137" y="768"/>
                    </a:lnTo>
                    <a:lnTo>
                      <a:pt x="120" y="797"/>
                    </a:lnTo>
                    <a:lnTo>
                      <a:pt x="121" y="817"/>
                    </a:lnTo>
                    <a:lnTo>
                      <a:pt x="141" y="808"/>
                    </a:lnTo>
                    <a:lnTo>
                      <a:pt x="151" y="841"/>
                    </a:lnTo>
                    <a:lnTo>
                      <a:pt x="206" y="856"/>
                    </a:lnTo>
                    <a:lnTo>
                      <a:pt x="197" y="903"/>
                    </a:lnTo>
                    <a:lnTo>
                      <a:pt x="263" y="884"/>
                    </a:lnTo>
                    <a:lnTo>
                      <a:pt x="303" y="886"/>
                    </a:lnTo>
                    <a:lnTo>
                      <a:pt x="326" y="925"/>
                    </a:lnTo>
                    <a:lnTo>
                      <a:pt x="391" y="973"/>
                    </a:lnTo>
                    <a:lnTo>
                      <a:pt x="472" y="986"/>
                    </a:lnTo>
                    <a:lnTo>
                      <a:pt x="540" y="979"/>
                    </a:lnTo>
                    <a:lnTo>
                      <a:pt x="548" y="931"/>
                    </a:lnTo>
                    <a:lnTo>
                      <a:pt x="567" y="916"/>
                    </a:lnTo>
                    <a:lnTo>
                      <a:pt x="587" y="921"/>
                    </a:lnTo>
                    <a:lnTo>
                      <a:pt x="685" y="966"/>
                    </a:lnTo>
                    <a:lnTo>
                      <a:pt x="746" y="967"/>
                    </a:lnTo>
                    <a:lnTo>
                      <a:pt x="789" y="916"/>
                    </a:lnTo>
                    <a:lnTo>
                      <a:pt x="809" y="914"/>
                    </a:lnTo>
                    <a:lnTo>
                      <a:pt x="798" y="875"/>
                    </a:lnTo>
                    <a:lnTo>
                      <a:pt x="802" y="847"/>
                    </a:lnTo>
                    <a:lnTo>
                      <a:pt x="814" y="826"/>
                    </a:lnTo>
                    <a:lnTo>
                      <a:pt x="798" y="801"/>
                    </a:lnTo>
                    <a:lnTo>
                      <a:pt x="790" y="781"/>
                    </a:lnTo>
                    <a:lnTo>
                      <a:pt x="798" y="734"/>
                    </a:lnTo>
                    <a:lnTo>
                      <a:pt x="759" y="670"/>
                    </a:lnTo>
                    <a:lnTo>
                      <a:pt x="803" y="646"/>
                    </a:lnTo>
                    <a:lnTo>
                      <a:pt x="838" y="589"/>
                    </a:lnTo>
                    <a:lnTo>
                      <a:pt x="830" y="569"/>
                    </a:lnTo>
                    <a:lnTo>
                      <a:pt x="827" y="530"/>
                    </a:lnTo>
                    <a:lnTo>
                      <a:pt x="801" y="472"/>
                    </a:lnTo>
                    <a:lnTo>
                      <a:pt x="773" y="454"/>
                    </a:lnTo>
                    <a:lnTo>
                      <a:pt x="755" y="409"/>
                    </a:lnTo>
                    <a:lnTo>
                      <a:pt x="752" y="375"/>
                    </a:lnTo>
                    <a:lnTo>
                      <a:pt x="735" y="337"/>
                    </a:lnTo>
                    <a:lnTo>
                      <a:pt x="739" y="316"/>
                    </a:lnTo>
                    <a:lnTo>
                      <a:pt x="724" y="297"/>
                    </a:lnTo>
                    <a:lnTo>
                      <a:pt x="735" y="270"/>
                    </a:lnTo>
                    <a:lnTo>
                      <a:pt x="722" y="263"/>
                    </a:lnTo>
                    <a:lnTo>
                      <a:pt x="700" y="253"/>
                    </a:lnTo>
                    <a:lnTo>
                      <a:pt x="704" y="226"/>
                    </a:lnTo>
                    <a:lnTo>
                      <a:pt x="678" y="235"/>
                    </a:lnTo>
                    <a:lnTo>
                      <a:pt x="670" y="216"/>
                    </a:lnTo>
                    <a:lnTo>
                      <a:pt x="641" y="1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131">
                <a:extLst>
                  <a:ext uri="{FF2B5EF4-FFF2-40B4-BE49-F238E27FC236}">
                    <a16:creationId xmlns:a16="http://schemas.microsoft.com/office/drawing/2014/main" id="{9DFBDD9C-15E7-922F-E453-3D31EC431B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8" y="2554"/>
                <a:ext cx="439" cy="383"/>
              </a:xfrm>
              <a:custGeom>
                <a:avLst/>
                <a:gdLst>
                  <a:gd name="T0" fmla="*/ 839 w 1317"/>
                  <a:gd name="T1" fmla="*/ 199 h 1147"/>
                  <a:gd name="T2" fmla="*/ 755 w 1317"/>
                  <a:gd name="T3" fmla="*/ 167 h 1147"/>
                  <a:gd name="T4" fmla="*/ 647 w 1317"/>
                  <a:gd name="T5" fmla="*/ 156 h 1147"/>
                  <a:gd name="T6" fmla="*/ 649 w 1317"/>
                  <a:gd name="T7" fmla="*/ 110 h 1147"/>
                  <a:gd name="T8" fmla="*/ 636 w 1317"/>
                  <a:gd name="T9" fmla="*/ 43 h 1147"/>
                  <a:gd name="T10" fmla="*/ 563 w 1317"/>
                  <a:gd name="T11" fmla="*/ 57 h 1147"/>
                  <a:gd name="T12" fmla="*/ 550 w 1317"/>
                  <a:gd name="T13" fmla="*/ 192 h 1147"/>
                  <a:gd name="T14" fmla="*/ 562 w 1317"/>
                  <a:gd name="T15" fmla="*/ 258 h 1147"/>
                  <a:gd name="T16" fmla="*/ 549 w 1317"/>
                  <a:gd name="T17" fmla="*/ 327 h 1147"/>
                  <a:gd name="T18" fmla="*/ 347 w 1317"/>
                  <a:gd name="T19" fmla="*/ 332 h 1147"/>
                  <a:gd name="T20" fmla="*/ 300 w 1317"/>
                  <a:gd name="T21" fmla="*/ 390 h 1147"/>
                  <a:gd name="T22" fmla="*/ 86 w 1317"/>
                  <a:gd name="T23" fmla="*/ 336 h 1147"/>
                  <a:gd name="T24" fmla="*/ 39 w 1317"/>
                  <a:gd name="T25" fmla="*/ 407 h 1147"/>
                  <a:gd name="T26" fmla="*/ 50 w 1317"/>
                  <a:gd name="T27" fmla="*/ 447 h 1147"/>
                  <a:gd name="T28" fmla="*/ 149 w 1317"/>
                  <a:gd name="T29" fmla="*/ 505 h 1147"/>
                  <a:gd name="T30" fmla="*/ 73 w 1317"/>
                  <a:gd name="T31" fmla="*/ 633 h 1147"/>
                  <a:gd name="T32" fmla="*/ 139 w 1317"/>
                  <a:gd name="T33" fmla="*/ 686 h 1147"/>
                  <a:gd name="T34" fmla="*/ 221 w 1317"/>
                  <a:gd name="T35" fmla="*/ 699 h 1147"/>
                  <a:gd name="T36" fmla="*/ 260 w 1317"/>
                  <a:gd name="T37" fmla="*/ 689 h 1147"/>
                  <a:gd name="T38" fmla="*/ 308 w 1317"/>
                  <a:gd name="T39" fmla="*/ 631 h 1147"/>
                  <a:gd name="T40" fmla="*/ 335 w 1317"/>
                  <a:gd name="T41" fmla="*/ 628 h 1147"/>
                  <a:gd name="T42" fmla="*/ 431 w 1317"/>
                  <a:gd name="T43" fmla="*/ 573 h 1147"/>
                  <a:gd name="T44" fmla="*/ 462 w 1317"/>
                  <a:gd name="T45" fmla="*/ 630 h 1147"/>
                  <a:gd name="T46" fmla="*/ 474 w 1317"/>
                  <a:gd name="T47" fmla="*/ 682 h 1147"/>
                  <a:gd name="T48" fmla="*/ 591 w 1317"/>
                  <a:gd name="T49" fmla="*/ 712 h 1147"/>
                  <a:gd name="T50" fmla="*/ 628 w 1317"/>
                  <a:gd name="T51" fmla="*/ 749 h 1147"/>
                  <a:gd name="T52" fmla="*/ 780 w 1317"/>
                  <a:gd name="T53" fmla="*/ 936 h 1147"/>
                  <a:gd name="T54" fmla="*/ 707 w 1317"/>
                  <a:gd name="T55" fmla="*/ 1023 h 1147"/>
                  <a:gd name="T56" fmla="*/ 738 w 1317"/>
                  <a:gd name="T57" fmla="*/ 1067 h 1147"/>
                  <a:gd name="T58" fmla="*/ 719 w 1317"/>
                  <a:gd name="T59" fmla="*/ 1089 h 1147"/>
                  <a:gd name="T60" fmla="*/ 744 w 1317"/>
                  <a:gd name="T61" fmla="*/ 1127 h 1147"/>
                  <a:gd name="T62" fmla="*/ 828 w 1317"/>
                  <a:gd name="T63" fmla="*/ 1099 h 1147"/>
                  <a:gd name="T64" fmla="*/ 905 w 1317"/>
                  <a:gd name="T65" fmla="*/ 1059 h 1147"/>
                  <a:gd name="T66" fmla="*/ 1006 w 1317"/>
                  <a:gd name="T67" fmla="*/ 995 h 1147"/>
                  <a:gd name="T68" fmla="*/ 976 w 1317"/>
                  <a:gd name="T69" fmla="*/ 957 h 1147"/>
                  <a:gd name="T70" fmla="*/ 1022 w 1317"/>
                  <a:gd name="T71" fmla="*/ 873 h 1147"/>
                  <a:gd name="T72" fmla="*/ 1143 w 1317"/>
                  <a:gd name="T73" fmla="*/ 875 h 1147"/>
                  <a:gd name="T74" fmla="*/ 1163 w 1317"/>
                  <a:gd name="T75" fmla="*/ 739 h 1147"/>
                  <a:gd name="T76" fmla="*/ 1151 w 1317"/>
                  <a:gd name="T77" fmla="*/ 673 h 1147"/>
                  <a:gd name="T78" fmla="*/ 1288 w 1317"/>
                  <a:gd name="T79" fmla="*/ 560 h 1147"/>
                  <a:gd name="T80" fmla="*/ 1317 w 1317"/>
                  <a:gd name="T81" fmla="*/ 510 h 1147"/>
                  <a:gd name="T82" fmla="*/ 1208 w 1317"/>
                  <a:gd name="T83" fmla="*/ 420 h 1147"/>
                  <a:gd name="T84" fmla="*/ 1194 w 1317"/>
                  <a:gd name="T85" fmla="*/ 273 h 1147"/>
                  <a:gd name="T86" fmla="*/ 1141 w 1317"/>
                  <a:gd name="T87" fmla="*/ 211 h 1147"/>
                  <a:gd name="T88" fmla="*/ 1071 w 1317"/>
                  <a:gd name="T89" fmla="*/ 171 h 1147"/>
                  <a:gd name="T90" fmla="*/ 980 w 1317"/>
                  <a:gd name="T91" fmla="*/ 132 h 1147"/>
                  <a:gd name="T92" fmla="*/ 931 w 1317"/>
                  <a:gd name="T93" fmla="*/ 184 h 1147"/>
                  <a:gd name="T94" fmla="*/ 880 w 1317"/>
                  <a:gd name="T95" fmla="*/ 135 h 1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17" h="1147">
                    <a:moveTo>
                      <a:pt x="868" y="156"/>
                    </a:moveTo>
                    <a:lnTo>
                      <a:pt x="849" y="165"/>
                    </a:lnTo>
                    <a:lnTo>
                      <a:pt x="839" y="199"/>
                    </a:lnTo>
                    <a:lnTo>
                      <a:pt x="821" y="221"/>
                    </a:lnTo>
                    <a:lnTo>
                      <a:pt x="763" y="179"/>
                    </a:lnTo>
                    <a:lnTo>
                      <a:pt x="755" y="167"/>
                    </a:lnTo>
                    <a:lnTo>
                      <a:pt x="728" y="163"/>
                    </a:lnTo>
                    <a:lnTo>
                      <a:pt x="712" y="144"/>
                    </a:lnTo>
                    <a:lnTo>
                      <a:pt x="647" y="156"/>
                    </a:lnTo>
                    <a:lnTo>
                      <a:pt x="639" y="151"/>
                    </a:lnTo>
                    <a:lnTo>
                      <a:pt x="645" y="136"/>
                    </a:lnTo>
                    <a:lnTo>
                      <a:pt x="649" y="110"/>
                    </a:lnTo>
                    <a:lnTo>
                      <a:pt x="639" y="77"/>
                    </a:lnTo>
                    <a:lnTo>
                      <a:pt x="658" y="61"/>
                    </a:lnTo>
                    <a:lnTo>
                      <a:pt x="636" y="43"/>
                    </a:lnTo>
                    <a:lnTo>
                      <a:pt x="634" y="17"/>
                    </a:lnTo>
                    <a:lnTo>
                      <a:pt x="598" y="0"/>
                    </a:lnTo>
                    <a:lnTo>
                      <a:pt x="563" y="57"/>
                    </a:lnTo>
                    <a:lnTo>
                      <a:pt x="519" y="81"/>
                    </a:lnTo>
                    <a:lnTo>
                      <a:pt x="558" y="145"/>
                    </a:lnTo>
                    <a:lnTo>
                      <a:pt x="550" y="192"/>
                    </a:lnTo>
                    <a:lnTo>
                      <a:pt x="558" y="212"/>
                    </a:lnTo>
                    <a:lnTo>
                      <a:pt x="574" y="237"/>
                    </a:lnTo>
                    <a:lnTo>
                      <a:pt x="562" y="258"/>
                    </a:lnTo>
                    <a:lnTo>
                      <a:pt x="558" y="286"/>
                    </a:lnTo>
                    <a:lnTo>
                      <a:pt x="569" y="325"/>
                    </a:lnTo>
                    <a:lnTo>
                      <a:pt x="549" y="327"/>
                    </a:lnTo>
                    <a:lnTo>
                      <a:pt x="506" y="378"/>
                    </a:lnTo>
                    <a:lnTo>
                      <a:pt x="445" y="377"/>
                    </a:lnTo>
                    <a:lnTo>
                      <a:pt x="347" y="332"/>
                    </a:lnTo>
                    <a:lnTo>
                      <a:pt x="327" y="327"/>
                    </a:lnTo>
                    <a:lnTo>
                      <a:pt x="308" y="342"/>
                    </a:lnTo>
                    <a:lnTo>
                      <a:pt x="300" y="390"/>
                    </a:lnTo>
                    <a:lnTo>
                      <a:pt x="232" y="397"/>
                    </a:lnTo>
                    <a:lnTo>
                      <a:pt x="151" y="384"/>
                    </a:lnTo>
                    <a:lnTo>
                      <a:pt x="86" y="336"/>
                    </a:lnTo>
                    <a:lnTo>
                      <a:pt x="54" y="352"/>
                    </a:lnTo>
                    <a:lnTo>
                      <a:pt x="44" y="381"/>
                    </a:lnTo>
                    <a:lnTo>
                      <a:pt x="39" y="407"/>
                    </a:lnTo>
                    <a:lnTo>
                      <a:pt x="0" y="424"/>
                    </a:lnTo>
                    <a:lnTo>
                      <a:pt x="23" y="449"/>
                    </a:lnTo>
                    <a:lnTo>
                      <a:pt x="50" y="447"/>
                    </a:lnTo>
                    <a:lnTo>
                      <a:pt x="66" y="472"/>
                    </a:lnTo>
                    <a:lnTo>
                      <a:pt x="98" y="469"/>
                    </a:lnTo>
                    <a:lnTo>
                      <a:pt x="149" y="505"/>
                    </a:lnTo>
                    <a:lnTo>
                      <a:pt x="145" y="531"/>
                    </a:lnTo>
                    <a:lnTo>
                      <a:pt x="76" y="592"/>
                    </a:lnTo>
                    <a:lnTo>
                      <a:pt x="73" y="633"/>
                    </a:lnTo>
                    <a:lnTo>
                      <a:pt x="134" y="640"/>
                    </a:lnTo>
                    <a:lnTo>
                      <a:pt x="142" y="646"/>
                    </a:lnTo>
                    <a:lnTo>
                      <a:pt x="139" y="686"/>
                    </a:lnTo>
                    <a:lnTo>
                      <a:pt x="183" y="656"/>
                    </a:lnTo>
                    <a:lnTo>
                      <a:pt x="203" y="654"/>
                    </a:lnTo>
                    <a:lnTo>
                      <a:pt x="221" y="699"/>
                    </a:lnTo>
                    <a:lnTo>
                      <a:pt x="262" y="709"/>
                    </a:lnTo>
                    <a:lnTo>
                      <a:pt x="275" y="701"/>
                    </a:lnTo>
                    <a:lnTo>
                      <a:pt x="260" y="689"/>
                    </a:lnTo>
                    <a:lnTo>
                      <a:pt x="265" y="675"/>
                    </a:lnTo>
                    <a:lnTo>
                      <a:pt x="295" y="632"/>
                    </a:lnTo>
                    <a:lnTo>
                      <a:pt x="308" y="631"/>
                    </a:lnTo>
                    <a:lnTo>
                      <a:pt x="309" y="644"/>
                    </a:lnTo>
                    <a:lnTo>
                      <a:pt x="322" y="630"/>
                    </a:lnTo>
                    <a:lnTo>
                      <a:pt x="335" y="628"/>
                    </a:lnTo>
                    <a:lnTo>
                      <a:pt x="352" y="593"/>
                    </a:lnTo>
                    <a:lnTo>
                      <a:pt x="383" y="570"/>
                    </a:lnTo>
                    <a:lnTo>
                      <a:pt x="431" y="573"/>
                    </a:lnTo>
                    <a:lnTo>
                      <a:pt x="439" y="592"/>
                    </a:lnTo>
                    <a:lnTo>
                      <a:pt x="467" y="609"/>
                    </a:lnTo>
                    <a:lnTo>
                      <a:pt x="462" y="630"/>
                    </a:lnTo>
                    <a:lnTo>
                      <a:pt x="445" y="658"/>
                    </a:lnTo>
                    <a:lnTo>
                      <a:pt x="453" y="671"/>
                    </a:lnTo>
                    <a:lnTo>
                      <a:pt x="474" y="682"/>
                    </a:lnTo>
                    <a:lnTo>
                      <a:pt x="539" y="663"/>
                    </a:lnTo>
                    <a:lnTo>
                      <a:pt x="549" y="689"/>
                    </a:lnTo>
                    <a:lnTo>
                      <a:pt x="591" y="712"/>
                    </a:lnTo>
                    <a:lnTo>
                      <a:pt x="580" y="747"/>
                    </a:lnTo>
                    <a:lnTo>
                      <a:pt x="588" y="753"/>
                    </a:lnTo>
                    <a:lnTo>
                      <a:pt x="628" y="749"/>
                    </a:lnTo>
                    <a:lnTo>
                      <a:pt x="709" y="829"/>
                    </a:lnTo>
                    <a:lnTo>
                      <a:pt x="736" y="833"/>
                    </a:lnTo>
                    <a:lnTo>
                      <a:pt x="780" y="936"/>
                    </a:lnTo>
                    <a:lnTo>
                      <a:pt x="745" y="999"/>
                    </a:lnTo>
                    <a:lnTo>
                      <a:pt x="705" y="1003"/>
                    </a:lnTo>
                    <a:lnTo>
                      <a:pt x="707" y="1023"/>
                    </a:lnTo>
                    <a:lnTo>
                      <a:pt x="702" y="1037"/>
                    </a:lnTo>
                    <a:lnTo>
                      <a:pt x="730" y="1048"/>
                    </a:lnTo>
                    <a:lnTo>
                      <a:pt x="738" y="1067"/>
                    </a:lnTo>
                    <a:lnTo>
                      <a:pt x="732" y="1074"/>
                    </a:lnTo>
                    <a:lnTo>
                      <a:pt x="726" y="1075"/>
                    </a:lnTo>
                    <a:lnTo>
                      <a:pt x="719" y="1089"/>
                    </a:lnTo>
                    <a:lnTo>
                      <a:pt x="713" y="1089"/>
                    </a:lnTo>
                    <a:lnTo>
                      <a:pt x="729" y="1114"/>
                    </a:lnTo>
                    <a:lnTo>
                      <a:pt x="744" y="1127"/>
                    </a:lnTo>
                    <a:lnTo>
                      <a:pt x="757" y="1132"/>
                    </a:lnTo>
                    <a:lnTo>
                      <a:pt x="812" y="1147"/>
                    </a:lnTo>
                    <a:lnTo>
                      <a:pt x="828" y="1099"/>
                    </a:lnTo>
                    <a:lnTo>
                      <a:pt x="886" y="1067"/>
                    </a:lnTo>
                    <a:lnTo>
                      <a:pt x="884" y="1047"/>
                    </a:lnTo>
                    <a:lnTo>
                      <a:pt x="905" y="1059"/>
                    </a:lnTo>
                    <a:lnTo>
                      <a:pt x="962" y="1026"/>
                    </a:lnTo>
                    <a:lnTo>
                      <a:pt x="974" y="1005"/>
                    </a:lnTo>
                    <a:lnTo>
                      <a:pt x="1006" y="995"/>
                    </a:lnTo>
                    <a:lnTo>
                      <a:pt x="1010" y="968"/>
                    </a:lnTo>
                    <a:lnTo>
                      <a:pt x="990" y="970"/>
                    </a:lnTo>
                    <a:lnTo>
                      <a:pt x="976" y="957"/>
                    </a:lnTo>
                    <a:lnTo>
                      <a:pt x="993" y="916"/>
                    </a:lnTo>
                    <a:lnTo>
                      <a:pt x="1018" y="900"/>
                    </a:lnTo>
                    <a:lnTo>
                      <a:pt x="1022" y="873"/>
                    </a:lnTo>
                    <a:lnTo>
                      <a:pt x="1067" y="862"/>
                    </a:lnTo>
                    <a:lnTo>
                      <a:pt x="1116" y="877"/>
                    </a:lnTo>
                    <a:lnTo>
                      <a:pt x="1143" y="875"/>
                    </a:lnTo>
                    <a:lnTo>
                      <a:pt x="1133" y="836"/>
                    </a:lnTo>
                    <a:lnTo>
                      <a:pt x="1159" y="767"/>
                    </a:lnTo>
                    <a:lnTo>
                      <a:pt x="1163" y="739"/>
                    </a:lnTo>
                    <a:lnTo>
                      <a:pt x="1155" y="713"/>
                    </a:lnTo>
                    <a:lnTo>
                      <a:pt x="1166" y="692"/>
                    </a:lnTo>
                    <a:lnTo>
                      <a:pt x="1151" y="673"/>
                    </a:lnTo>
                    <a:lnTo>
                      <a:pt x="1196" y="648"/>
                    </a:lnTo>
                    <a:lnTo>
                      <a:pt x="1232" y="605"/>
                    </a:lnTo>
                    <a:lnTo>
                      <a:pt x="1288" y="560"/>
                    </a:lnTo>
                    <a:lnTo>
                      <a:pt x="1292" y="533"/>
                    </a:lnTo>
                    <a:lnTo>
                      <a:pt x="1312" y="530"/>
                    </a:lnTo>
                    <a:lnTo>
                      <a:pt x="1317" y="510"/>
                    </a:lnTo>
                    <a:lnTo>
                      <a:pt x="1257" y="442"/>
                    </a:lnTo>
                    <a:lnTo>
                      <a:pt x="1241" y="417"/>
                    </a:lnTo>
                    <a:lnTo>
                      <a:pt x="1208" y="420"/>
                    </a:lnTo>
                    <a:lnTo>
                      <a:pt x="1199" y="393"/>
                    </a:lnTo>
                    <a:lnTo>
                      <a:pt x="1204" y="306"/>
                    </a:lnTo>
                    <a:lnTo>
                      <a:pt x="1194" y="273"/>
                    </a:lnTo>
                    <a:lnTo>
                      <a:pt x="1168" y="269"/>
                    </a:lnTo>
                    <a:lnTo>
                      <a:pt x="1165" y="249"/>
                    </a:lnTo>
                    <a:lnTo>
                      <a:pt x="1141" y="211"/>
                    </a:lnTo>
                    <a:lnTo>
                      <a:pt x="1133" y="192"/>
                    </a:lnTo>
                    <a:lnTo>
                      <a:pt x="1120" y="199"/>
                    </a:lnTo>
                    <a:lnTo>
                      <a:pt x="1071" y="171"/>
                    </a:lnTo>
                    <a:lnTo>
                      <a:pt x="1056" y="152"/>
                    </a:lnTo>
                    <a:lnTo>
                      <a:pt x="1020" y="129"/>
                    </a:lnTo>
                    <a:lnTo>
                      <a:pt x="980" y="132"/>
                    </a:lnTo>
                    <a:lnTo>
                      <a:pt x="978" y="186"/>
                    </a:lnTo>
                    <a:lnTo>
                      <a:pt x="965" y="194"/>
                    </a:lnTo>
                    <a:lnTo>
                      <a:pt x="931" y="184"/>
                    </a:lnTo>
                    <a:lnTo>
                      <a:pt x="933" y="144"/>
                    </a:lnTo>
                    <a:lnTo>
                      <a:pt x="932" y="130"/>
                    </a:lnTo>
                    <a:lnTo>
                      <a:pt x="880" y="135"/>
                    </a:lnTo>
                    <a:lnTo>
                      <a:pt x="868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132">
                <a:extLst>
                  <a:ext uri="{FF2B5EF4-FFF2-40B4-BE49-F238E27FC236}">
                    <a16:creationId xmlns:a16="http://schemas.microsoft.com/office/drawing/2014/main" id="{2D77DBCF-EE71-5FA9-AC44-37494A7418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8" y="2600"/>
                <a:ext cx="316" cy="252"/>
              </a:xfrm>
              <a:custGeom>
                <a:avLst/>
                <a:gdLst>
                  <a:gd name="T0" fmla="*/ 4 w 948"/>
                  <a:gd name="T1" fmla="*/ 2 h 756"/>
                  <a:gd name="T2" fmla="*/ 0 w 948"/>
                  <a:gd name="T3" fmla="*/ 74 h 756"/>
                  <a:gd name="T4" fmla="*/ 27 w 948"/>
                  <a:gd name="T5" fmla="*/ 132 h 756"/>
                  <a:gd name="T6" fmla="*/ 63 w 948"/>
                  <a:gd name="T7" fmla="*/ 169 h 756"/>
                  <a:gd name="T8" fmla="*/ 67 w 948"/>
                  <a:gd name="T9" fmla="*/ 283 h 756"/>
                  <a:gd name="T10" fmla="*/ 116 w 948"/>
                  <a:gd name="T11" fmla="*/ 305 h 756"/>
                  <a:gd name="T12" fmla="*/ 171 w 948"/>
                  <a:gd name="T13" fmla="*/ 393 h 756"/>
                  <a:gd name="T14" fmla="*/ 147 w 948"/>
                  <a:gd name="T15" fmla="*/ 423 h 756"/>
                  <a:gd name="T16" fmla="*/ 186 w 948"/>
                  <a:gd name="T17" fmla="*/ 480 h 756"/>
                  <a:gd name="T18" fmla="*/ 335 w 948"/>
                  <a:gd name="T19" fmla="*/ 573 h 756"/>
                  <a:gd name="T20" fmla="*/ 459 w 948"/>
                  <a:gd name="T21" fmla="*/ 669 h 756"/>
                  <a:gd name="T22" fmla="*/ 573 w 948"/>
                  <a:gd name="T23" fmla="*/ 672 h 756"/>
                  <a:gd name="T24" fmla="*/ 755 w 948"/>
                  <a:gd name="T25" fmla="*/ 756 h 756"/>
                  <a:gd name="T26" fmla="*/ 878 w 948"/>
                  <a:gd name="T27" fmla="*/ 711 h 756"/>
                  <a:gd name="T28" fmla="*/ 942 w 948"/>
                  <a:gd name="T29" fmla="*/ 671 h 756"/>
                  <a:gd name="T30" fmla="*/ 851 w 948"/>
                  <a:gd name="T31" fmla="*/ 559 h 756"/>
                  <a:gd name="T32" fmla="*/ 769 w 948"/>
                  <a:gd name="T33" fmla="*/ 540 h 756"/>
                  <a:gd name="T34" fmla="*/ 808 w 948"/>
                  <a:gd name="T35" fmla="*/ 462 h 756"/>
                  <a:gd name="T36" fmla="*/ 730 w 948"/>
                  <a:gd name="T37" fmla="*/ 416 h 756"/>
                  <a:gd name="T38" fmla="*/ 756 w 948"/>
                  <a:gd name="T39" fmla="*/ 332 h 756"/>
                  <a:gd name="T40" fmla="*/ 718 w 948"/>
                  <a:gd name="T41" fmla="*/ 283 h 756"/>
                  <a:gd name="T42" fmla="*/ 679 w 948"/>
                  <a:gd name="T43" fmla="*/ 226 h 756"/>
                  <a:gd name="T44" fmla="*/ 621 w 948"/>
                  <a:gd name="T45" fmla="*/ 185 h 756"/>
                  <a:gd name="T46" fmla="*/ 596 w 948"/>
                  <a:gd name="T47" fmla="*/ 127 h 756"/>
                  <a:gd name="T48" fmla="*/ 500 w 948"/>
                  <a:gd name="T49" fmla="*/ 101 h 756"/>
                  <a:gd name="T50" fmla="*/ 468 w 948"/>
                  <a:gd name="T51" fmla="*/ 125 h 756"/>
                  <a:gd name="T52" fmla="*/ 426 w 948"/>
                  <a:gd name="T53" fmla="*/ 101 h 756"/>
                  <a:gd name="T54" fmla="*/ 415 w 948"/>
                  <a:gd name="T55" fmla="*/ 56 h 756"/>
                  <a:gd name="T56" fmla="*/ 431 w 948"/>
                  <a:gd name="T57" fmla="*/ 14 h 756"/>
                  <a:gd name="T58" fmla="*/ 361 w 948"/>
                  <a:gd name="T59" fmla="*/ 48 h 756"/>
                  <a:gd name="T60" fmla="*/ 235 w 948"/>
                  <a:gd name="T61" fmla="*/ 73 h 756"/>
                  <a:gd name="T62" fmla="*/ 152 w 948"/>
                  <a:gd name="T63" fmla="*/ 114 h 756"/>
                  <a:gd name="T64" fmla="*/ 134 w 948"/>
                  <a:gd name="T65" fmla="*/ 69 h 756"/>
                  <a:gd name="T66" fmla="*/ 110 w 948"/>
                  <a:gd name="T67" fmla="*/ 17 h 756"/>
                  <a:gd name="T68" fmla="*/ 29 w 948"/>
                  <a:gd name="T69" fmla="*/ 11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48" h="756">
                    <a:moveTo>
                      <a:pt x="29" y="11"/>
                    </a:moveTo>
                    <a:lnTo>
                      <a:pt x="4" y="2"/>
                    </a:lnTo>
                    <a:lnTo>
                      <a:pt x="0" y="0"/>
                    </a:lnTo>
                    <a:lnTo>
                      <a:pt x="0" y="74"/>
                    </a:lnTo>
                    <a:lnTo>
                      <a:pt x="24" y="112"/>
                    </a:lnTo>
                    <a:lnTo>
                      <a:pt x="27" y="132"/>
                    </a:lnTo>
                    <a:lnTo>
                      <a:pt x="53" y="136"/>
                    </a:lnTo>
                    <a:lnTo>
                      <a:pt x="63" y="169"/>
                    </a:lnTo>
                    <a:lnTo>
                      <a:pt x="58" y="256"/>
                    </a:lnTo>
                    <a:lnTo>
                      <a:pt x="67" y="283"/>
                    </a:lnTo>
                    <a:lnTo>
                      <a:pt x="100" y="280"/>
                    </a:lnTo>
                    <a:lnTo>
                      <a:pt x="116" y="305"/>
                    </a:lnTo>
                    <a:lnTo>
                      <a:pt x="176" y="373"/>
                    </a:lnTo>
                    <a:lnTo>
                      <a:pt x="171" y="393"/>
                    </a:lnTo>
                    <a:lnTo>
                      <a:pt x="151" y="396"/>
                    </a:lnTo>
                    <a:lnTo>
                      <a:pt x="147" y="423"/>
                    </a:lnTo>
                    <a:lnTo>
                      <a:pt x="91" y="468"/>
                    </a:lnTo>
                    <a:lnTo>
                      <a:pt x="186" y="480"/>
                    </a:lnTo>
                    <a:lnTo>
                      <a:pt x="277" y="525"/>
                    </a:lnTo>
                    <a:lnTo>
                      <a:pt x="335" y="573"/>
                    </a:lnTo>
                    <a:lnTo>
                      <a:pt x="353" y="618"/>
                    </a:lnTo>
                    <a:lnTo>
                      <a:pt x="459" y="669"/>
                    </a:lnTo>
                    <a:lnTo>
                      <a:pt x="512" y="664"/>
                    </a:lnTo>
                    <a:lnTo>
                      <a:pt x="573" y="672"/>
                    </a:lnTo>
                    <a:lnTo>
                      <a:pt x="679" y="729"/>
                    </a:lnTo>
                    <a:lnTo>
                      <a:pt x="755" y="756"/>
                    </a:lnTo>
                    <a:lnTo>
                      <a:pt x="821" y="750"/>
                    </a:lnTo>
                    <a:lnTo>
                      <a:pt x="878" y="711"/>
                    </a:lnTo>
                    <a:lnTo>
                      <a:pt x="911" y="708"/>
                    </a:lnTo>
                    <a:lnTo>
                      <a:pt x="942" y="671"/>
                    </a:lnTo>
                    <a:lnTo>
                      <a:pt x="948" y="664"/>
                    </a:lnTo>
                    <a:lnTo>
                      <a:pt x="851" y="559"/>
                    </a:lnTo>
                    <a:lnTo>
                      <a:pt x="771" y="566"/>
                    </a:lnTo>
                    <a:lnTo>
                      <a:pt x="769" y="540"/>
                    </a:lnTo>
                    <a:lnTo>
                      <a:pt x="793" y="510"/>
                    </a:lnTo>
                    <a:lnTo>
                      <a:pt x="808" y="462"/>
                    </a:lnTo>
                    <a:lnTo>
                      <a:pt x="772" y="432"/>
                    </a:lnTo>
                    <a:lnTo>
                      <a:pt x="730" y="416"/>
                    </a:lnTo>
                    <a:lnTo>
                      <a:pt x="739" y="374"/>
                    </a:lnTo>
                    <a:lnTo>
                      <a:pt x="756" y="332"/>
                    </a:lnTo>
                    <a:lnTo>
                      <a:pt x="752" y="286"/>
                    </a:lnTo>
                    <a:lnTo>
                      <a:pt x="718" y="283"/>
                    </a:lnTo>
                    <a:lnTo>
                      <a:pt x="713" y="229"/>
                    </a:lnTo>
                    <a:lnTo>
                      <a:pt x="679" y="226"/>
                    </a:lnTo>
                    <a:lnTo>
                      <a:pt x="662" y="194"/>
                    </a:lnTo>
                    <a:lnTo>
                      <a:pt x="621" y="185"/>
                    </a:lnTo>
                    <a:lnTo>
                      <a:pt x="617" y="137"/>
                    </a:lnTo>
                    <a:lnTo>
                      <a:pt x="596" y="127"/>
                    </a:lnTo>
                    <a:lnTo>
                      <a:pt x="548" y="124"/>
                    </a:lnTo>
                    <a:lnTo>
                      <a:pt x="500" y="101"/>
                    </a:lnTo>
                    <a:lnTo>
                      <a:pt x="488" y="123"/>
                    </a:lnTo>
                    <a:lnTo>
                      <a:pt x="468" y="125"/>
                    </a:lnTo>
                    <a:lnTo>
                      <a:pt x="426" y="109"/>
                    </a:lnTo>
                    <a:lnTo>
                      <a:pt x="426" y="101"/>
                    </a:lnTo>
                    <a:lnTo>
                      <a:pt x="430" y="75"/>
                    </a:lnTo>
                    <a:lnTo>
                      <a:pt x="415" y="56"/>
                    </a:lnTo>
                    <a:lnTo>
                      <a:pt x="434" y="34"/>
                    </a:lnTo>
                    <a:lnTo>
                      <a:pt x="431" y="14"/>
                    </a:lnTo>
                    <a:lnTo>
                      <a:pt x="381" y="46"/>
                    </a:lnTo>
                    <a:lnTo>
                      <a:pt x="361" y="48"/>
                    </a:lnTo>
                    <a:lnTo>
                      <a:pt x="338" y="22"/>
                    </a:lnTo>
                    <a:lnTo>
                      <a:pt x="235" y="73"/>
                    </a:lnTo>
                    <a:lnTo>
                      <a:pt x="195" y="76"/>
                    </a:lnTo>
                    <a:lnTo>
                      <a:pt x="152" y="114"/>
                    </a:lnTo>
                    <a:lnTo>
                      <a:pt x="145" y="108"/>
                    </a:lnTo>
                    <a:lnTo>
                      <a:pt x="134" y="69"/>
                    </a:lnTo>
                    <a:lnTo>
                      <a:pt x="131" y="35"/>
                    </a:lnTo>
                    <a:lnTo>
                      <a:pt x="110" y="17"/>
                    </a:lnTo>
                    <a:lnTo>
                      <a:pt x="88" y="6"/>
                    </a:lnTo>
                    <a:lnTo>
                      <a:pt x="29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133">
                <a:extLst>
                  <a:ext uri="{FF2B5EF4-FFF2-40B4-BE49-F238E27FC236}">
                    <a16:creationId xmlns:a16="http://schemas.microsoft.com/office/drawing/2014/main" id="{93AB40A2-D5F5-C6EC-32CA-F46205DA32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6" y="2744"/>
                <a:ext cx="462" cy="290"/>
              </a:xfrm>
              <a:custGeom>
                <a:avLst/>
                <a:gdLst>
                  <a:gd name="T0" fmla="*/ 1057 w 1384"/>
                  <a:gd name="T1" fmla="*/ 101 h 869"/>
                  <a:gd name="T2" fmla="*/ 1066 w 1384"/>
                  <a:gd name="T3" fmla="*/ 60 h 869"/>
                  <a:gd name="T4" fmla="*/ 1043 w 1384"/>
                  <a:gd name="T5" fmla="*/ 22 h 869"/>
                  <a:gd name="T6" fmla="*/ 987 w 1384"/>
                  <a:gd name="T7" fmla="*/ 0 h 869"/>
                  <a:gd name="T8" fmla="*/ 939 w 1384"/>
                  <a:gd name="T9" fmla="*/ 58 h 869"/>
                  <a:gd name="T10" fmla="*/ 913 w 1384"/>
                  <a:gd name="T11" fmla="*/ 74 h 869"/>
                  <a:gd name="T12" fmla="*/ 899 w 1384"/>
                  <a:gd name="T13" fmla="*/ 62 h 869"/>
                  <a:gd name="T14" fmla="*/ 864 w 1384"/>
                  <a:gd name="T15" fmla="*/ 119 h 869"/>
                  <a:gd name="T16" fmla="*/ 866 w 1384"/>
                  <a:gd name="T17" fmla="*/ 139 h 869"/>
                  <a:gd name="T18" fmla="*/ 807 w 1384"/>
                  <a:gd name="T19" fmla="*/ 84 h 869"/>
                  <a:gd name="T20" fmla="*/ 743 w 1384"/>
                  <a:gd name="T21" fmla="*/ 116 h 869"/>
                  <a:gd name="T22" fmla="*/ 738 w 1384"/>
                  <a:gd name="T23" fmla="*/ 70 h 869"/>
                  <a:gd name="T24" fmla="*/ 659 w 1384"/>
                  <a:gd name="T25" fmla="*/ 84 h 869"/>
                  <a:gd name="T26" fmla="*/ 582 w 1384"/>
                  <a:gd name="T27" fmla="*/ 119 h 869"/>
                  <a:gd name="T28" fmla="*/ 560 w 1384"/>
                  <a:gd name="T29" fmla="*/ 173 h 869"/>
                  <a:gd name="T30" fmla="*/ 458 w 1384"/>
                  <a:gd name="T31" fmla="*/ 156 h 869"/>
                  <a:gd name="T32" fmla="*/ 421 w 1384"/>
                  <a:gd name="T33" fmla="*/ 193 h 869"/>
                  <a:gd name="T34" fmla="*/ 427 w 1384"/>
                  <a:gd name="T35" fmla="*/ 253 h 869"/>
                  <a:gd name="T36" fmla="*/ 438 w 1384"/>
                  <a:gd name="T37" fmla="*/ 299 h 869"/>
                  <a:gd name="T38" fmla="*/ 406 w 1384"/>
                  <a:gd name="T39" fmla="*/ 316 h 869"/>
                  <a:gd name="T40" fmla="*/ 325 w 1384"/>
                  <a:gd name="T41" fmla="*/ 317 h 869"/>
                  <a:gd name="T42" fmla="*/ 309 w 1384"/>
                  <a:gd name="T43" fmla="*/ 358 h 869"/>
                  <a:gd name="T44" fmla="*/ 186 w 1384"/>
                  <a:gd name="T45" fmla="*/ 403 h 869"/>
                  <a:gd name="T46" fmla="*/ 88 w 1384"/>
                  <a:gd name="T47" fmla="*/ 359 h 869"/>
                  <a:gd name="T48" fmla="*/ 69 w 1384"/>
                  <a:gd name="T49" fmla="*/ 441 h 869"/>
                  <a:gd name="T50" fmla="*/ 102 w 1384"/>
                  <a:gd name="T51" fmla="*/ 512 h 869"/>
                  <a:gd name="T52" fmla="*/ 102 w 1384"/>
                  <a:gd name="T53" fmla="*/ 579 h 869"/>
                  <a:gd name="T54" fmla="*/ 64 w 1384"/>
                  <a:gd name="T55" fmla="*/ 602 h 869"/>
                  <a:gd name="T56" fmla="*/ 40 w 1384"/>
                  <a:gd name="T57" fmla="*/ 645 h 869"/>
                  <a:gd name="T58" fmla="*/ 0 w 1384"/>
                  <a:gd name="T59" fmla="*/ 715 h 869"/>
                  <a:gd name="T60" fmla="*/ 59 w 1384"/>
                  <a:gd name="T61" fmla="*/ 777 h 869"/>
                  <a:gd name="T62" fmla="*/ 125 w 1384"/>
                  <a:gd name="T63" fmla="*/ 751 h 869"/>
                  <a:gd name="T64" fmla="*/ 177 w 1384"/>
                  <a:gd name="T65" fmla="*/ 819 h 869"/>
                  <a:gd name="T66" fmla="*/ 226 w 1384"/>
                  <a:gd name="T67" fmla="*/ 762 h 869"/>
                  <a:gd name="T68" fmla="*/ 277 w 1384"/>
                  <a:gd name="T69" fmla="*/ 730 h 869"/>
                  <a:gd name="T70" fmla="*/ 266 w 1384"/>
                  <a:gd name="T71" fmla="*/ 685 h 869"/>
                  <a:gd name="T72" fmla="*/ 287 w 1384"/>
                  <a:gd name="T73" fmla="*/ 696 h 869"/>
                  <a:gd name="T74" fmla="*/ 339 w 1384"/>
                  <a:gd name="T75" fmla="*/ 751 h 869"/>
                  <a:gd name="T76" fmla="*/ 397 w 1384"/>
                  <a:gd name="T77" fmla="*/ 793 h 869"/>
                  <a:gd name="T78" fmla="*/ 473 w 1384"/>
                  <a:gd name="T79" fmla="*/ 819 h 869"/>
                  <a:gd name="T80" fmla="*/ 515 w 1384"/>
                  <a:gd name="T81" fmla="*/ 835 h 869"/>
                  <a:gd name="T82" fmla="*/ 592 w 1384"/>
                  <a:gd name="T83" fmla="*/ 869 h 869"/>
                  <a:gd name="T84" fmla="*/ 725 w 1384"/>
                  <a:gd name="T85" fmla="*/ 783 h 869"/>
                  <a:gd name="T86" fmla="*/ 929 w 1384"/>
                  <a:gd name="T87" fmla="*/ 676 h 869"/>
                  <a:gd name="T88" fmla="*/ 999 w 1384"/>
                  <a:gd name="T89" fmla="*/ 630 h 869"/>
                  <a:gd name="T90" fmla="*/ 1105 w 1384"/>
                  <a:gd name="T91" fmla="*/ 545 h 869"/>
                  <a:gd name="T92" fmla="*/ 1233 w 1384"/>
                  <a:gd name="T93" fmla="*/ 474 h 869"/>
                  <a:gd name="T94" fmla="*/ 1311 w 1384"/>
                  <a:gd name="T95" fmla="*/ 453 h 869"/>
                  <a:gd name="T96" fmla="*/ 1349 w 1384"/>
                  <a:gd name="T97" fmla="*/ 429 h 869"/>
                  <a:gd name="T98" fmla="*/ 1340 w 1384"/>
                  <a:gd name="T99" fmla="*/ 263 h 869"/>
                  <a:gd name="T100" fmla="*/ 1232 w 1384"/>
                  <a:gd name="T101" fmla="*/ 179 h 869"/>
                  <a:gd name="T102" fmla="*/ 1184 w 1384"/>
                  <a:gd name="T103" fmla="*/ 177 h 869"/>
                  <a:gd name="T104" fmla="*/ 1153 w 1384"/>
                  <a:gd name="T105" fmla="*/ 119 h 869"/>
                  <a:gd name="T106" fmla="*/ 1078 w 1384"/>
                  <a:gd name="T107" fmla="*/ 112 h 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84" h="869">
                    <a:moveTo>
                      <a:pt x="1078" y="112"/>
                    </a:moveTo>
                    <a:lnTo>
                      <a:pt x="1057" y="101"/>
                    </a:lnTo>
                    <a:lnTo>
                      <a:pt x="1049" y="88"/>
                    </a:lnTo>
                    <a:lnTo>
                      <a:pt x="1066" y="60"/>
                    </a:lnTo>
                    <a:lnTo>
                      <a:pt x="1071" y="39"/>
                    </a:lnTo>
                    <a:lnTo>
                      <a:pt x="1043" y="22"/>
                    </a:lnTo>
                    <a:lnTo>
                      <a:pt x="1035" y="3"/>
                    </a:lnTo>
                    <a:lnTo>
                      <a:pt x="987" y="0"/>
                    </a:lnTo>
                    <a:lnTo>
                      <a:pt x="956" y="23"/>
                    </a:lnTo>
                    <a:lnTo>
                      <a:pt x="939" y="58"/>
                    </a:lnTo>
                    <a:lnTo>
                      <a:pt x="926" y="60"/>
                    </a:lnTo>
                    <a:lnTo>
                      <a:pt x="913" y="74"/>
                    </a:lnTo>
                    <a:lnTo>
                      <a:pt x="912" y="61"/>
                    </a:lnTo>
                    <a:lnTo>
                      <a:pt x="899" y="62"/>
                    </a:lnTo>
                    <a:lnTo>
                      <a:pt x="869" y="105"/>
                    </a:lnTo>
                    <a:lnTo>
                      <a:pt x="864" y="119"/>
                    </a:lnTo>
                    <a:lnTo>
                      <a:pt x="879" y="131"/>
                    </a:lnTo>
                    <a:lnTo>
                      <a:pt x="866" y="139"/>
                    </a:lnTo>
                    <a:lnTo>
                      <a:pt x="825" y="129"/>
                    </a:lnTo>
                    <a:lnTo>
                      <a:pt x="807" y="84"/>
                    </a:lnTo>
                    <a:lnTo>
                      <a:pt x="787" y="86"/>
                    </a:lnTo>
                    <a:lnTo>
                      <a:pt x="743" y="116"/>
                    </a:lnTo>
                    <a:lnTo>
                      <a:pt x="746" y="76"/>
                    </a:lnTo>
                    <a:lnTo>
                      <a:pt x="738" y="70"/>
                    </a:lnTo>
                    <a:lnTo>
                      <a:pt x="677" y="63"/>
                    </a:lnTo>
                    <a:lnTo>
                      <a:pt x="659" y="84"/>
                    </a:lnTo>
                    <a:lnTo>
                      <a:pt x="605" y="83"/>
                    </a:lnTo>
                    <a:lnTo>
                      <a:pt x="582" y="119"/>
                    </a:lnTo>
                    <a:lnTo>
                      <a:pt x="593" y="158"/>
                    </a:lnTo>
                    <a:lnTo>
                      <a:pt x="560" y="173"/>
                    </a:lnTo>
                    <a:lnTo>
                      <a:pt x="500" y="172"/>
                    </a:lnTo>
                    <a:lnTo>
                      <a:pt x="458" y="156"/>
                    </a:lnTo>
                    <a:lnTo>
                      <a:pt x="438" y="151"/>
                    </a:lnTo>
                    <a:lnTo>
                      <a:pt x="421" y="193"/>
                    </a:lnTo>
                    <a:lnTo>
                      <a:pt x="445" y="231"/>
                    </a:lnTo>
                    <a:lnTo>
                      <a:pt x="427" y="253"/>
                    </a:lnTo>
                    <a:lnTo>
                      <a:pt x="430" y="286"/>
                    </a:lnTo>
                    <a:lnTo>
                      <a:pt x="438" y="299"/>
                    </a:lnTo>
                    <a:lnTo>
                      <a:pt x="433" y="314"/>
                    </a:lnTo>
                    <a:lnTo>
                      <a:pt x="406" y="316"/>
                    </a:lnTo>
                    <a:lnTo>
                      <a:pt x="370" y="299"/>
                    </a:lnTo>
                    <a:lnTo>
                      <a:pt x="325" y="317"/>
                    </a:lnTo>
                    <a:lnTo>
                      <a:pt x="320" y="324"/>
                    </a:lnTo>
                    <a:lnTo>
                      <a:pt x="309" y="358"/>
                    </a:lnTo>
                    <a:lnTo>
                      <a:pt x="230" y="379"/>
                    </a:lnTo>
                    <a:lnTo>
                      <a:pt x="186" y="403"/>
                    </a:lnTo>
                    <a:lnTo>
                      <a:pt x="143" y="374"/>
                    </a:lnTo>
                    <a:lnTo>
                      <a:pt x="88" y="359"/>
                    </a:lnTo>
                    <a:lnTo>
                      <a:pt x="60" y="421"/>
                    </a:lnTo>
                    <a:lnTo>
                      <a:pt x="69" y="441"/>
                    </a:lnTo>
                    <a:lnTo>
                      <a:pt x="64" y="461"/>
                    </a:lnTo>
                    <a:lnTo>
                      <a:pt x="102" y="512"/>
                    </a:lnTo>
                    <a:lnTo>
                      <a:pt x="98" y="545"/>
                    </a:lnTo>
                    <a:lnTo>
                      <a:pt x="102" y="579"/>
                    </a:lnTo>
                    <a:lnTo>
                      <a:pt x="81" y="574"/>
                    </a:lnTo>
                    <a:lnTo>
                      <a:pt x="64" y="602"/>
                    </a:lnTo>
                    <a:lnTo>
                      <a:pt x="19" y="627"/>
                    </a:lnTo>
                    <a:lnTo>
                      <a:pt x="40" y="645"/>
                    </a:lnTo>
                    <a:lnTo>
                      <a:pt x="9" y="668"/>
                    </a:lnTo>
                    <a:lnTo>
                      <a:pt x="0" y="715"/>
                    </a:lnTo>
                    <a:lnTo>
                      <a:pt x="35" y="732"/>
                    </a:lnTo>
                    <a:lnTo>
                      <a:pt x="59" y="777"/>
                    </a:lnTo>
                    <a:lnTo>
                      <a:pt x="99" y="767"/>
                    </a:lnTo>
                    <a:lnTo>
                      <a:pt x="125" y="751"/>
                    </a:lnTo>
                    <a:lnTo>
                      <a:pt x="135" y="797"/>
                    </a:lnTo>
                    <a:lnTo>
                      <a:pt x="177" y="819"/>
                    </a:lnTo>
                    <a:lnTo>
                      <a:pt x="191" y="818"/>
                    </a:lnTo>
                    <a:lnTo>
                      <a:pt x="226" y="762"/>
                    </a:lnTo>
                    <a:lnTo>
                      <a:pt x="224" y="741"/>
                    </a:lnTo>
                    <a:lnTo>
                      <a:pt x="277" y="730"/>
                    </a:lnTo>
                    <a:lnTo>
                      <a:pt x="274" y="710"/>
                    </a:lnTo>
                    <a:lnTo>
                      <a:pt x="266" y="685"/>
                    </a:lnTo>
                    <a:lnTo>
                      <a:pt x="271" y="677"/>
                    </a:lnTo>
                    <a:lnTo>
                      <a:pt x="287" y="696"/>
                    </a:lnTo>
                    <a:lnTo>
                      <a:pt x="298" y="735"/>
                    </a:lnTo>
                    <a:lnTo>
                      <a:pt x="339" y="751"/>
                    </a:lnTo>
                    <a:lnTo>
                      <a:pt x="385" y="747"/>
                    </a:lnTo>
                    <a:lnTo>
                      <a:pt x="397" y="793"/>
                    </a:lnTo>
                    <a:lnTo>
                      <a:pt x="429" y="790"/>
                    </a:lnTo>
                    <a:lnTo>
                      <a:pt x="473" y="819"/>
                    </a:lnTo>
                    <a:lnTo>
                      <a:pt x="499" y="816"/>
                    </a:lnTo>
                    <a:lnTo>
                      <a:pt x="515" y="835"/>
                    </a:lnTo>
                    <a:lnTo>
                      <a:pt x="547" y="826"/>
                    </a:lnTo>
                    <a:lnTo>
                      <a:pt x="592" y="869"/>
                    </a:lnTo>
                    <a:lnTo>
                      <a:pt x="654" y="816"/>
                    </a:lnTo>
                    <a:lnTo>
                      <a:pt x="725" y="783"/>
                    </a:lnTo>
                    <a:lnTo>
                      <a:pt x="820" y="794"/>
                    </a:lnTo>
                    <a:lnTo>
                      <a:pt x="929" y="676"/>
                    </a:lnTo>
                    <a:lnTo>
                      <a:pt x="987" y="651"/>
                    </a:lnTo>
                    <a:lnTo>
                      <a:pt x="999" y="630"/>
                    </a:lnTo>
                    <a:lnTo>
                      <a:pt x="1050" y="604"/>
                    </a:lnTo>
                    <a:lnTo>
                      <a:pt x="1105" y="545"/>
                    </a:lnTo>
                    <a:lnTo>
                      <a:pt x="1150" y="515"/>
                    </a:lnTo>
                    <a:lnTo>
                      <a:pt x="1233" y="474"/>
                    </a:lnTo>
                    <a:lnTo>
                      <a:pt x="1306" y="467"/>
                    </a:lnTo>
                    <a:lnTo>
                      <a:pt x="1311" y="453"/>
                    </a:lnTo>
                    <a:lnTo>
                      <a:pt x="1309" y="433"/>
                    </a:lnTo>
                    <a:lnTo>
                      <a:pt x="1349" y="429"/>
                    </a:lnTo>
                    <a:lnTo>
                      <a:pt x="1384" y="366"/>
                    </a:lnTo>
                    <a:lnTo>
                      <a:pt x="1340" y="263"/>
                    </a:lnTo>
                    <a:lnTo>
                      <a:pt x="1313" y="259"/>
                    </a:lnTo>
                    <a:lnTo>
                      <a:pt x="1232" y="179"/>
                    </a:lnTo>
                    <a:lnTo>
                      <a:pt x="1192" y="183"/>
                    </a:lnTo>
                    <a:lnTo>
                      <a:pt x="1184" y="177"/>
                    </a:lnTo>
                    <a:lnTo>
                      <a:pt x="1195" y="142"/>
                    </a:lnTo>
                    <a:lnTo>
                      <a:pt x="1153" y="119"/>
                    </a:lnTo>
                    <a:lnTo>
                      <a:pt x="1143" y="93"/>
                    </a:lnTo>
                    <a:lnTo>
                      <a:pt x="1078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Freeform 134">
                <a:extLst>
                  <a:ext uri="{FF2B5EF4-FFF2-40B4-BE49-F238E27FC236}">
                    <a16:creationId xmlns:a16="http://schemas.microsoft.com/office/drawing/2014/main" id="{08E43FFA-AC86-7CFC-A77C-29AC1E5505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2756"/>
                <a:ext cx="441" cy="285"/>
              </a:xfrm>
              <a:custGeom>
                <a:avLst/>
                <a:gdLst>
                  <a:gd name="T0" fmla="*/ 354 w 1321"/>
                  <a:gd name="T1" fmla="*/ 87 h 856"/>
                  <a:gd name="T2" fmla="*/ 351 w 1321"/>
                  <a:gd name="T3" fmla="*/ 134 h 856"/>
                  <a:gd name="T4" fmla="*/ 321 w 1321"/>
                  <a:gd name="T5" fmla="*/ 231 h 856"/>
                  <a:gd name="T6" fmla="*/ 304 w 1321"/>
                  <a:gd name="T7" fmla="*/ 272 h 856"/>
                  <a:gd name="T8" fmla="*/ 210 w 1321"/>
                  <a:gd name="T9" fmla="*/ 268 h 856"/>
                  <a:gd name="T10" fmla="*/ 181 w 1321"/>
                  <a:gd name="T11" fmla="*/ 311 h 856"/>
                  <a:gd name="T12" fmla="*/ 178 w 1321"/>
                  <a:gd name="T13" fmla="*/ 365 h 856"/>
                  <a:gd name="T14" fmla="*/ 194 w 1321"/>
                  <a:gd name="T15" fmla="*/ 390 h 856"/>
                  <a:gd name="T16" fmla="*/ 150 w 1321"/>
                  <a:gd name="T17" fmla="*/ 421 h 856"/>
                  <a:gd name="T18" fmla="*/ 72 w 1321"/>
                  <a:gd name="T19" fmla="*/ 442 h 856"/>
                  <a:gd name="T20" fmla="*/ 16 w 1321"/>
                  <a:gd name="T21" fmla="*/ 494 h 856"/>
                  <a:gd name="T22" fmla="*/ 149 w 1321"/>
                  <a:gd name="T23" fmla="*/ 556 h 856"/>
                  <a:gd name="T24" fmla="*/ 270 w 1321"/>
                  <a:gd name="T25" fmla="*/ 550 h 856"/>
                  <a:gd name="T26" fmla="*/ 307 w 1321"/>
                  <a:gd name="T27" fmla="*/ 587 h 856"/>
                  <a:gd name="T28" fmla="*/ 284 w 1321"/>
                  <a:gd name="T29" fmla="*/ 631 h 856"/>
                  <a:gd name="T30" fmla="*/ 367 w 1321"/>
                  <a:gd name="T31" fmla="*/ 662 h 856"/>
                  <a:gd name="T32" fmla="*/ 517 w 1321"/>
                  <a:gd name="T33" fmla="*/ 682 h 856"/>
                  <a:gd name="T34" fmla="*/ 532 w 1321"/>
                  <a:gd name="T35" fmla="*/ 627 h 856"/>
                  <a:gd name="T36" fmla="*/ 528 w 1321"/>
                  <a:gd name="T37" fmla="*/ 587 h 856"/>
                  <a:gd name="T38" fmla="*/ 539 w 1321"/>
                  <a:gd name="T39" fmla="*/ 566 h 856"/>
                  <a:gd name="T40" fmla="*/ 593 w 1321"/>
                  <a:gd name="T41" fmla="*/ 561 h 856"/>
                  <a:gd name="T42" fmla="*/ 628 w 1321"/>
                  <a:gd name="T43" fmla="*/ 578 h 856"/>
                  <a:gd name="T44" fmla="*/ 650 w 1321"/>
                  <a:gd name="T45" fmla="*/ 596 h 856"/>
                  <a:gd name="T46" fmla="*/ 691 w 1321"/>
                  <a:gd name="T47" fmla="*/ 679 h 856"/>
                  <a:gd name="T48" fmla="*/ 915 w 1321"/>
                  <a:gd name="T49" fmla="*/ 639 h 856"/>
                  <a:gd name="T50" fmla="*/ 960 w 1321"/>
                  <a:gd name="T51" fmla="*/ 689 h 856"/>
                  <a:gd name="T52" fmla="*/ 973 w 1321"/>
                  <a:gd name="T53" fmla="*/ 760 h 856"/>
                  <a:gd name="T54" fmla="*/ 958 w 1321"/>
                  <a:gd name="T55" fmla="*/ 802 h 856"/>
                  <a:gd name="T56" fmla="*/ 1086 w 1321"/>
                  <a:gd name="T57" fmla="*/ 817 h 856"/>
                  <a:gd name="T58" fmla="*/ 1142 w 1321"/>
                  <a:gd name="T59" fmla="*/ 839 h 856"/>
                  <a:gd name="T60" fmla="*/ 1195 w 1321"/>
                  <a:gd name="T61" fmla="*/ 828 h 856"/>
                  <a:gd name="T62" fmla="*/ 1236 w 1321"/>
                  <a:gd name="T63" fmla="*/ 770 h 856"/>
                  <a:gd name="T64" fmla="*/ 1268 w 1321"/>
                  <a:gd name="T65" fmla="*/ 680 h 856"/>
                  <a:gd name="T66" fmla="*/ 1243 w 1321"/>
                  <a:gd name="T67" fmla="*/ 628 h 856"/>
                  <a:gd name="T68" fmla="*/ 1252 w 1321"/>
                  <a:gd name="T69" fmla="*/ 574 h 856"/>
                  <a:gd name="T70" fmla="*/ 1310 w 1321"/>
                  <a:gd name="T71" fmla="*/ 555 h 856"/>
                  <a:gd name="T72" fmla="*/ 1243 w 1321"/>
                  <a:gd name="T73" fmla="*/ 487 h 856"/>
                  <a:gd name="T74" fmla="*/ 1206 w 1321"/>
                  <a:gd name="T75" fmla="*/ 377 h 856"/>
                  <a:gd name="T76" fmla="*/ 1222 w 1321"/>
                  <a:gd name="T77" fmla="*/ 335 h 856"/>
                  <a:gd name="T78" fmla="*/ 1317 w 1321"/>
                  <a:gd name="T79" fmla="*/ 266 h 856"/>
                  <a:gd name="T80" fmla="*/ 1292 w 1321"/>
                  <a:gd name="T81" fmla="*/ 208 h 856"/>
                  <a:gd name="T82" fmla="*/ 1240 w 1321"/>
                  <a:gd name="T83" fmla="*/ 240 h 856"/>
                  <a:gd name="T84" fmla="*/ 1150 w 1321"/>
                  <a:gd name="T85" fmla="*/ 282 h 856"/>
                  <a:gd name="T86" fmla="*/ 1008 w 1321"/>
                  <a:gd name="T87" fmla="*/ 261 h 856"/>
                  <a:gd name="T88" fmla="*/ 841 w 1321"/>
                  <a:gd name="T89" fmla="*/ 196 h 856"/>
                  <a:gd name="T90" fmla="*/ 682 w 1321"/>
                  <a:gd name="T91" fmla="*/ 150 h 856"/>
                  <a:gd name="T92" fmla="*/ 606 w 1321"/>
                  <a:gd name="T93" fmla="*/ 57 h 856"/>
                  <a:gd name="T94" fmla="*/ 420 w 1321"/>
                  <a:gd name="T95" fmla="*/ 0 h 856"/>
                  <a:gd name="T96" fmla="*/ 339 w 1321"/>
                  <a:gd name="T97" fmla="*/ 68 h 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21" h="856">
                    <a:moveTo>
                      <a:pt x="339" y="68"/>
                    </a:moveTo>
                    <a:lnTo>
                      <a:pt x="354" y="87"/>
                    </a:lnTo>
                    <a:lnTo>
                      <a:pt x="343" y="108"/>
                    </a:lnTo>
                    <a:lnTo>
                      <a:pt x="351" y="134"/>
                    </a:lnTo>
                    <a:lnTo>
                      <a:pt x="347" y="162"/>
                    </a:lnTo>
                    <a:lnTo>
                      <a:pt x="321" y="231"/>
                    </a:lnTo>
                    <a:lnTo>
                      <a:pt x="331" y="270"/>
                    </a:lnTo>
                    <a:lnTo>
                      <a:pt x="304" y="272"/>
                    </a:lnTo>
                    <a:lnTo>
                      <a:pt x="255" y="257"/>
                    </a:lnTo>
                    <a:lnTo>
                      <a:pt x="210" y="268"/>
                    </a:lnTo>
                    <a:lnTo>
                      <a:pt x="206" y="295"/>
                    </a:lnTo>
                    <a:lnTo>
                      <a:pt x="181" y="311"/>
                    </a:lnTo>
                    <a:lnTo>
                      <a:pt x="164" y="352"/>
                    </a:lnTo>
                    <a:lnTo>
                      <a:pt x="178" y="365"/>
                    </a:lnTo>
                    <a:lnTo>
                      <a:pt x="198" y="363"/>
                    </a:lnTo>
                    <a:lnTo>
                      <a:pt x="194" y="390"/>
                    </a:lnTo>
                    <a:lnTo>
                      <a:pt x="162" y="400"/>
                    </a:lnTo>
                    <a:lnTo>
                      <a:pt x="150" y="421"/>
                    </a:lnTo>
                    <a:lnTo>
                      <a:pt x="93" y="454"/>
                    </a:lnTo>
                    <a:lnTo>
                      <a:pt x="72" y="442"/>
                    </a:lnTo>
                    <a:lnTo>
                      <a:pt x="74" y="462"/>
                    </a:lnTo>
                    <a:lnTo>
                      <a:pt x="16" y="494"/>
                    </a:lnTo>
                    <a:lnTo>
                      <a:pt x="0" y="542"/>
                    </a:lnTo>
                    <a:lnTo>
                      <a:pt x="149" y="556"/>
                    </a:lnTo>
                    <a:lnTo>
                      <a:pt x="195" y="544"/>
                    </a:lnTo>
                    <a:lnTo>
                      <a:pt x="270" y="550"/>
                    </a:lnTo>
                    <a:lnTo>
                      <a:pt x="299" y="568"/>
                    </a:lnTo>
                    <a:lnTo>
                      <a:pt x="307" y="587"/>
                    </a:lnTo>
                    <a:lnTo>
                      <a:pt x="308" y="601"/>
                    </a:lnTo>
                    <a:lnTo>
                      <a:pt x="284" y="631"/>
                    </a:lnTo>
                    <a:lnTo>
                      <a:pt x="313" y="654"/>
                    </a:lnTo>
                    <a:lnTo>
                      <a:pt x="367" y="662"/>
                    </a:lnTo>
                    <a:lnTo>
                      <a:pt x="461" y="660"/>
                    </a:lnTo>
                    <a:lnTo>
                      <a:pt x="517" y="682"/>
                    </a:lnTo>
                    <a:lnTo>
                      <a:pt x="554" y="652"/>
                    </a:lnTo>
                    <a:lnTo>
                      <a:pt x="532" y="627"/>
                    </a:lnTo>
                    <a:lnTo>
                      <a:pt x="524" y="615"/>
                    </a:lnTo>
                    <a:lnTo>
                      <a:pt x="528" y="587"/>
                    </a:lnTo>
                    <a:lnTo>
                      <a:pt x="541" y="579"/>
                    </a:lnTo>
                    <a:lnTo>
                      <a:pt x="539" y="566"/>
                    </a:lnTo>
                    <a:lnTo>
                      <a:pt x="567" y="577"/>
                    </a:lnTo>
                    <a:lnTo>
                      <a:pt x="593" y="561"/>
                    </a:lnTo>
                    <a:lnTo>
                      <a:pt x="620" y="572"/>
                    </a:lnTo>
                    <a:lnTo>
                      <a:pt x="628" y="578"/>
                    </a:lnTo>
                    <a:lnTo>
                      <a:pt x="636" y="591"/>
                    </a:lnTo>
                    <a:lnTo>
                      <a:pt x="650" y="596"/>
                    </a:lnTo>
                    <a:lnTo>
                      <a:pt x="644" y="611"/>
                    </a:lnTo>
                    <a:lnTo>
                      <a:pt x="691" y="679"/>
                    </a:lnTo>
                    <a:lnTo>
                      <a:pt x="845" y="672"/>
                    </a:lnTo>
                    <a:lnTo>
                      <a:pt x="915" y="639"/>
                    </a:lnTo>
                    <a:lnTo>
                      <a:pt x="944" y="662"/>
                    </a:lnTo>
                    <a:lnTo>
                      <a:pt x="960" y="689"/>
                    </a:lnTo>
                    <a:lnTo>
                      <a:pt x="956" y="722"/>
                    </a:lnTo>
                    <a:lnTo>
                      <a:pt x="973" y="760"/>
                    </a:lnTo>
                    <a:lnTo>
                      <a:pt x="956" y="789"/>
                    </a:lnTo>
                    <a:lnTo>
                      <a:pt x="958" y="802"/>
                    </a:lnTo>
                    <a:lnTo>
                      <a:pt x="1051" y="807"/>
                    </a:lnTo>
                    <a:lnTo>
                      <a:pt x="1086" y="817"/>
                    </a:lnTo>
                    <a:lnTo>
                      <a:pt x="1111" y="801"/>
                    </a:lnTo>
                    <a:lnTo>
                      <a:pt x="1142" y="839"/>
                    </a:lnTo>
                    <a:lnTo>
                      <a:pt x="1171" y="856"/>
                    </a:lnTo>
                    <a:lnTo>
                      <a:pt x="1195" y="828"/>
                    </a:lnTo>
                    <a:lnTo>
                      <a:pt x="1229" y="831"/>
                    </a:lnTo>
                    <a:lnTo>
                      <a:pt x="1236" y="770"/>
                    </a:lnTo>
                    <a:lnTo>
                      <a:pt x="1298" y="717"/>
                    </a:lnTo>
                    <a:lnTo>
                      <a:pt x="1268" y="680"/>
                    </a:lnTo>
                    <a:lnTo>
                      <a:pt x="1240" y="669"/>
                    </a:lnTo>
                    <a:lnTo>
                      <a:pt x="1243" y="628"/>
                    </a:lnTo>
                    <a:lnTo>
                      <a:pt x="1232" y="582"/>
                    </a:lnTo>
                    <a:lnTo>
                      <a:pt x="1252" y="574"/>
                    </a:lnTo>
                    <a:lnTo>
                      <a:pt x="1292" y="571"/>
                    </a:lnTo>
                    <a:lnTo>
                      <a:pt x="1310" y="555"/>
                    </a:lnTo>
                    <a:lnTo>
                      <a:pt x="1289" y="537"/>
                    </a:lnTo>
                    <a:lnTo>
                      <a:pt x="1243" y="487"/>
                    </a:lnTo>
                    <a:lnTo>
                      <a:pt x="1256" y="406"/>
                    </a:lnTo>
                    <a:lnTo>
                      <a:pt x="1206" y="377"/>
                    </a:lnTo>
                    <a:lnTo>
                      <a:pt x="1218" y="362"/>
                    </a:lnTo>
                    <a:lnTo>
                      <a:pt x="1222" y="335"/>
                    </a:lnTo>
                    <a:lnTo>
                      <a:pt x="1239" y="300"/>
                    </a:lnTo>
                    <a:lnTo>
                      <a:pt x="1317" y="266"/>
                    </a:lnTo>
                    <a:lnTo>
                      <a:pt x="1321" y="245"/>
                    </a:lnTo>
                    <a:lnTo>
                      <a:pt x="1292" y="208"/>
                    </a:lnTo>
                    <a:lnTo>
                      <a:pt x="1271" y="203"/>
                    </a:lnTo>
                    <a:lnTo>
                      <a:pt x="1240" y="240"/>
                    </a:lnTo>
                    <a:lnTo>
                      <a:pt x="1207" y="243"/>
                    </a:lnTo>
                    <a:lnTo>
                      <a:pt x="1150" y="282"/>
                    </a:lnTo>
                    <a:lnTo>
                      <a:pt x="1084" y="288"/>
                    </a:lnTo>
                    <a:lnTo>
                      <a:pt x="1008" y="261"/>
                    </a:lnTo>
                    <a:lnTo>
                      <a:pt x="902" y="204"/>
                    </a:lnTo>
                    <a:lnTo>
                      <a:pt x="841" y="196"/>
                    </a:lnTo>
                    <a:lnTo>
                      <a:pt x="788" y="201"/>
                    </a:lnTo>
                    <a:lnTo>
                      <a:pt x="682" y="150"/>
                    </a:lnTo>
                    <a:lnTo>
                      <a:pt x="664" y="105"/>
                    </a:lnTo>
                    <a:lnTo>
                      <a:pt x="606" y="57"/>
                    </a:lnTo>
                    <a:lnTo>
                      <a:pt x="515" y="12"/>
                    </a:lnTo>
                    <a:lnTo>
                      <a:pt x="420" y="0"/>
                    </a:lnTo>
                    <a:lnTo>
                      <a:pt x="384" y="43"/>
                    </a:lnTo>
                    <a:lnTo>
                      <a:pt x="339" y="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Freeform 135">
                <a:extLst>
                  <a:ext uri="{FF2B5EF4-FFF2-40B4-BE49-F238E27FC236}">
                    <a16:creationId xmlns:a16="http://schemas.microsoft.com/office/drawing/2014/main" id="{BDE6D79F-00B2-B427-CA74-0AC87B3B8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1" y="2279"/>
                <a:ext cx="450" cy="368"/>
              </a:xfrm>
              <a:custGeom>
                <a:avLst/>
                <a:gdLst>
                  <a:gd name="T0" fmla="*/ 170 w 1349"/>
                  <a:gd name="T1" fmla="*/ 579 h 1102"/>
                  <a:gd name="T2" fmla="*/ 185 w 1349"/>
                  <a:gd name="T3" fmla="*/ 739 h 1102"/>
                  <a:gd name="T4" fmla="*/ 142 w 1349"/>
                  <a:gd name="T5" fmla="*/ 783 h 1102"/>
                  <a:gd name="T6" fmla="*/ 53 w 1349"/>
                  <a:gd name="T7" fmla="*/ 832 h 1102"/>
                  <a:gd name="T8" fmla="*/ 0 w 1349"/>
                  <a:gd name="T9" fmla="*/ 843 h 1102"/>
                  <a:gd name="T10" fmla="*/ 55 w 1349"/>
                  <a:gd name="T11" fmla="*/ 932 h 1102"/>
                  <a:gd name="T12" fmla="*/ 170 w 1349"/>
                  <a:gd name="T13" fmla="*/ 941 h 1102"/>
                  <a:gd name="T14" fmla="*/ 183 w 1349"/>
                  <a:gd name="T15" fmla="*/ 1000 h 1102"/>
                  <a:gd name="T16" fmla="*/ 218 w 1349"/>
                  <a:gd name="T17" fmla="*/ 1097 h 1102"/>
                  <a:gd name="T18" fmla="*/ 316 w 1349"/>
                  <a:gd name="T19" fmla="*/ 1075 h 1102"/>
                  <a:gd name="T20" fmla="*/ 411 w 1349"/>
                  <a:gd name="T21" fmla="*/ 1079 h 1102"/>
                  <a:gd name="T22" fmla="*/ 345 w 1349"/>
                  <a:gd name="T23" fmla="*/ 1012 h 1102"/>
                  <a:gd name="T24" fmla="*/ 361 w 1349"/>
                  <a:gd name="T25" fmla="*/ 971 h 1102"/>
                  <a:gd name="T26" fmla="*/ 420 w 1349"/>
                  <a:gd name="T27" fmla="*/ 1025 h 1102"/>
                  <a:gd name="T28" fmla="*/ 399 w 1349"/>
                  <a:gd name="T29" fmla="*/ 946 h 1102"/>
                  <a:gd name="T30" fmla="*/ 444 w 1349"/>
                  <a:gd name="T31" fmla="*/ 855 h 1102"/>
                  <a:gd name="T32" fmla="*/ 533 w 1349"/>
                  <a:gd name="T33" fmla="*/ 794 h 1102"/>
                  <a:gd name="T34" fmla="*/ 606 w 1349"/>
                  <a:gd name="T35" fmla="*/ 800 h 1102"/>
                  <a:gd name="T36" fmla="*/ 685 w 1349"/>
                  <a:gd name="T37" fmla="*/ 853 h 1102"/>
                  <a:gd name="T38" fmla="*/ 716 w 1349"/>
                  <a:gd name="T39" fmla="*/ 749 h 1102"/>
                  <a:gd name="T40" fmla="*/ 753 w 1349"/>
                  <a:gd name="T41" fmla="*/ 712 h 1102"/>
                  <a:gd name="T42" fmla="*/ 837 w 1349"/>
                  <a:gd name="T43" fmla="*/ 751 h 1102"/>
                  <a:gd name="T44" fmla="*/ 1003 w 1349"/>
                  <a:gd name="T45" fmla="*/ 729 h 1102"/>
                  <a:gd name="T46" fmla="*/ 1083 w 1349"/>
                  <a:gd name="T47" fmla="*/ 648 h 1102"/>
                  <a:gd name="T48" fmla="*/ 1218 w 1349"/>
                  <a:gd name="T49" fmla="*/ 522 h 1102"/>
                  <a:gd name="T50" fmla="*/ 1275 w 1349"/>
                  <a:gd name="T51" fmla="*/ 483 h 1102"/>
                  <a:gd name="T52" fmla="*/ 1319 w 1349"/>
                  <a:gd name="T53" fmla="*/ 446 h 1102"/>
                  <a:gd name="T54" fmla="*/ 1284 w 1349"/>
                  <a:gd name="T55" fmla="*/ 368 h 1102"/>
                  <a:gd name="T56" fmla="*/ 1223 w 1349"/>
                  <a:gd name="T57" fmla="*/ 287 h 1102"/>
                  <a:gd name="T58" fmla="*/ 1071 w 1349"/>
                  <a:gd name="T59" fmla="*/ 240 h 1102"/>
                  <a:gd name="T60" fmla="*/ 1061 w 1349"/>
                  <a:gd name="T61" fmla="*/ 120 h 1102"/>
                  <a:gd name="T62" fmla="*/ 988 w 1349"/>
                  <a:gd name="T63" fmla="*/ 60 h 1102"/>
                  <a:gd name="T64" fmla="*/ 915 w 1349"/>
                  <a:gd name="T65" fmla="*/ 0 h 1102"/>
                  <a:gd name="T66" fmla="*/ 838 w 1349"/>
                  <a:gd name="T67" fmla="*/ 40 h 1102"/>
                  <a:gd name="T68" fmla="*/ 747 w 1349"/>
                  <a:gd name="T69" fmla="*/ 69 h 1102"/>
                  <a:gd name="T70" fmla="*/ 682 w 1349"/>
                  <a:gd name="T71" fmla="*/ 21 h 1102"/>
                  <a:gd name="T72" fmla="*/ 640 w 1349"/>
                  <a:gd name="T73" fmla="*/ 73 h 1102"/>
                  <a:gd name="T74" fmla="*/ 655 w 1349"/>
                  <a:gd name="T75" fmla="*/ 158 h 1102"/>
                  <a:gd name="T76" fmla="*/ 719 w 1349"/>
                  <a:gd name="T77" fmla="*/ 205 h 1102"/>
                  <a:gd name="T78" fmla="*/ 723 w 1349"/>
                  <a:gd name="T79" fmla="*/ 319 h 1102"/>
                  <a:gd name="T80" fmla="*/ 562 w 1349"/>
                  <a:gd name="T81" fmla="*/ 314 h 1102"/>
                  <a:gd name="T82" fmla="*/ 459 w 1349"/>
                  <a:gd name="T83" fmla="*/ 364 h 1102"/>
                  <a:gd name="T84" fmla="*/ 419 w 1349"/>
                  <a:gd name="T85" fmla="*/ 435 h 1102"/>
                  <a:gd name="T86" fmla="*/ 297 w 1349"/>
                  <a:gd name="T87" fmla="*/ 507 h 1102"/>
                  <a:gd name="T88" fmla="*/ 289 w 1349"/>
                  <a:gd name="T89" fmla="*/ 561 h 1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49" h="1102">
                    <a:moveTo>
                      <a:pt x="263" y="564"/>
                    </a:moveTo>
                    <a:lnTo>
                      <a:pt x="237" y="580"/>
                    </a:lnTo>
                    <a:lnTo>
                      <a:pt x="170" y="579"/>
                    </a:lnTo>
                    <a:lnTo>
                      <a:pt x="174" y="619"/>
                    </a:lnTo>
                    <a:lnTo>
                      <a:pt x="140" y="696"/>
                    </a:lnTo>
                    <a:lnTo>
                      <a:pt x="185" y="739"/>
                    </a:lnTo>
                    <a:lnTo>
                      <a:pt x="167" y="754"/>
                    </a:lnTo>
                    <a:lnTo>
                      <a:pt x="155" y="775"/>
                    </a:lnTo>
                    <a:lnTo>
                      <a:pt x="142" y="783"/>
                    </a:lnTo>
                    <a:lnTo>
                      <a:pt x="32" y="752"/>
                    </a:lnTo>
                    <a:lnTo>
                      <a:pt x="30" y="800"/>
                    </a:lnTo>
                    <a:lnTo>
                      <a:pt x="53" y="832"/>
                    </a:lnTo>
                    <a:lnTo>
                      <a:pt x="40" y="839"/>
                    </a:lnTo>
                    <a:lnTo>
                      <a:pt x="13" y="835"/>
                    </a:lnTo>
                    <a:lnTo>
                      <a:pt x="0" y="843"/>
                    </a:lnTo>
                    <a:lnTo>
                      <a:pt x="17" y="875"/>
                    </a:lnTo>
                    <a:lnTo>
                      <a:pt x="12" y="895"/>
                    </a:lnTo>
                    <a:lnTo>
                      <a:pt x="55" y="932"/>
                    </a:lnTo>
                    <a:lnTo>
                      <a:pt x="82" y="929"/>
                    </a:lnTo>
                    <a:lnTo>
                      <a:pt x="110" y="940"/>
                    </a:lnTo>
                    <a:lnTo>
                      <a:pt x="170" y="941"/>
                    </a:lnTo>
                    <a:lnTo>
                      <a:pt x="166" y="961"/>
                    </a:lnTo>
                    <a:lnTo>
                      <a:pt x="180" y="980"/>
                    </a:lnTo>
                    <a:lnTo>
                      <a:pt x="183" y="1000"/>
                    </a:lnTo>
                    <a:lnTo>
                      <a:pt x="217" y="1017"/>
                    </a:lnTo>
                    <a:lnTo>
                      <a:pt x="225" y="1090"/>
                    </a:lnTo>
                    <a:lnTo>
                      <a:pt x="218" y="1097"/>
                    </a:lnTo>
                    <a:lnTo>
                      <a:pt x="232" y="1102"/>
                    </a:lnTo>
                    <a:lnTo>
                      <a:pt x="284" y="1078"/>
                    </a:lnTo>
                    <a:lnTo>
                      <a:pt x="316" y="1075"/>
                    </a:lnTo>
                    <a:lnTo>
                      <a:pt x="379" y="1090"/>
                    </a:lnTo>
                    <a:lnTo>
                      <a:pt x="412" y="1093"/>
                    </a:lnTo>
                    <a:lnTo>
                      <a:pt x="411" y="1079"/>
                    </a:lnTo>
                    <a:lnTo>
                      <a:pt x="384" y="1069"/>
                    </a:lnTo>
                    <a:lnTo>
                      <a:pt x="366" y="1030"/>
                    </a:lnTo>
                    <a:lnTo>
                      <a:pt x="345" y="1012"/>
                    </a:lnTo>
                    <a:lnTo>
                      <a:pt x="343" y="992"/>
                    </a:lnTo>
                    <a:lnTo>
                      <a:pt x="348" y="972"/>
                    </a:lnTo>
                    <a:lnTo>
                      <a:pt x="361" y="971"/>
                    </a:lnTo>
                    <a:lnTo>
                      <a:pt x="375" y="982"/>
                    </a:lnTo>
                    <a:lnTo>
                      <a:pt x="391" y="1008"/>
                    </a:lnTo>
                    <a:lnTo>
                      <a:pt x="420" y="1025"/>
                    </a:lnTo>
                    <a:lnTo>
                      <a:pt x="410" y="993"/>
                    </a:lnTo>
                    <a:lnTo>
                      <a:pt x="420" y="958"/>
                    </a:lnTo>
                    <a:lnTo>
                      <a:pt x="399" y="946"/>
                    </a:lnTo>
                    <a:lnTo>
                      <a:pt x="404" y="926"/>
                    </a:lnTo>
                    <a:lnTo>
                      <a:pt x="416" y="912"/>
                    </a:lnTo>
                    <a:lnTo>
                      <a:pt x="444" y="855"/>
                    </a:lnTo>
                    <a:lnTo>
                      <a:pt x="489" y="830"/>
                    </a:lnTo>
                    <a:lnTo>
                      <a:pt x="519" y="795"/>
                    </a:lnTo>
                    <a:lnTo>
                      <a:pt x="533" y="794"/>
                    </a:lnTo>
                    <a:lnTo>
                      <a:pt x="542" y="759"/>
                    </a:lnTo>
                    <a:lnTo>
                      <a:pt x="598" y="774"/>
                    </a:lnTo>
                    <a:lnTo>
                      <a:pt x="606" y="800"/>
                    </a:lnTo>
                    <a:lnTo>
                      <a:pt x="621" y="805"/>
                    </a:lnTo>
                    <a:lnTo>
                      <a:pt x="666" y="861"/>
                    </a:lnTo>
                    <a:lnTo>
                      <a:pt x="685" y="853"/>
                    </a:lnTo>
                    <a:lnTo>
                      <a:pt x="696" y="825"/>
                    </a:lnTo>
                    <a:lnTo>
                      <a:pt x="672" y="774"/>
                    </a:lnTo>
                    <a:lnTo>
                      <a:pt x="716" y="749"/>
                    </a:lnTo>
                    <a:lnTo>
                      <a:pt x="744" y="767"/>
                    </a:lnTo>
                    <a:lnTo>
                      <a:pt x="761" y="725"/>
                    </a:lnTo>
                    <a:lnTo>
                      <a:pt x="753" y="712"/>
                    </a:lnTo>
                    <a:lnTo>
                      <a:pt x="765" y="698"/>
                    </a:lnTo>
                    <a:lnTo>
                      <a:pt x="817" y="754"/>
                    </a:lnTo>
                    <a:lnTo>
                      <a:pt x="837" y="751"/>
                    </a:lnTo>
                    <a:lnTo>
                      <a:pt x="866" y="776"/>
                    </a:lnTo>
                    <a:lnTo>
                      <a:pt x="993" y="770"/>
                    </a:lnTo>
                    <a:lnTo>
                      <a:pt x="1003" y="729"/>
                    </a:lnTo>
                    <a:lnTo>
                      <a:pt x="1027" y="707"/>
                    </a:lnTo>
                    <a:lnTo>
                      <a:pt x="1038" y="666"/>
                    </a:lnTo>
                    <a:lnTo>
                      <a:pt x="1083" y="648"/>
                    </a:lnTo>
                    <a:lnTo>
                      <a:pt x="1112" y="605"/>
                    </a:lnTo>
                    <a:lnTo>
                      <a:pt x="1163" y="573"/>
                    </a:lnTo>
                    <a:lnTo>
                      <a:pt x="1218" y="522"/>
                    </a:lnTo>
                    <a:lnTo>
                      <a:pt x="1245" y="520"/>
                    </a:lnTo>
                    <a:lnTo>
                      <a:pt x="1257" y="498"/>
                    </a:lnTo>
                    <a:lnTo>
                      <a:pt x="1275" y="483"/>
                    </a:lnTo>
                    <a:lnTo>
                      <a:pt x="1349" y="483"/>
                    </a:lnTo>
                    <a:lnTo>
                      <a:pt x="1339" y="450"/>
                    </a:lnTo>
                    <a:lnTo>
                      <a:pt x="1319" y="446"/>
                    </a:lnTo>
                    <a:lnTo>
                      <a:pt x="1310" y="426"/>
                    </a:lnTo>
                    <a:lnTo>
                      <a:pt x="1300" y="387"/>
                    </a:lnTo>
                    <a:lnTo>
                      <a:pt x="1284" y="368"/>
                    </a:lnTo>
                    <a:lnTo>
                      <a:pt x="1294" y="327"/>
                    </a:lnTo>
                    <a:lnTo>
                      <a:pt x="1279" y="308"/>
                    </a:lnTo>
                    <a:lnTo>
                      <a:pt x="1223" y="287"/>
                    </a:lnTo>
                    <a:lnTo>
                      <a:pt x="1204" y="301"/>
                    </a:lnTo>
                    <a:lnTo>
                      <a:pt x="1164" y="298"/>
                    </a:lnTo>
                    <a:lnTo>
                      <a:pt x="1071" y="240"/>
                    </a:lnTo>
                    <a:lnTo>
                      <a:pt x="1079" y="173"/>
                    </a:lnTo>
                    <a:lnTo>
                      <a:pt x="1057" y="147"/>
                    </a:lnTo>
                    <a:lnTo>
                      <a:pt x="1061" y="120"/>
                    </a:lnTo>
                    <a:lnTo>
                      <a:pt x="1039" y="108"/>
                    </a:lnTo>
                    <a:lnTo>
                      <a:pt x="999" y="106"/>
                    </a:lnTo>
                    <a:lnTo>
                      <a:pt x="988" y="60"/>
                    </a:lnTo>
                    <a:lnTo>
                      <a:pt x="956" y="9"/>
                    </a:lnTo>
                    <a:lnTo>
                      <a:pt x="942" y="4"/>
                    </a:lnTo>
                    <a:lnTo>
                      <a:pt x="915" y="0"/>
                    </a:lnTo>
                    <a:lnTo>
                      <a:pt x="891" y="28"/>
                    </a:lnTo>
                    <a:lnTo>
                      <a:pt x="856" y="19"/>
                    </a:lnTo>
                    <a:lnTo>
                      <a:pt x="838" y="40"/>
                    </a:lnTo>
                    <a:lnTo>
                      <a:pt x="841" y="74"/>
                    </a:lnTo>
                    <a:lnTo>
                      <a:pt x="815" y="83"/>
                    </a:lnTo>
                    <a:lnTo>
                      <a:pt x="747" y="69"/>
                    </a:lnTo>
                    <a:lnTo>
                      <a:pt x="743" y="36"/>
                    </a:lnTo>
                    <a:lnTo>
                      <a:pt x="721" y="11"/>
                    </a:lnTo>
                    <a:lnTo>
                      <a:pt x="682" y="21"/>
                    </a:lnTo>
                    <a:lnTo>
                      <a:pt x="654" y="4"/>
                    </a:lnTo>
                    <a:lnTo>
                      <a:pt x="636" y="33"/>
                    </a:lnTo>
                    <a:lnTo>
                      <a:pt x="640" y="73"/>
                    </a:lnTo>
                    <a:lnTo>
                      <a:pt x="627" y="80"/>
                    </a:lnTo>
                    <a:lnTo>
                      <a:pt x="619" y="135"/>
                    </a:lnTo>
                    <a:lnTo>
                      <a:pt x="655" y="158"/>
                    </a:lnTo>
                    <a:lnTo>
                      <a:pt x="694" y="147"/>
                    </a:lnTo>
                    <a:lnTo>
                      <a:pt x="708" y="153"/>
                    </a:lnTo>
                    <a:lnTo>
                      <a:pt x="719" y="205"/>
                    </a:lnTo>
                    <a:lnTo>
                      <a:pt x="740" y="217"/>
                    </a:lnTo>
                    <a:lnTo>
                      <a:pt x="743" y="317"/>
                    </a:lnTo>
                    <a:lnTo>
                      <a:pt x="723" y="319"/>
                    </a:lnTo>
                    <a:lnTo>
                      <a:pt x="694" y="295"/>
                    </a:lnTo>
                    <a:lnTo>
                      <a:pt x="656" y="319"/>
                    </a:lnTo>
                    <a:lnTo>
                      <a:pt x="562" y="314"/>
                    </a:lnTo>
                    <a:lnTo>
                      <a:pt x="506" y="367"/>
                    </a:lnTo>
                    <a:lnTo>
                      <a:pt x="471" y="350"/>
                    </a:lnTo>
                    <a:lnTo>
                      <a:pt x="459" y="364"/>
                    </a:lnTo>
                    <a:lnTo>
                      <a:pt x="421" y="388"/>
                    </a:lnTo>
                    <a:lnTo>
                      <a:pt x="443" y="412"/>
                    </a:lnTo>
                    <a:lnTo>
                      <a:pt x="419" y="435"/>
                    </a:lnTo>
                    <a:lnTo>
                      <a:pt x="367" y="453"/>
                    </a:lnTo>
                    <a:lnTo>
                      <a:pt x="319" y="444"/>
                    </a:lnTo>
                    <a:lnTo>
                      <a:pt x="297" y="507"/>
                    </a:lnTo>
                    <a:lnTo>
                      <a:pt x="311" y="512"/>
                    </a:lnTo>
                    <a:lnTo>
                      <a:pt x="320" y="525"/>
                    </a:lnTo>
                    <a:lnTo>
                      <a:pt x="289" y="561"/>
                    </a:lnTo>
                    <a:lnTo>
                      <a:pt x="263" y="5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Freeform 136">
                <a:extLst>
                  <a:ext uri="{FF2B5EF4-FFF2-40B4-BE49-F238E27FC236}">
                    <a16:creationId xmlns:a16="http://schemas.microsoft.com/office/drawing/2014/main" id="{F45D2F5C-B482-A0B7-665C-CCAEC98EED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" y="2453"/>
                <a:ext cx="404" cy="388"/>
              </a:xfrm>
              <a:custGeom>
                <a:avLst/>
                <a:gdLst>
                  <a:gd name="T0" fmla="*/ 126 w 1212"/>
                  <a:gd name="T1" fmla="*/ 586 h 1165"/>
                  <a:gd name="T2" fmla="*/ 151 w 1212"/>
                  <a:gd name="T3" fmla="*/ 631 h 1165"/>
                  <a:gd name="T4" fmla="*/ 85 w 1212"/>
                  <a:gd name="T5" fmla="*/ 583 h 1165"/>
                  <a:gd name="T6" fmla="*/ 62 w 1212"/>
                  <a:gd name="T7" fmla="*/ 626 h 1165"/>
                  <a:gd name="T8" fmla="*/ 39 w 1212"/>
                  <a:gd name="T9" fmla="*/ 728 h 1165"/>
                  <a:gd name="T10" fmla="*/ 17 w 1212"/>
                  <a:gd name="T11" fmla="*/ 858 h 1165"/>
                  <a:gd name="T12" fmla="*/ 80 w 1212"/>
                  <a:gd name="T13" fmla="*/ 952 h 1165"/>
                  <a:gd name="T14" fmla="*/ 138 w 1212"/>
                  <a:gd name="T15" fmla="*/ 1001 h 1165"/>
                  <a:gd name="T16" fmla="*/ 293 w 1212"/>
                  <a:gd name="T17" fmla="*/ 1087 h 1165"/>
                  <a:gd name="T18" fmla="*/ 359 w 1212"/>
                  <a:gd name="T19" fmla="*/ 1074 h 1165"/>
                  <a:gd name="T20" fmla="*/ 395 w 1212"/>
                  <a:gd name="T21" fmla="*/ 1104 h 1165"/>
                  <a:gd name="T22" fmla="*/ 462 w 1212"/>
                  <a:gd name="T23" fmla="*/ 1165 h 1165"/>
                  <a:gd name="T24" fmla="*/ 505 w 1212"/>
                  <a:gd name="T25" fmla="*/ 1121 h 1165"/>
                  <a:gd name="T26" fmla="*/ 574 w 1212"/>
                  <a:gd name="T27" fmla="*/ 1075 h 1165"/>
                  <a:gd name="T28" fmla="*/ 658 w 1212"/>
                  <a:gd name="T29" fmla="*/ 1033 h 1165"/>
                  <a:gd name="T30" fmla="*/ 780 w 1212"/>
                  <a:gd name="T31" fmla="*/ 1055 h 1165"/>
                  <a:gd name="T32" fmla="*/ 843 w 1212"/>
                  <a:gd name="T33" fmla="*/ 1009 h 1165"/>
                  <a:gd name="T34" fmla="*/ 929 w 1212"/>
                  <a:gd name="T35" fmla="*/ 995 h 1165"/>
                  <a:gd name="T36" fmla="*/ 1022 w 1212"/>
                  <a:gd name="T37" fmla="*/ 979 h 1165"/>
                  <a:gd name="T38" fmla="*/ 1016 w 1212"/>
                  <a:gd name="T39" fmla="*/ 926 h 1165"/>
                  <a:gd name="T40" fmla="*/ 1081 w 1212"/>
                  <a:gd name="T41" fmla="*/ 893 h 1165"/>
                  <a:gd name="T42" fmla="*/ 1166 w 1212"/>
                  <a:gd name="T43" fmla="*/ 879 h 1165"/>
                  <a:gd name="T44" fmla="*/ 1140 w 1212"/>
                  <a:gd name="T45" fmla="*/ 807 h 1165"/>
                  <a:gd name="T46" fmla="*/ 1046 w 1212"/>
                  <a:gd name="T47" fmla="*/ 668 h 1165"/>
                  <a:gd name="T48" fmla="*/ 1015 w 1212"/>
                  <a:gd name="T49" fmla="*/ 477 h 1165"/>
                  <a:gd name="T50" fmla="*/ 1069 w 1212"/>
                  <a:gd name="T51" fmla="*/ 404 h 1165"/>
                  <a:gd name="T52" fmla="*/ 1148 w 1212"/>
                  <a:gd name="T53" fmla="*/ 323 h 1165"/>
                  <a:gd name="T54" fmla="*/ 1130 w 1212"/>
                  <a:gd name="T55" fmla="*/ 204 h 1165"/>
                  <a:gd name="T56" fmla="*/ 1143 w 1212"/>
                  <a:gd name="T57" fmla="*/ 115 h 1165"/>
                  <a:gd name="T58" fmla="*/ 1189 w 1212"/>
                  <a:gd name="T59" fmla="*/ 37 h 1165"/>
                  <a:gd name="T60" fmla="*/ 1090 w 1212"/>
                  <a:gd name="T61" fmla="*/ 53 h 1165"/>
                  <a:gd name="T62" fmla="*/ 965 w 1212"/>
                  <a:gd name="T63" fmla="*/ 146 h 1165"/>
                  <a:gd name="T64" fmla="*/ 920 w 1212"/>
                  <a:gd name="T65" fmla="*/ 250 h 1165"/>
                  <a:gd name="T66" fmla="*/ 744 w 1212"/>
                  <a:gd name="T67" fmla="*/ 234 h 1165"/>
                  <a:gd name="T68" fmla="*/ 688 w 1212"/>
                  <a:gd name="T69" fmla="*/ 205 h 1165"/>
                  <a:gd name="T70" fmla="*/ 599 w 1212"/>
                  <a:gd name="T71" fmla="*/ 254 h 1165"/>
                  <a:gd name="T72" fmla="*/ 593 w 1212"/>
                  <a:gd name="T73" fmla="*/ 341 h 1165"/>
                  <a:gd name="T74" fmla="*/ 525 w 1212"/>
                  <a:gd name="T75" fmla="*/ 254 h 1165"/>
                  <a:gd name="T76" fmla="*/ 446 w 1212"/>
                  <a:gd name="T77" fmla="*/ 275 h 1165"/>
                  <a:gd name="T78" fmla="*/ 343 w 1212"/>
                  <a:gd name="T79" fmla="*/ 392 h 1165"/>
                  <a:gd name="T80" fmla="*/ 347 w 1212"/>
                  <a:gd name="T81" fmla="*/ 438 h 1165"/>
                  <a:gd name="T82" fmla="*/ 318 w 1212"/>
                  <a:gd name="T83" fmla="*/ 488 h 1165"/>
                  <a:gd name="T84" fmla="*/ 275 w 1212"/>
                  <a:gd name="T85" fmla="*/ 452 h 1165"/>
                  <a:gd name="T86" fmla="*/ 293 w 1212"/>
                  <a:gd name="T87" fmla="*/ 510 h 1165"/>
                  <a:gd name="T88" fmla="*/ 339 w 1212"/>
                  <a:gd name="T89" fmla="*/ 573 h 1165"/>
                  <a:gd name="T90" fmla="*/ 211 w 1212"/>
                  <a:gd name="T91" fmla="*/ 558 h 1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12" h="1165">
                    <a:moveTo>
                      <a:pt x="159" y="582"/>
                    </a:moveTo>
                    <a:lnTo>
                      <a:pt x="145" y="577"/>
                    </a:lnTo>
                    <a:lnTo>
                      <a:pt x="126" y="586"/>
                    </a:lnTo>
                    <a:lnTo>
                      <a:pt x="121" y="600"/>
                    </a:lnTo>
                    <a:lnTo>
                      <a:pt x="149" y="611"/>
                    </a:lnTo>
                    <a:lnTo>
                      <a:pt x="151" y="631"/>
                    </a:lnTo>
                    <a:lnTo>
                      <a:pt x="117" y="627"/>
                    </a:lnTo>
                    <a:lnTo>
                      <a:pt x="114" y="600"/>
                    </a:lnTo>
                    <a:lnTo>
                      <a:pt x="85" y="583"/>
                    </a:lnTo>
                    <a:lnTo>
                      <a:pt x="73" y="585"/>
                    </a:lnTo>
                    <a:lnTo>
                      <a:pt x="54" y="606"/>
                    </a:lnTo>
                    <a:lnTo>
                      <a:pt x="62" y="626"/>
                    </a:lnTo>
                    <a:lnTo>
                      <a:pt x="0" y="671"/>
                    </a:lnTo>
                    <a:lnTo>
                      <a:pt x="5" y="725"/>
                    </a:lnTo>
                    <a:lnTo>
                      <a:pt x="39" y="728"/>
                    </a:lnTo>
                    <a:lnTo>
                      <a:pt x="43" y="774"/>
                    </a:lnTo>
                    <a:lnTo>
                      <a:pt x="26" y="816"/>
                    </a:lnTo>
                    <a:lnTo>
                      <a:pt x="17" y="858"/>
                    </a:lnTo>
                    <a:lnTo>
                      <a:pt x="59" y="874"/>
                    </a:lnTo>
                    <a:lnTo>
                      <a:pt x="95" y="904"/>
                    </a:lnTo>
                    <a:lnTo>
                      <a:pt x="80" y="952"/>
                    </a:lnTo>
                    <a:lnTo>
                      <a:pt x="56" y="982"/>
                    </a:lnTo>
                    <a:lnTo>
                      <a:pt x="58" y="1008"/>
                    </a:lnTo>
                    <a:lnTo>
                      <a:pt x="138" y="1001"/>
                    </a:lnTo>
                    <a:lnTo>
                      <a:pt x="235" y="1106"/>
                    </a:lnTo>
                    <a:lnTo>
                      <a:pt x="259" y="1077"/>
                    </a:lnTo>
                    <a:lnTo>
                      <a:pt x="293" y="1087"/>
                    </a:lnTo>
                    <a:lnTo>
                      <a:pt x="310" y="1119"/>
                    </a:lnTo>
                    <a:lnTo>
                      <a:pt x="355" y="1101"/>
                    </a:lnTo>
                    <a:lnTo>
                      <a:pt x="359" y="1074"/>
                    </a:lnTo>
                    <a:lnTo>
                      <a:pt x="372" y="1073"/>
                    </a:lnTo>
                    <a:lnTo>
                      <a:pt x="381" y="1085"/>
                    </a:lnTo>
                    <a:lnTo>
                      <a:pt x="395" y="1104"/>
                    </a:lnTo>
                    <a:lnTo>
                      <a:pt x="424" y="1122"/>
                    </a:lnTo>
                    <a:lnTo>
                      <a:pt x="432" y="1141"/>
                    </a:lnTo>
                    <a:lnTo>
                      <a:pt x="462" y="1165"/>
                    </a:lnTo>
                    <a:lnTo>
                      <a:pt x="468" y="1158"/>
                    </a:lnTo>
                    <a:lnTo>
                      <a:pt x="472" y="1137"/>
                    </a:lnTo>
                    <a:lnTo>
                      <a:pt x="505" y="1121"/>
                    </a:lnTo>
                    <a:lnTo>
                      <a:pt x="528" y="1085"/>
                    </a:lnTo>
                    <a:lnTo>
                      <a:pt x="556" y="1089"/>
                    </a:lnTo>
                    <a:lnTo>
                      <a:pt x="574" y="1075"/>
                    </a:lnTo>
                    <a:lnTo>
                      <a:pt x="616" y="1017"/>
                    </a:lnTo>
                    <a:lnTo>
                      <a:pt x="642" y="1015"/>
                    </a:lnTo>
                    <a:lnTo>
                      <a:pt x="658" y="1033"/>
                    </a:lnTo>
                    <a:lnTo>
                      <a:pt x="715" y="1068"/>
                    </a:lnTo>
                    <a:lnTo>
                      <a:pt x="756" y="1078"/>
                    </a:lnTo>
                    <a:lnTo>
                      <a:pt x="780" y="1055"/>
                    </a:lnTo>
                    <a:lnTo>
                      <a:pt x="784" y="1021"/>
                    </a:lnTo>
                    <a:lnTo>
                      <a:pt x="802" y="1006"/>
                    </a:lnTo>
                    <a:lnTo>
                      <a:pt x="843" y="1009"/>
                    </a:lnTo>
                    <a:lnTo>
                      <a:pt x="869" y="994"/>
                    </a:lnTo>
                    <a:lnTo>
                      <a:pt x="898" y="1024"/>
                    </a:lnTo>
                    <a:lnTo>
                      <a:pt x="929" y="995"/>
                    </a:lnTo>
                    <a:lnTo>
                      <a:pt x="949" y="992"/>
                    </a:lnTo>
                    <a:lnTo>
                      <a:pt x="964" y="1011"/>
                    </a:lnTo>
                    <a:lnTo>
                      <a:pt x="1022" y="979"/>
                    </a:lnTo>
                    <a:lnTo>
                      <a:pt x="1020" y="966"/>
                    </a:lnTo>
                    <a:lnTo>
                      <a:pt x="992" y="955"/>
                    </a:lnTo>
                    <a:lnTo>
                      <a:pt x="1016" y="926"/>
                    </a:lnTo>
                    <a:lnTo>
                      <a:pt x="1008" y="900"/>
                    </a:lnTo>
                    <a:lnTo>
                      <a:pt x="1062" y="908"/>
                    </a:lnTo>
                    <a:lnTo>
                      <a:pt x="1081" y="893"/>
                    </a:lnTo>
                    <a:lnTo>
                      <a:pt x="1098" y="865"/>
                    </a:lnTo>
                    <a:lnTo>
                      <a:pt x="1117" y="857"/>
                    </a:lnTo>
                    <a:lnTo>
                      <a:pt x="1166" y="879"/>
                    </a:lnTo>
                    <a:lnTo>
                      <a:pt x="1212" y="867"/>
                    </a:lnTo>
                    <a:lnTo>
                      <a:pt x="1190" y="843"/>
                    </a:lnTo>
                    <a:lnTo>
                      <a:pt x="1140" y="807"/>
                    </a:lnTo>
                    <a:lnTo>
                      <a:pt x="1116" y="769"/>
                    </a:lnTo>
                    <a:lnTo>
                      <a:pt x="1051" y="715"/>
                    </a:lnTo>
                    <a:lnTo>
                      <a:pt x="1046" y="668"/>
                    </a:lnTo>
                    <a:lnTo>
                      <a:pt x="1008" y="618"/>
                    </a:lnTo>
                    <a:lnTo>
                      <a:pt x="990" y="573"/>
                    </a:lnTo>
                    <a:lnTo>
                      <a:pt x="1015" y="477"/>
                    </a:lnTo>
                    <a:lnTo>
                      <a:pt x="1046" y="446"/>
                    </a:lnTo>
                    <a:lnTo>
                      <a:pt x="1066" y="445"/>
                    </a:lnTo>
                    <a:lnTo>
                      <a:pt x="1069" y="404"/>
                    </a:lnTo>
                    <a:lnTo>
                      <a:pt x="1081" y="383"/>
                    </a:lnTo>
                    <a:lnTo>
                      <a:pt x="1144" y="344"/>
                    </a:lnTo>
                    <a:lnTo>
                      <a:pt x="1148" y="323"/>
                    </a:lnTo>
                    <a:lnTo>
                      <a:pt x="1144" y="277"/>
                    </a:lnTo>
                    <a:lnTo>
                      <a:pt x="1182" y="254"/>
                    </a:lnTo>
                    <a:lnTo>
                      <a:pt x="1130" y="204"/>
                    </a:lnTo>
                    <a:lnTo>
                      <a:pt x="1106" y="152"/>
                    </a:lnTo>
                    <a:lnTo>
                      <a:pt x="1123" y="124"/>
                    </a:lnTo>
                    <a:lnTo>
                      <a:pt x="1143" y="115"/>
                    </a:lnTo>
                    <a:lnTo>
                      <a:pt x="1161" y="94"/>
                    </a:lnTo>
                    <a:lnTo>
                      <a:pt x="1171" y="66"/>
                    </a:lnTo>
                    <a:lnTo>
                      <a:pt x="1189" y="37"/>
                    </a:lnTo>
                    <a:lnTo>
                      <a:pt x="1172" y="0"/>
                    </a:lnTo>
                    <a:lnTo>
                      <a:pt x="1145" y="2"/>
                    </a:lnTo>
                    <a:lnTo>
                      <a:pt x="1090" y="53"/>
                    </a:lnTo>
                    <a:lnTo>
                      <a:pt x="1039" y="85"/>
                    </a:lnTo>
                    <a:lnTo>
                      <a:pt x="1010" y="128"/>
                    </a:lnTo>
                    <a:lnTo>
                      <a:pt x="965" y="146"/>
                    </a:lnTo>
                    <a:lnTo>
                      <a:pt x="954" y="187"/>
                    </a:lnTo>
                    <a:lnTo>
                      <a:pt x="930" y="209"/>
                    </a:lnTo>
                    <a:lnTo>
                      <a:pt x="920" y="250"/>
                    </a:lnTo>
                    <a:lnTo>
                      <a:pt x="793" y="256"/>
                    </a:lnTo>
                    <a:lnTo>
                      <a:pt x="764" y="231"/>
                    </a:lnTo>
                    <a:lnTo>
                      <a:pt x="744" y="234"/>
                    </a:lnTo>
                    <a:lnTo>
                      <a:pt x="692" y="178"/>
                    </a:lnTo>
                    <a:lnTo>
                      <a:pt x="680" y="192"/>
                    </a:lnTo>
                    <a:lnTo>
                      <a:pt x="688" y="205"/>
                    </a:lnTo>
                    <a:lnTo>
                      <a:pt x="671" y="247"/>
                    </a:lnTo>
                    <a:lnTo>
                      <a:pt x="643" y="229"/>
                    </a:lnTo>
                    <a:lnTo>
                      <a:pt x="599" y="254"/>
                    </a:lnTo>
                    <a:lnTo>
                      <a:pt x="623" y="305"/>
                    </a:lnTo>
                    <a:lnTo>
                      <a:pt x="612" y="333"/>
                    </a:lnTo>
                    <a:lnTo>
                      <a:pt x="593" y="341"/>
                    </a:lnTo>
                    <a:lnTo>
                      <a:pt x="548" y="285"/>
                    </a:lnTo>
                    <a:lnTo>
                      <a:pt x="533" y="280"/>
                    </a:lnTo>
                    <a:lnTo>
                      <a:pt x="525" y="254"/>
                    </a:lnTo>
                    <a:lnTo>
                      <a:pt x="469" y="239"/>
                    </a:lnTo>
                    <a:lnTo>
                      <a:pt x="460" y="274"/>
                    </a:lnTo>
                    <a:lnTo>
                      <a:pt x="446" y="275"/>
                    </a:lnTo>
                    <a:lnTo>
                      <a:pt x="416" y="310"/>
                    </a:lnTo>
                    <a:lnTo>
                      <a:pt x="371" y="335"/>
                    </a:lnTo>
                    <a:lnTo>
                      <a:pt x="343" y="392"/>
                    </a:lnTo>
                    <a:lnTo>
                      <a:pt x="331" y="406"/>
                    </a:lnTo>
                    <a:lnTo>
                      <a:pt x="326" y="426"/>
                    </a:lnTo>
                    <a:lnTo>
                      <a:pt x="347" y="438"/>
                    </a:lnTo>
                    <a:lnTo>
                      <a:pt x="337" y="473"/>
                    </a:lnTo>
                    <a:lnTo>
                      <a:pt x="347" y="505"/>
                    </a:lnTo>
                    <a:lnTo>
                      <a:pt x="318" y="488"/>
                    </a:lnTo>
                    <a:lnTo>
                      <a:pt x="302" y="462"/>
                    </a:lnTo>
                    <a:lnTo>
                      <a:pt x="288" y="451"/>
                    </a:lnTo>
                    <a:lnTo>
                      <a:pt x="275" y="452"/>
                    </a:lnTo>
                    <a:lnTo>
                      <a:pt x="270" y="472"/>
                    </a:lnTo>
                    <a:lnTo>
                      <a:pt x="272" y="492"/>
                    </a:lnTo>
                    <a:lnTo>
                      <a:pt x="293" y="510"/>
                    </a:lnTo>
                    <a:lnTo>
                      <a:pt x="311" y="549"/>
                    </a:lnTo>
                    <a:lnTo>
                      <a:pt x="338" y="559"/>
                    </a:lnTo>
                    <a:lnTo>
                      <a:pt x="339" y="573"/>
                    </a:lnTo>
                    <a:lnTo>
                      <a:pt x="306" y="570"/>
                    </a:lnTo>
                    <a:lnTo>
                      <a:pt x="243" y="555"/>
                    </a:lnTo>
                    <a:lnTo>
                      <a:pt x="211" y="558"/>
                    </a:lnTo>
                    <a:lnTo>
                      <a:pt x="159" y="5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1" name="Freeform 137">
                <a:extLst>
                  <a:ext uri="{FF2B5EF4-FFF2-40B4-BE49-F238E27FC236}">
                    <a16:creationId xmlns:a16="http://schemas.microsoft.com/office/drawing/2014/main" id="{ED42A878-80FD-85B9-891A-BCD2C8B1B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2567"/>
                <a:ext cx="295" cy="337"/>
              </a:xfrm>
              <a:custGeom>
                <a:avLst/>
                <a:gdLst>
                  <a:gd name="T0" fmla="*/ 51 w 885"/>
                  <a:gd name="T1" fmla="*/ 133 h 1011"/>
                  <a:gd name="T2" fmla="*/ 44 w 885"/>
                  <a:gd name="T3" fmla="*/ 274 h 1011"/>
                  <a:gd name="T4" fmla="*/ 87 w 885"/>
                  <a:gd name="T5" fmla="*/ 371 h 1011"/>
                  <a:gd name="T6" fmla="*/ 176 w 885"/>
                  <a:gd name="T7" fmla="*/ 463 h 1011"/>
                  <a:gd name="T8" fmla="*/ 248 w 885"/>
                  <a:gd name="T9" fmla="*/ 523 h 1011"/>
                  <a:gd name="T10" fmla="*/ 153 w 885"/>
                  <a:gd name="T11" fmla="*/ 513 h 1011"/>
                  <a:gd name="T12" fmla="*/ 117 w 885"/>
                  <a:gd name="T13" fmla="*/ 549 h 1011"/>
                  <a:gd name="T14" fmla="*/ 44 w 885"/>
                  <a:gd name="T15" fmla="*/ 556 h 1011"/>
                  <a:gd name="T16" fmla="*/ 28 w 885"/>
                  <a:gd name="T17" fmla="*/ 611 h 1011"/>
                  <a:gd name="T18" fmla="*/ 58 w 885"/>
                  <a:gd name="T19" fmla="*/ 635 h 1011"/>
                  <a:gd name="T20" fmla="*/ 24 w 885"/>
                  <a:gd name="T21" fmla="*/ 705 h 1011"/>
                  <a:gd name="T22" fmla="*/ 79 w 885"/>
                  <a:gd name="T23" fmla="*/ 720 h 1011"/>
                  <a:gd name="T24" fmla="*/ 123 w 885"/>
                  <a:gd name="T25" fmla="*/ 763 h 1011"/>
                  <a:gd name="T26" fmla="*/ 150 w 885"/>
                  <a:gd name="T27" fmla="*/ 841 h 1011"/>
                  <a:gd name="T28" fmla="*/ 226 w 885"/>
                  <a:gd name="T29" fmla="*/ 861 h 1011"/>
                  <a:gd name="T30" fmla="*/ 237 w 885"/>
                  <a:gd name="T31" fmla="*/ 907 h 1011"/>
                  <a:gd name="T32" fmla="*/ 236 w 885"/>
                  <a:gd name="T33" fmla="*/ 960 h 1011"/>
                  <a:gd name="T34" fmla="*/ 267 w 885"/>
                  <a:gd name="T35" fmla="*/ 1011 h 1011"/>
                  <a:gd name="T36" fmla="*/ 276 w 885"/>
                  <a:gd name="T37" fmla="*/ 964 h 1011"/>
                  <a:gd name="T38" fmla="*/ 333 w 885"/>
                  <a:gd name="T39" fmla="*/ 925 h 1011"/>
                  <a:gd name="T40" fmla="*/ 397 w 885"/>
                  <a:gd name="T41" fmla="*/ 898 h 1011"/>
                  <a:gd name="T42" fmla="*/ 427 w 885"/>
                  <a:gd name="T43" fmla="*/ 849 h 1011"/>
                  <a:gd name="T44" fmla="*/ 449 w 885"/>
                  <a:gd name="T45" fmla="*/ 800 h 1011"/>
                  <a:gd name="T46" fmla="*/ 525 w 885"/>
                  <a:gd name="T47" fmla="*/ 753 h 1011"/>
                  <a:gd name="T48" fmla="*/ 577 w 885"/>
                  <a:gd name="T49" fmla="*/ 741 h 1011"/>
                  <a:gd name="T50" fmla="*/ 602 w 885"/>
                  <a:gd name="T51" fmla="*/ 719 h 1011"/>
                  <a:gd name="T52" fmla="*/ 654 w 885"/>
                  <a:gd name="T53" fmla="*/ 700 h 1011"/>
                  <a:gd name="T54" fmla="*/ 679 w 885"/>
                  <a:gd name="T55" fmla="*/ 678 h 1011"/>
                  <a:gd name="T56" fmla="*/ 711 w 885"/>
                  <a:gd name="T57" fmla="*/ 669 h 1011"/>
                  <a:gd name="T58" fmla="*/ 748 w 885"/>
                  <a:gd name="T59" fmla="*/ 632 h 1011"/>
                  <a:gd name="T60" fmla="*/ 719 w 885"/>
                  <a:gd name="T61" fmla="*/ 534 h 1011"/>
                  <a:gd name="T62" fmla="*/ 778 w 885"/>
                  <a:gd name="T63" fmla="*/ 447 h 1011"/>
                  <a:gd name="T64" fmla="*/ 852 w 885"/>
                  <a:gd name="T65" fmla="*/ 380 h 1011"/>
                  <a:gd name="T66" fmla="*/ 874 w 885"/>
                  <a:gd name="T67" fmla="*/ 325 h 1011"/>
                  <a:gd name="T68" fmla="*/ 877 w 885"/>
                  <a:gd name="T69" fmla="*/ 277 h 1011"/>
                  <a:gd name="T70" fmla="*/ 840 w 885"/>
                  <a:gd name="T71" fmla="*/ 173 h 1011"/>
                  <a:gd name="T72" fmla="*/ 796 w 885"/>
                  <a:gd name="T73" fmla="*/ 205 h 1011"/>
                  <a:gd name="T74" fmla="*/ 639 w 885"/>
                  <a:gd name="T75" fmla="*/ 252 h 1011"/>
                  <a:gd name="T76" fmla="*/ 570 w 885"/>
                  <a:gd name="T77" fmla="*/ 232 h 1011"/>
                  <a:gd name="T78" fmla="*/ 487 w 885"/>
                  <a:gd name="T79" fmla="*/ 199 h 1011"/>
                  <a:gd name="T80" fmla="*/ 416 w 885"/>
                  <a:gd name="T81" fmla="*/ 166 h 1011"/>
                  <a:gd name="T82" fmla="*/ 346 w 885"/>
                  <a:gd name="T83" fmla="*/ 138 h 1011"/>
                  <a:gd name="T84" fmla="*/ 293 w 885"/>
                  <a:gd name="T85" fmla="*/ 137 h 1011"/>
                  <a:gd name="T86" fmla="*/ 246 w 885"/>
                  <a:gd name="T87" fmla="*/ 68 h 1011"/>
                  <a:gd name="T88" fmla="*/ 180 w 885"/>
                  <a:gd name="T89" fmla="*/ 0 h 1011"/>
                  <a:gd name="T90" fmla="*/ 105 w 885"/>
                  <a:gd name="T91" fmla="*/ 60 h 1011"/>
                  <a:gd name="T92" fmla="*/ 82 w 885"/>
                  <a:gd name="T93" fmla="*/ 102 h 10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85" h="1011">
                    <a:moveTo>
                      <a:pt x="82" y="102"/>
                    </a:moveTo>
                    <a:lnTo>
                      <a:pt x="51" y="133"/>
                    </a:lnTo>
                    <a:lnTo>
                      <a:pt x="26" y="229"/>
                    </a:lnTo>
                    <a:lnTo>
                      <a:pt x="44" y="274"/>
                    </a:lnTo>
                    <a:lnTo>
                      <a:pt x="82" y="324"/>
                    </a:lnTo>
                    <a:lnTo>
                      <a:pt x="87" y="371"/>
                    </a:lnTo>
                    <a:lnTo>
                      <a:pt x="152" y="425"/>
                    </a:lnTo>
                    <a:lnTo>
                      <a:pt x="176" y="463"/>
                    </a:lnTo>
                    <a:lnTo>
                      <a:pt x="226" y="499"/>
                    </a:lnTo>
                    <a:lnTo>
                      <a:pt x="248" y="523"/>
                    </a:lnTo>
                    <a:lnTo>
                      <a:pt x="202" y="535"/>
                    </a:lnTo>
                    <a:lnTo>
                      <a:pt x="153" y="513"/>
                    </a:lnTo>
                    <a:lnTo>
                      <a:pt x="134" y="521"/>
                    </a:lnTo>
                    <a:lnTo>
                      <a:pt x="117" y="549"/>
                    </a:lnTo>
                    <a:lnTo>
                      <a:pt x="98" y="564"/>
                    </a:lnTo>
                    <a:lnTo>
                      <a:pt x="44" y="556"/>
                    </a:lnTo>
                    <a:lnTo>
                      <a:pt x="52" y="582"/>
                    </a:lnTo>
                    <a:lnTo>
                      <a:pt x="28" y="611"/>
                    </a:lnTo>
                    <a:lnTo>
                      <a:pt x="56" y="622"/>
                    </a:lnTo>
                    <a:lnTo>
                      <a:pt x="58" y="635"/>
                    </a:lnTo>
                    <a:lnTo>
                      <a:pt x="0" y="667"/>
                    </a:lnTo>
                    <a:lnTo>
                      <a:pt x="24" y="705"/>
                    </a:lnTo>
                    <a:lnTo>
                      <a:pt x="50" y="703"/>
                    </a:lnTo>
                    <a:lnTo>
                      <a:pt x="79" y="720"/>
                    </a:lnTo>
                    <a:lnTo>
                      <a:pt x="106" y="724"/>
                    </a:lnTo>
                    <a:lnTo>
                      <a:pt x="123" y="763"/>
                    </a:lnTo>
                    <a:lnTo>
                      <a:pt x="112" y="798"/>
                    </a:lnTo>
                    <a:lnTo>
                      <a:pt x="150" y="841"/>
                    </a:lnTo>
                    <a:lnTo>
                      <a:pt x="200" y="864"/>
                    </a:lnTo>
                    <a:lnTo>
                      <a:pt x="226" y="861"/>
                    </a:lnTo>
                    <a:lnTo>
                      <a:pt x="241" y="873"/>
                    </a:lnTo>
                    <a:lnTo>
                      <a:pt x="237" y="907"/>
                    </a:lnTo>
                    <a:lnTo>
                      <a:pt x="220" y="942"/>
                    </a:lnTo>
                    <a:lnTo>
                      <a:pt x="236" y="960"/>
                    </a:lnTo>
                    <a:lnTo>
                      <a:pt x="230" y="982"/>
                    </a:lnTo>
                    <a:lnTo>
                      <a:pt x="267" y="1011"/>
                    </a:lnTo>
                    <a:lnTo>
                      <a:pt x="285" y="990"/>
                    </a:lnTo>
                    <a:lnTo>
                      <a:pt x="276" y="964"/>
                    </a:lnTo>
                    <a:lnTo>
                      <a:pt x="300" y="934"/>
                    </a:lnTo>
                    <a:lnTo>
                      <a:pt x="333" y="925"/>
                    </a:lnTo>
                    <a:lnTo>
                      <a:pt x="354" y="936"/>
                    </a:lnTo>
                    <a:lnTo>
                      <a:pt x="397" y="898"/>
                    </a:lnTo>
                    <a:lnTo>
                      <a:pt x="433" y="923"/>
                    </a:lnTo>
                    <a:lnTo>
                      <a:pt x="427" y="849"/>
                    </a:lnTo>
                    <a:lnTo>
                      <a:pt x="431" y="821"/>
                    </a:lnTo>
                    <a:lnTo>
                      <a:pt x="449" y="800"/>
                    </a:lnTo>
                    <a:lnTo>
                      <a:pt x="489" y="796"/>
                    </a:lnTo>
                    <a:lnTo>
                      <a:pt x="525" y="753"/>
                    </a:lnTo>
                    <a:lnTo>
                      <a:pt x="565" y="749"/>
                    </a:lnTo>
                    <a:lnTo>
                      <a:pt x="577" y="741"/>
                    </a:lnTo>
                    <a:lnTo>
                      <a:pt x="585" y="754"/>
                    </a:lnTo>
                    <a:lnTo>
                      <a:pt x="602" y="719"/>
                    </a:lnTo>
                    <a:lnTo>
                      <a:pt x="662" y="706"/>
                    </a:lnTo>
                    <a:lnTo>
                      <a:pt x="654" y="700"/>
                    </a:lnTo>
                    <a:lnTo>
                      <a:pt x="672" y="679"/>
                    </a:lnTo>
                    <a:lnTo>
                      <a:pt x="679" y="678"/>
                    </a:lnTo>
                    <a:lnTo>
                      <a:pt x="697" y="663"/>
                    </a:lnTo>
                    <a:lnTo>
                      <a:pt x="711" y="669"/>
                    </a:lnTo>
                    <a:lnTo>
                      <a:pt x="723" y="647"/>
                    </a:lnTo>
                    <a:lnTo>
                      <a:pt x="748" y="632"/>
                    </a:lnTo>
                    <a:lnTo>
                      <a:pt x="721" y="554"/>
                    </a:lnTo>
                    <a:lnTo>
                      <a:pt x="719" y="534"/>
                    </a:lnTo>
                    <a:lnTo>
                      <a:pt x="769" y="496"/>
                    </a:lnTo>
                    <a:lnTo>
                      <a:pt x="778" y="447"/>
                    </a:lnTo>
                    <a:lnTo>
                      <a:pt x="841" y="402"/>
                    </a:lnTo>
                    <a:lnTo>
                      <a:pt x="852" y="380"/>
                    </a:lnTo>
                    <a:lnTo>
                      <a:pt x="843" y="348"/>
                    </a:lnTo>
                    <a:lnTo>
                      <a:pt x="874" y="325"/>
                    </a:lnTo>
                    <a:lnTo>
                      <a:pt x="885" y="304"/>
                    </a:lnTo>
                    <a:lnTo>
                      <a:pt x="877" y="277"/>
                    </a:lnTo>
                    <a:lnTo>
                      <a:pt x="845" y="227"/>
                    </a:lnTo>
                    <a:lnTo>
                      <a:pt x="840" y="173"/>
                    </a:lnTo>
                    <a:lnTo>
                      <a:pt x="820" y="175"/>
                    </a:lnTo>
                    <a:lnTo>
                      <a:pt x="796" y="205"/>
                    </a:lnTo>
                    <a:lnTo>
                      <a:pt x="703" y="219"/>
                    </a:lnTo>
                    <a:lnTo>
                      <a:pt x="639" y="252"/>
                    </a:lnTo>
                    <a:lnTo>
                      <a:pt x="593" y="256"/>
                    </a:lnTo>
                    <a:lnTo>
                      <a:pt x="570" y="232"/>
                    </a:lnTo>
                    <a:lnTo>
                      <a:pt x="510" y="231"/>
                    </a:lnTo>
                    <a:lnTo>
                      <a:pt x="487" y="199"/>
                    </a:lnTo>
                    <a:lnTo>
                      <a:pt x="459" y="195"/>
                    </a:lnTo>
                    <a:lnTo>
                      <a:pt x="416" y="166"/>
                    </a:lnTo>
                    <a:lnTo>
                      <a:pt x="396" y="168"/>
                    </a:lnTo>
                    <a:lnTo>
                      <a:pt x="346" y="138"/>
                    </a:lnTo>
                    <a:lnTo>
                      <a:pt x="314" y="149"/>
                    </a:lnTo>
                    <a:lnTo>
                      <a:pt x="293" y="137"/>
                    </a:lnTo>
                    <a:lnTo>
                      <a:pt x="268" y="86"/>
                    </a:lnTo>
                    <a:lnTo>
                      <a:pt x="246" y="68"/>
                    </a:lnTo>
                    <a:lnTo>
                      <a:pt x="201" y="12"/>
                    </a:lnTo>
                    <a:lnTo>
                      <a:pt x="180" y="0"/>
                    </a:lnTo>
                    <a:lnTo>
                      <a:pt x="117" y="39"/>
                    </a:lnTo>
                    <a:lnTo>
                      <a:pt x="105" y="60"/>
                    </a:lnTo>
                    <a:lnTo>
                      <a:pt x="102" y="101"/>
                    </a:lnTo>
                    <a:lnTo>
                      <a:pt x="82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2" name="Freeform 138">
                <a:extLst>
                  <a:ext uri="{FF2B5EF4-FFF2-40B4-BE49-F238E27FC236}">
                    <a16:creationId xmlns:a16="http://schemas.microsoft.com/office/drawing/2014/main" id="{B67CF9A5-E471-CD21-6F1E-F4D6FEAFFB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0" y="2783"/>
                <a:ext cx="356" cy="302"/>
              </a:xfrm>
              <a:custGeom>
                <a:avLst/>
                <a:gdLst>
                  <a:gd name="T0" fmla="*/ 765 w 1067"/>
                  <a:gd name="T1" fmla="*/ 3 h 905"/>
                  <a:gd name="T2" fmla="*/ 705 w 1067"/>
                  <a:gd name="T3" fmla="*/ 2 h 905"/>
                  <a:gd name="T4" fmla="*/ 638 w 1067"/>
                  <a:gd name="T5" fmla="*/ 14 h 905"/>
                  <a:gd name="T6" fmla="*/ 616 w 1067"/>
                  <a:gd name="T7" fmla="*/ 63 h 905"/>
                  <a:gd name="T8" fmla="*/ 551 w 1067"/>
                  <a:gd name="T9" fmla="*/ 76 h 905"/>
                  <a:gd name="T10" fmla="*/ 478 w 1067"/>
                  <a:gd name="T11" fmla="*/ 23 h 905"/>
                  <a:gd name="T12" fmla="*/ 410 w 1067"/>
                  <a:gd name="T13" fmla="*/ 83 h 905"/>
                  <a:gd name="T14" fmla="*/ 364 w 1067"/>
                  <a:gd name="T15" fmla="*/ 93 h 905"/>
                  <a:gd name="T16" fmla="*/ 308 w 1067"/>
                  <a:gd name="T17" fmla="*/ 145 h 905"/>
                  <a:gd name="T18" fmla="*/ 298 w 1067"/>
                  <a:gd name="T19" fmla="*/ 173 h 905"/>
                  <a:gd name="T20" fmla="*/ 260 w 1067"/>
                  <a:gd name="T21" fmla="*/ 130 h 905"/>
                  <a:gd name="T22" fmla="*/ 217 w 1067"/>
                  <a:gd name="T23" fmla="*/ 93 h 905"/>
                  <a:gd name="T24" fmla="*/ 195 w 1067"/>
                  <a:gd name="T25" fmla="*/ 82 h 905"/>
                  <a:gd name="T26" fmla="*/ 146 w 1067"/>
                  <a:gd name="T27" fmla="*/ 127 h 905"/>
                  <a:gd name="T28" fmla="*/ 95 w 1067"/>
                  <a:gd name="T29" fmla="*/ 85 h 905"/>
                  <a:gd name="T30" fmla="*/ 65 w 1067"/>
                  <a:gd name="T31" fmla="*/ 121 h 905"/>
                  <a:gd name="T32" fmla="*/ 115 w 1067"/>
                  <a:gd name="T33" fmla="*/ 163 h 905"/>
                  <a:gd name="T34" fmla="*/ 33 w 1067"/>
                  <a:gd name="T35" fmla="*/ 218 h 905"/>
                  <a:gd name="T36" fmla="*/ 12 w 1067"/>
                  <a:gd name="T37" fmla="*/ 280 h 905"/>
                  <a:gd name="T38" fmla="*/ 50 w 1067"/>
                  <a:gd name="T39" fmla="*/ 324 h 905"/>
                  <a:gd name="T40" fmla="*/ 83 w 1067"/>
                  <a:gd name="T41" fmla="*/ 455 h 905"/>
                  <a:gd name="T42" fmla="*/ 86 w 1067"/>
                  <a:gd name="T43" fmla="*/ 489 h 905"/>
                  <a:gd name="T44" fmla="*/ 26 w 1067"/>
                  <a:gd name="T45" fmla="*/ 500 h 905"/>
                  <a:gd name="T46" fmla="*/ 34 w 1067"/>
                  <a:gd name="T47" fmla="*/ 587 h 905"/>
                  <a:gd name="T48" fmla="*/ 92 w 1067"/>
                  <a:gd name="T49" fmla="*/ 635 h 905"/>
                  <a:gd name="T50" fmla="*/ 23 w 1067"/>
                  <a:gd name="T51" fmla="*/ 749 h 905"/>
                  <a:gd name="T52" fmla="*/ 102 w 1067"/>
                  <a:gd name="T53" fmla="*/ 802 h 905"/>
                  <a:gd name="T54" fmla="*/ 142 w 1067"/>
                  <a:gd name="T55" fmla="*/ 872 h 905"/>
                  <a:gd name="T56" fmla="*/ 195 w 1067"/>
                  <a:gd name="T57" fmla="*/ 881 h 905"/>
                  <a:gd name="T58" fmla="*/ 218 w 1067"/>
                  <a:gd name="T59" fmla="*/ 825 h 905"/>
                  <a:gd name="T60" fmla="*/ 305 w 1067"/>
                  <a:gd name="T61" fmla="*/ 830 h 905"/>
                  <a:gd name="T62" fmla="*/ 401 w 1067"/>
                  <a:gd name="T63" fmla="*/ 854 h 905"/>
                  <a:gd name="T64" fmla="*/ 405 w 1067"/>
                  <a:gd name="T65" fmla="*/ 901 h 905"/>
                  <a:gd name="T66" fmla="*/ 440 w 1067"/>
                  <a:gd name="T67" fmla="*/ 844 h 905"/>
                  <a:gd name="T68" fmla="*/ 531 w 1067"/>
                  <a:gd name="T69" fmla="*/ 803 h 905"/>
                  <a:gd name="T70" fmla="*/ 616 w 1067"/>
                  <a:gd name="T71" fmla="*/ 788 h 905"/>
                  <a:gd name="T72" fmla="*/ 727 w 1067"/>
                  <a:gd name="T73" fmla="*/ 751 h 905"/>
                  <a:gd name="T74" fmla="*/ 832 w 1067"/>
                  <a:gd name="T75" fmla="*/ 728 h 905"/>
                  <a:gd name="T76" fmla="*/ 859 w 1067"/>
                  <a:gd name="T77" fmla="*/ 651 h 905"/>
                  <a:gd name="T78" fmla="*/ 862 w 1067"/>
                  <a:gd name="T79" fmla="*/ 611 h 905"/>
                  <a:gd name="T80" fmla="*/ 794 w 1067"/>
                  <a:gd name="T81" fmla="*/ 610 h 905"/>
                  <a:gd name="T82" fmla="*/ 920 w 1067"/>
                  <a:gd name="T83" fmla="*/ 438 h 905"/>
                  <a:gd name="T84" fmla="*/ 1057 w 1067"/>
                  <a:gd name="T85" fmla="*/ 398 h 905"/>
                  <a:gd name="T86" fmla="*/ 1030 w 1067"/>
                  <a:gd name="T87" fmla="*/ 334 h 905"/>
                  <a:gd name="T88" fmla="*/ 1020 w 1067"/>
                  <a:gd name="T89" fmla="*/ 294 h 905"/>
                  <a:gd name="T90" fmla="*/ 1041 w 1067"/>
                  <a:gd name="T91" fmla="*/ 225 h 905"/>
                  <a:gd name="T92" fmla="*/ 1000 w 1067"/>
                  <a:gd name="T93" fmla="*/ 216 h 905"/>
                  <a:gd name="T94" fmla="*/ 912 w 1067"/>
                  <a:gd name="T95" fmla="*/ 150 h 905"/>
                  <a:gd name="T96" fmla="*/ 906 w 1067"/>
                  <a:gd name="T97" fmla="*/ 76 h 905"/>
                  <a:gd name="T98" fmla="*/ 850 w 1067"/>
                  <a:gd name="T99" fmla="*/ 55 h 905"/>
                  <a:gd name="T100" fmla="*/ 800 w 1067"/>
                  <a:gd name="T101" fmla="*/ 19 h 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67" h="905">
                    <a:moveTo>
                      <a:pt x="785" y="0"/>
                    </a:moveTo>
                    <a:lnTo>
                      <a:pt x="765" y="3"/>
                    </a:lnTo>
                    <a:lnTo>
                      <a:pt x="734" y="32"/>
                    </a:lnTo>
                    <a:lnTo>
                      <a:pt x="705" y="2"/>
                    </a:lnTo>
                    <a:lnTo>
                      <a:pt x="679" y="17"/>
                    </a:lnTo>
                    <a:lnTo>
                      <a:pt x="638" y="14"/>
                    </a:lnTo>
                    <a:lnTo>
                      <a:pt x="620" y="29"/>
                    </a:lnTo>
                    <a:lnTo>
                      <a:pt x="616" y="63"/>
                    </a:lnTo>
                    <a:lnTo>
                      <a:pt x="592" y="86"/>
                    </a:lnTo>
                    <a:lnTo>
                      <a:pt x="551" y="76"/>
                    </a:lnTo>
                    <a:lnTo>
                      <a:pt x="494" y="41"/>
                    </a:lnTo>
                    <a:lnTo>
                      <a:pt x="478" y="23"/>
                    </a:lnTo>
                    <a:lnTo>
                      <a:pt x="452" y="25"/>
                    </a:lnTo>
                    <a:lnTo>
                      <a:pt x="410" y="83"/>
                    </a:lnTo>
                    <a:lnTo>
                      <a:pt x="392" y="97"/>
                    </a:lnTo>
                    <a:lnTo>
                      <a:pt x="364" y="93"/>
                    </a:lnTo>
                    <a:lnTo>
                      <a:pt x="341" y="129"/>
                    </a:lnTo>
                    <a:lnTo>
                      <a:pt x="308" y="145"/>
                    </a:lnTo>
                    <a:lnTo>
                      <a:pt x="304" y="166"/>
                    </a:lnTo>
                    <a:lnTo>
                      <a:pt x="298" y="173"/>
                    </a:lnTo>
                    <a:lnTo>
                      <a:pt x="268" y="149"/>
                    </a:lnTo>
                    <a:lnTo>
                      <a:pt x="260" y="130"/>
                    </a:lnTo>
                    <a:lnTo>
                      <a:pt x="231" y="112"/>
                    </a:lnTo>
                    <a:lnTo>
                      <a:pt x="217" y="93"/>
                    </a:lnTo>
                    <a:lnTo>
                      <a:pt x="208" y="81"/>
                    </a:lnTo>
                    <a:lnTo>
                      <a:pt x="195" y="82"/>
                    </a:lnTo>
                    <a:lnTo>
                      <a:pt x="191" y="109"/>
                    </a:lnTo>
                    <a:lnTo>
                      <a:pt x="146" y="127"/>
                    </a:lnTo>
                    <a:lnTo>
                      <a:pt x="129" y="95"/>
                    </a:lnTo>
                    <a:lnTo>
                      <a:pt x="95" y="85"/>
                    </a:lnTo>
                    <a:lnTo>
                      <a:pt x="71" y="114"/>
                    </a:lnTo>
                    <a:lnTo>
                      <a:pt x="65" y="121"/>
                    </a:lnTo>
                    <a:lnTo>
                      <a:pt x="86" y="126"/>
                    </a:lnTo>
                    <a:lnTo>
                      <a:pt x="115" y="163"/>
                    </a:lnTo>
                    <a:lnTo>
                      <a:pt x="111" y="184"/>
                    </a:lnTo>
                    <a:lnTo>
                      <a:pt x="33" y="218"/>
                    </a:lnTo>
                    <a:lnTo>
                      <a:pt x="16" y="253"/>
                    </a:lnTo>
                    <a:lnTo>
                      <a:pt x="12" y="280"/>
                    </a:lnTo>
                    <a:lnTo>
                      <a:pt x="0" y="295"/>
                    </a:lnTo>
                    <a:lnTo>
                      <a:pt x="50" y="324"/>
                    </a:lnTo>
                    <a:lnTo>
                      <a:pt x="37" y="405"/>
                    </a:lnTo>
                    <a:lnTo>
                      <a:pt x="83" y="455"/>
                    </a:lnTo>
                    <a:lnTo>
                      <a:pt x="104" y="473"/>
                    </a:lnTo>
                    <a:lnTo>
                      <a:pt x="86" y="489"/>
                    </a:lnTo>
                    <a:lnTo>
                      <a:pt x="46" y="492"/>
                    </a:lnTo>
                    <a:lnTo>
                      <a:pt x="26" y="500"/>
                    </a:lnTo>
                    <a:lnTo>
                      <a:pt x="37" y="546"/>
                    </a:lnTo>
                    <a:lnTo>
                      <a:pt x="34" y="587"/>
                    </a:lnTo>
                    <a:lnTo>
                      <a:pt x="62" y="598"/>
                    </a:lnTo>
                    <a:lnTo>
                      <a:pt x="92" y="635"/>
                    </a:lnTo>
                    <a:lnTo>
                      <a:pt x="30" y="688"/>
                    </a:lnTo>
                    <a:lnTo>
                      <a:pt x="23" y="749"/>
                    </a:lnTo>
                    <a:lnTo>
                      <a:pt x="46" y="787"/>
                    </a:lnTo>
                    <a:lnTo>
                      <a:pt x="102" y="802"/>
                    </a:lnTo>
                    <a:lnTo>
                      <a:pt x="136" y="826"/>
                    </a:lnTo>
                    <a:lnTo>
                      <a:pt x="142" y="872"/>
                    </a:lnTo>
                    <a:lnTo>
                      <a:pt x="170" y="889"/>
                    </a:lnTo>
                    <a:lnTo>
                      <a:pt x="195" y="881"/>
                    </a:lnTo>
                    <a:lnTo>
                      <a:pt x="220" y="851"/>
                    </a:lnTo>
                    <a:lnTo>
                      <a:pt x="218" y="825"/>
                    </a:lnTo>
                    <a:lnTo>
                      <a:pt x="230" y="816"/>
                    </a:lnTo>
                    <a:lnTo>
                      <a:pt x="305" y="830"/>
                    </a:lnTo>
                    <a:lnTo>
                      <a:pt x="335" y="854"/>
                    </a:lnTo>
                    <a:lnTo>
                      <a:pt x="401" y="854"/>
                    </a:lnTo>
                    <a:lnTo>
                      <a:pt x="410" y="881"/>
                    </a:lnTo>
                    <a:lnTo>
                      <a:pt x="405" y="901"/>
                    </a:lnTo>
                    <a:lnTo>
                      <a:pt x="433" y="905"/>
                    </a:lnTo>
                    <a:lnTo>
                      <a:pt x="440" y="844"/>
                    </a:lnTo>
                    <a:lnTo>
                      <a:pt x="472" y="814"/>
                    </a:lnTo>
                    <a:lnTo>
                      <a:pt x="531" y="803"/>
                    </a:lnTo>
                    <a:lnTo>
                      <a:pt x="600" y="829"/>
                    </a:lnTo>
                    <a:lnTo>
                      <a:pt x="616" y="788"/>
                    </a:lnTo>
                    <a:lnTo>
                      <a:pt x="635" y="772"/>
                    </a:lnTo>
                    <a:lnTo>
                      <a:pt x="727" y="751"/>
                    </a:lnTo>
                    <a:lnTo>
                      <a:pt x="777" y="712"/>
                    </a:lnTo>
                    <a:lnTo>
                      <a:pt x="832" y="728"/>
                    </a:lnTo>
                    <a:lnTo>
                      <a:pt x="863" y="691"/>
                    </a:lnTo>
                    <a:lnTo>
                      <a:pt x="859" y="651"/>
                    </a:lnTo>
                    <a:lnTo>
                      <a:pt x="875" y="616"/>
                    </a:lnTo>
                    <a:lnTo>
                      <a:pt x="862" y="611"/>
                    </a:lnTo>
                    <a:lnTo>
                      <a:pt x="803" y="622"/>
                    </a:lnTo>
                    <a:lnTo>
                      <a:pt x="794" y="610"/>
                    </a:lnTo>
                    <a:lnTo>
                      <a:pt x="893" y="520"/>
                    </a:lnTo>
                    <a:lnTo>
                      <a:pt x="920" y="438"/>
                    </a:lnTo>
                    <a:lnTo>
                      <a:pt x="1000" y="437"/>
                    </a:lnTo>
                    <a:lnTo>
                      <a:pt x="1057" y="398"/>
                    </a:lnTo>
                    <a:lnTo>
                      <a:pt x="1067" y="363"/>
                    </a:lnTo>
                    <a:lnTo>
                      <a:pt x="1030" y="334"/>
                    </a:lnTo>
                    <a:lnTo>
                      <a:pt x="1036" y="312"/>
                    </a:lnTo>
                    <a:lnTo>
                      <a:pt x="1020" y="294"/>
                    </a:lnTo>
                    <a:lnTo>
                      <a:pt x="1037" y="259"/>
                    </a:lnTo>
                    <a:lnTo>
                      <a:pt x="1041" y="225"/>
                    </a:lnTo>
                    <a:lnTo>
                      <a:pt x="1026" y="213"/>
                    </a:lnTo>
                    <a:lnTo>
                      <a:pt x="1000" y="216"/>
                    </a:lnTo>
                    <a:lnTo>
                      <a:pt x="950" y="193"/>
                    </a:lnTo>
                    <a:lnTo>
                      <a:pt x="912" y="150"/>
                    </a:lnTo>
                    <a:lnTo>
                      <a:pt x="923" y="115"/>
                    </a:lnTo>
                    <a:lnTo>
                      <a:pt x="906" y="76"/>
                    </a:lnTo>
                    <a:lnTo>
                      <a:pt x="879" y="72"/>
                    </a:lnTo>
                    <a:lnTo>
                      <a:pt x="850" y="55"/>
                    </a:lnTo>
                    <a:lnTo>
                      <a:pt x="824" y="57"/>
                    </a:lnTo>
                    <a:lnTo>
                      <a:pt x="800" y="19"/>
                    </a:lnTo>
                    <a:lnTo>
                      <a:pt x="78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3" name="Freeform 139">
                <a:extLst>
                  <a:ext uri="{FF2B5EF4-FFF2-40B4-BE49-F238E27FC236}">
                    <a16:creationId xmlns:a16="http://schemas.microsoft.com/office/drawing/2014/main" id="{43D9591A-953C-52DE-62A3-A45E58C1456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76" y="36"/>
                <a:ext cx="398" cy="380"/>
              </a:xfrm>
              <a:custGeom>
                <a:avLst/>
                <a:gdLst>
                  <a:gd name="T0" fmla="*/ 902 w 1194"/>
                  <a:gd name="T1" fmla="*/ 435 h 1140"/>
                  <a:gd name="T2" fmla="*/ 836 w 1194"/>
                  <a:gd name="T3" fmla="*/ 434 h 1140"/>
                  <a:gd name="T4" fmla="*/ 688 w 1194"/>
                  <a:gd name="T5" fmla="*/ 434 h 1140"/>
                  <a:gd name="T6" fmla="*/ 607 w 1194"/>
                  <a:gd name="T7" fmla="*/ 355 h 1140"/>
                  <a:gd name="T8" fmla="*/ 620 w 1194"/>
                  <a:gd name="T9" fmla="*/ 273 h 1140"/>
                  <a:gd name="T10" fmla="*/ 423 w 1194"/>
                  <a:gd name="T11" fmla="*/ 36 h 1140"/>
                  <a:gd name="T12" fmla="*/ 169 w 1194"/>
                  <a:gd name="T13" fmla="*/ 60 h 1140"/>
                  <a:gd name="T14" fmla="*/ 31 w 1194"/>
                  <a:gd name="T15" fmla="*/ 160 h 1140"/>
                  <a:gd name="T16" fmla="*/ 13 w 1194"/>
                  <a:gd name="T17" fmla="*/ 330 h 1140"/>
                  <a:gd name="T18" fmla="*/ 40 w 1194"/>
                  <a:gd name="T19" fmla="*/ 541 h 1140"/>
                  <a:gd name="T20" fmla="*/ 16 w 1194"/>
                  <a:gd name="T21" fmla="*/ 711 h 1140"/>
                  <a:gd name="T22" fmla="*/ 82 w 1194"/>
                  <a:gd name="T23" fmla="*/ 772 h 1140"/>
                  <a:gd name="T24" fmla="*/ 252 w 1194"/>
                  <a:gd name="T25" fmla="*/ 796 h 1140"/>
                  <a:gd name="T26" fmla="*/ 274 w 1194"/>
                  <a:gd name="T27" fmla="*/ 815 h 1140"/>
                  <a:gd name="T28" fmla="*/ 373 w 1194"/>
                  <a:gd name="T29" fmla="*/ 872 h 1140"/>
                  <a:gd name="T30" fmla="*/ 385 w 1194"/>
                  <a:gd name="T31" fmla="*/ 925 h 1140"/>
                  <a:gd name="T32" fmla="*/ 452 w 1194"/>
                  <a:gd name="T33" fmla="*/ 926 h 1140"/>
                  <a:gd name="T34" fmla="*/ 524 w 1194"/>
                  <a:gd name="T35" fmla="*/ 906 h 1140"/>
                  <a:gd name="T36" fmla="*/ 569 w 1194"/>
                  <a:gd name="T37" fmla="*/ 894 h 1140"/>
                  <a:gd name="T38" fmla="*/ 658 w 1194"/>
                  <a:gd name="T39" fmla="*/ 900 h 1140"/>
                  <a:gd name="T40" fmla="*/ 657 w 1194"/>
                  <a:gd name="T41" fmla="*/ 961 h 1140"/>
                  <a:gd name="T42" fmla="*/ 603 w 1194"/>
                  <a:gd name="T43" fmla="*/ 1039 h 1140"/>
                  <a:gd name="T44" fmla="*/ 701 w 1194"/>
                  <a:gd name="T45" fmla="*/ 1003 h 1140"/>
                  <a:gd name="T46" fmla="*/ 748 w 1194"/>
                  <a:gd name="T47" fmla="*/ 1013 h 1140"/>
                  <a:gd name="T48" fmla="*/ 834 w 1194"/>
                  <a:gd name="T49" fmla="*/ 1065 h 1140"/>
                  <a:gd name="T50" fmla="*/ 839 w 1194"/>
                  <a:gd name="T51" fmla="*/ 1050 h 1140"/>
                  <a:gd name="T52" fmla="*/ 899 w 1194"/>
                  <a:gd name="T53" fmla="*/ 1045 h 1140"/>
                  <a:gd name="T54" fmla="*/ 873 w 1194"/>
                  <a:gd name="T55" fmla="*/ 1121 h 1140"/>
                  <a:gd name="T56" fmla="*/ 967 w 1194"/>
                  <a:gd name="T57" fmla="*/ 1120 h 1140"/>
                  <a:gd name="T58" fmla="*/ 1026 w 1194"/>
                  <a:gd name="T59" fmla="*/ 1107 h 1140"/>
                  <a:gd name="T60" fmla="*/ 1119 w 1194"/>
                  <a:gd name="T61" fmla="*/ 1112 h 1140"/>
                  <a:gd name="T62" fmla="*/ 1142 w 1194"/>
                  <a:gd name="T63" fmla="*/ 1057 h 1140"/>
                  <a:gd name="T64" fmla="*/ 1148 w 1194"/>
                  <a:gd name="T65" fmla="*/ 982 h 1140"/>
                  <a:gd name="T66" fmla="*/ 1169 w 1194"/>
                  <a:gd name="T67" fmla="*/ 920 h 1140"/>
                  <a:gd name="T68" fmla="*/ 1076 w 1194"/>
                  <a:gd name="T69" fmla="*/ 854 h 1140"/>
                  <a:gd name="T70" fmla="*/ 1118 w 1194"/>
                  <a:gd name="T71" fmla="*/ 810 h 1140"/>
                  <a:gd name="T72" fmla="*/ 1056 w 1194"/>
                  <a:gd name="T73" fmla="*/ 715 h 1140"/>
                  <a:gd name="T74" fmla="*/ 1077 w 1194"/>
                  <a:gd name="T75" fmla="*/ 653 h 1140"/>
                  <a:gd name="T76" fmla="*/ 983 w 1194"/>
                  <a:gd name="T77" fmla="*/ 588 h 1140"/>
                  <a:gd name="T78" fmla="*/ 941 w 1194"/>
                  <a:gd name="T79" fmla="*/ 558 h 1140"/>
                  <a:gd name="T80" fmla="*/ 924 w 1194"/>
                  <a:gd name="T81" fmla="*/ 520 h 1140"/>
                  <a:gd name="T82" fmla="*/ 926 w 1194"/>
                  <a:gd name="T83" fmla="*/ 399 h 1140"/>
                  <a:gd name="T84" fmla="*/ 1116 w 1194"/>
                  <a:gd name="T85" fmla="*/ 999 h 1140"/>
                  <a:gd name="T86" fmla="*/ 1079 w 1194"/>
                  <a:gd name="T87" fmla="*/ 1036 h 1140"/>
                  <a:gd name="T88" fmla="*/ 1064 w 1194"/>
                  <a:gd name="T89" fmla="*/ 1017 h 1140"/>
                  <a:gd name="T90" fmla="*/ 1075 w 1194"/>
                  <a:gd name="T91" fmla="*/ 988 h 1140"/>
                  <a:gd name="T92" fmla="*/ 1107 w 1194"/>
                  <a:gd name="T93" fmla="*/ 966 h 1140"/>
                  <a:gd name="T94" fmla="*/ 1122 w 1194"/>
                  <a:gd name="T95" fmla="*/ 991 h 1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194" h="1140">
                    <a:moveTo>
                      <a:pt x="894" y="409"/>
                    </a:moveTo>
                    <a:lnTo>
                      <a:pt x="894" y="415"/>
                    </a:lnTo>
                    <a:lnTo>
                      <a:pt x="902" y="435"/>
                    </a:lnTo>
                    <a:lnTo>
                      <a:pt x="872" y="464"/>
                    </a:lnTo>
                    <a:lnTo>
                      <a:pt x="856" y="439"/>
                    </a:lnTo>
                    <a:lnTo>
                      <a:pt x="836" y="434"/>
                    </a:lnTo>
                    <a:lnTo>
                      <a:pt x="797" y="451"/>
                    </a:lnTo>
                    <a:lnTo>
                      <a:pt x="762" y="434"/>
                    </a:lnTo>
                    <a:lnTo>
                      <a:pt x="688" y="434"/>
                    </a:lnTo>
                    <a:lnTo>
                      <a:pt x="630" y="386"/>
                    </a:lnTo>
                    <a:lnTo>
                      <a:pt x="609" y="381"/>
                    </a:lnTo>
                    <a:lnTo>
                      <a:pt x="607" y="355"/>
                    </a:lnTo>
                    <a:lnTo>
                      <a:pt x="583" y="317"/>
                    </a:lnTo>
                    <a:lnTo>
                      <a:pt x="613" y="287"/>
                    </a:lnTo>
                    <a:lnTo>
                      <a:pt x="620" y="273"/>
                    </a:lnTo>
                    <a:lnTo>
                      <a:pt x="544" y="260"/>
                    </a:lnTo>
                    <a:lnTo>
                      <a:pt x="494" y="230"/>
                    </a:lnTo>
                    <a:lnTo>
                      <a:pt x="423" y="36"/>
                    </a:lnTo>
                    <a:lnTo>
                      <a:pt x="407" y="11"/>
                    </a:lnTo>
                    <a:lnTo>
                      <a:pt x="386" y="0"/>
                    </a:lnTo>
                    <a:lnTo>
                      <a:pt x="169" y="60"/>
                    </a:lnTo>
                    <a:lnTo>
                      <a:pt x="114" y="99"/>
                    </a:lnTo>
                    <a:lnTo>
                      <a:pt x="77" y="136"/>
                    </a:lnTo>
                    <a:lnTo>
                      <a:pt x="31" y="160"/>
                    </a:lnTo>
                    <a:lnTo>
                      <a:pt x="42" y="266"/>
                    </a:lnTo>
                    <a:lnTo>
                      <a:pt x="32" y="307"/>
                    </a:lnTo>
                    <a:lnTo>
                      <a:pt x="13" y="330"/>
                    </a:lnTo>
                    <a:lnTo>
                      <a:pt x="9" y="357"/>
                    </a:lnTo>
                    <a:lnTo>
                      <a:pt x="23" y="496"/>
                    </a:lnTo>
                    <a:lnTo>
                      <a:pt x="40" y="541"/>
                    </a:lnTo>
                    <a:lnTo>
                      <a:pt x="21" y="550"/>
                    </a:lnTo>
                    <a:lnTo>
                      <a:pt x="0" y="686"/>
                    </a:lnTo>
                    <a:lnTo>
                      <a:pt x="16" y="711"/>
                    </a:lnTo>
                    <a:lnTo>
                      <a:pt x="51" y="728"/>
                    </a:lnTo>
                    <a:lnTo>
                      <a:pt x="60" y="754"/>
                    </a:lnTo>
                    <a:lnTo>
                      <a:pt x="82" y="772"/>
                    </a:lnTo>
                    <a:lnTo>
                      <a:pt x="146" y="740"/>
                    </a:lnTo>
                    <a:lnTo>
                      <a:pt x="173" y="744"/>
                    </a:lnTo>
                    <a:lnTo>
                      <a:pt x="252" y="796"/>
                    </a:lnTo>
                    <a:lnTo>
                      <a:pt x="291" y="780"/>
                    </a:lnTo>
                    <a:lnTo>
                      <a:pt x="292" y="793"/>
                    </a:lnTo>
                    <a:lnTo>
                      <a:pt x="274" y="815"/>
                    </a:lnTo>
                    <a:lnTo>
                      <a:pt x="281" y="828"/>
                    </a:lnTo>
                    <a:lnTo>
                      <a:pt x="323" y="844"/>
                    </a:lnTo>
                    <a:lnTo>
                      <a:pt x="373" y="872"/>
                    </a:lnTo>
                    <a:lnTo>
                      <a:pt x="380" y="879"/>
                    </a:lnTo>
                    <a:lnTo>
                      <a:pt x="375" y="892"/>
                    </a:lnTo>
                    <a:lnTo>
                      <a:pt x="385" y="925"/>
                    </a:lnTo>
                    <a:lnTo>
                      <a:pt x="418" y="922"/>
                    </a:lnTo>
                    <a:lnTo>
                      <a:pt x="433" y="941"/>
                    </a:lnTo>
                    <a:lnTo>
                      <a:pt x="452" y="926"/>
                    </a:lnTo>
                    <a:lnTo>
                      <a:pt x="485" y="917"/>
                    </a:lnTo>
                    <a:lnTo>
                      <a:pt x="498" y="922"/>
                    </a:lnTo>
                    <a:lnTo>
                      <a:pt x="524" y="906"/>
                    </a:lnTo>
                    <a:lnTo>
                      <a:pt x="545" y="918"/>
                    </a:lnTo>
                    <a:lnTo>
                      <a:pt x="565" y="916"/>
                    </a:lnTo>
                    <a:lnTo>
                      <a:pt x="569" y="894"/>
                    </a:lnTo>
                    <a:lnTo>
                      <a:pt x="586" y="927"/>
                    </a:lnTo>
                    <a:lnTo>
                      <a:pt x="624" y="897"/>
                    </a:lnTo>
                    <a:lnTo>
                      <a:pt x="658" y="900"/>
                    </a:lnTo>
                    <a:lnTo>
                      <a:pt x="666" y="920"/>
                    </a:lnTo>
                    <a:lnTo>
                      <a:pt x="687" y="938"/>
                    </a:lnTo>
                    <a:lnTo>
                      <a:pt x="657" y="961"/>
                    </a:lnTo>
                    <a:lnTo>
                      <a:pt x="637" y="962"/>
                    </a:lnTo>
                    <a:lnTo>
                      <a:pt x="611" y="985"/>
                    </a:lnTo>
                    <a:lnTo>
                      <a:pt x="603" y="1039"/>
                    </a:lnTo>
                    <a:lnTo>
                      <a:pt x="632" y="1063"/>
                    </a:lnTo>
                    <a:lnTo>
                      <a:pt x="656" y="1021"/>
                    </a:lnTo>
                    <a:lnTo>
                      <a:pt x="701" y="1003"/>
                    </a:lnTo>
                    <a:lnTo>
                      <a:pt x="717" y="1028"/>
                    </a:lnTo>
                    <a:lnTo>
                      <a:pt x="735" y="1007"/>
                    </a:lnTo>
                    <a:lnTo>
                      <a:pt x="748" y="1013"/>
                    </a:lnTo>
                    <a:lnTo>
                      <a:pt x="743" y="1026"/>
                    </a:lnTo>
                    <a:lnTo>
                      <a:pt x="750" y="1033"/>
                    </a:lnTo>
                    <a:lnTo>
                      <a:pt x="834" y="1065"/>
                    </a:lnTo>
                    <a:lnTo>
                      <a:pt x="841" y="1071"/>
                    </a:lnTo>
                    <a:lnTo>
                      <a:pt x="854" y="1063"/>
                    </a:lnTo>
                    <a:lnTo>
                      <a:pt x="839" y="1050"/>
                    </a:lnTo>
                    <a:lnTo>
                      <a:pt x="850" y="1023"/>
                    </a:lnTo>
                    <a:lnTo>
                      <a:pt x="857" y="1022"/>
                    </a:lnTo>
                    <a:lnTo>
                      <a:pt x="899" y="1045"/>
                    </a:lnTo>
                    <a:lnTo>
                      <a:pt x="894" y="1066"/>
                    </a:lnTo>
                    <a:lnTo>
                      <a:pt x="872" y="1108"/>
                    </a:lnTo>
                    <a:lnTo>
                      <a:pt x="873" y="1121"/>
                    </a:lnTo>
                    <a:lnTo>
                      <a:pt x="893" y="1120"/>
                    </a:lnTo>
                    <a:lnTo>
                      <a:pt x="956" y="1080"/>
                    </a:lnTo>
                    <a:lnTo>
                      <a:pt x="967" y="1120"/>
                    </a:lnTo>
                    <a:lnTo>
                      <a:pt x="954" y="1134"/>
                    </a:lnTo>
                    <a:lnTo>
                      <a:pt x="961" y="1140"/>
                    </a:lnTo>
                    <a:lnTo>
                      <a:pt x="1026" y="1107"/>
                    </a:lnTo>
                    <a:lnTo>
                      <a:pt x="1046" y="1113"/>
                    </a:lnTo>
                    <a:lnTo>
                      <a:pt x="1078" y="1102"/>
                    </a:lnTo>
                    <a:lnTo>
                      <a:pt x="1119" y="1112"/>
                    </a:lnTo>
                    <a:lnTo>
                      <a:pt x="1126" y="1104"/>
                    </a:lnTo>
                    <a:lnTo>
                      <a:pt x="1130" y="1078"/>
                    </a:lnTo>
                    <a:lnTo>
                      <a:pt x="1142" y="1057"/>
                    </a:lnTo>
                    <a:lnTo>
                      <a:pt x="1138" y="1023"/>
                    </a:lnTo>
                    <a:lnTo>
                      <a:pt x="1157" y="1008"/>
                    </a:lnTo>
                    <a:lnTo>
                      <a:pt x="1148" y="982"/>
                    </a:lnTo>
                    <a:lnTo>
                      <a:pt x="1173" y="960"/>
                    </a:lnTo>
                    <a:lnTo>
                      <a:pt x="1165" y="940"/>
                    </a:lnTo>
                    <a:lnTo>
                      <a:pt x="1169" y="920"/>
                    </a:lnTo>
                    <a:lnTo>
                      <a:pt x="1194" y="904"/>
                    </a:lnTo>
                    <a:lnTo>
                      <a:pt x="1164" y="866"/>
                    </a:lnTo>
                    <a:lnTo>
                      <a:pt x="1076" y="854"/>
                    </a:lnTo>
                    <a:lnTo>
                      <a:pt x="1074" y="841"/>
                    </a:lnTo>
                    <a:lnTo>
                      <a:pt x="1101" y="839"/>
                    </a:lnTo>
                    <a:lnTo>
                      <a:pt x="1118" y="810"/>
                    </a:lnTo>
                    <a:lnTo>
                      <a:pt x="1103" y="779"/>
                    </a:lnTo>
                    <a:lnTo>
                      <a:pt x="1073" y="748"/>
                    </a:lnTo>
                    <a:lnTo>
                      <a:pt x="1056" y="715"/>
                    </a:lnTo>
                    <a:lnTo>
                      <a:pt x="1112" y="670"/>
                    </a:lnTo>
                    <a:lnTo>
                      <a:pt x="1111" y="650"/>
                    </a:lnTo>
                    <a:lnTo>
                      <a:pt x="1077" y="653"/>
                    </a:lnTo>
                    <a:lnTo>
                      <a:pt x="1073" y="607"/>
                    </a:lnTo>
                    <a:lnTo>
                      <a:pt x="1037" y="584"/>
                    </a:lnTo>
                    <a:lnTo>
                      <a:pt x="983" y="588"/>
                    </a:lnTo>
                    <a:lnTo>
                      <a:pt x="976" y="575"/>
                    </a:lnTo>
                    <a:lnTo>
                      <a:pt x="974" y="555"/>
                    </a:lnTo>
                    <a:lnTo>
                      <a:pt x="941" y="558"/>
                    </a:lnTo>
                    <a:lnTo>
                      <a:pt x="920" y="554"/>
                    </a:lnTo>
                    <a:lnTo>
                      <a:pt x="913" y="541"/>
                    </a:lnTo>
                    <a:lnTo>
                      <a:pt x="924" y="520"/>
                    </a:lnTo>
                    <a:lnTo>
                      <a:pt x="914" y="480"/>
                    </a:lnTo>
                    <a:lnTo>
                      <a:pt x="963" y="436"/>
                    </a:lnTo>
                    <a:lnTo>
                      <a:pt x="926" y="399"/>
                    </a:lnTo>
                    <a:lnTo>
                      <a:pt x="894" y="409"/>
                    </a:lnTo>
                    <a:close/>
                    <a:moveTo>
                      <a:pt x="1122" y="991"/>
                    </a:moveTo>
                    <a:lnTo>
                      <a:pt x="1116" y="999"/>
                    </a:lnTo>
                    <a:lnTo>
                      <a:pt x="1117" y="1018"/>
                    </a:lnTo>
                    <a:lnTo>
                      <a:pt x="1091" y="1021"/>
                    </a:lnTo>
                    <a:lnTo>
                      <a:pt x="1079" y="1036"/>
                    </a:lnTo>
                    <a:lnTo>
                      <a:pt x="1073" y="1036"/>
                    </a:lnTo>
                    <a:lnTo>
                      <a:pt x="1058" y="1030"/>
                    </a:lnTo>
                    <a:lnTo>
                      <a:pt x="1064" y="1017"/>
                    </a:lnTo>
                    <a:lnTo>
                      <a:pt x="1057" y="1010"/>
                    </a:lnTo>
                    <a:lnTo>
                      <a:pt x="1062" y="997"/>
                    </a:lnTo>
                    <a:lnTo>
                      <a:pt x="1075" y="988"/>
                    </a:lnTo>
                    <a:lnTo>
                      <a:pt x="1089" y="995"/>
                    </a:lnTo>
                    <a:lnTo>
                      <a:pt x="1107" y="972"/>
                    </a:lnTo>
                    <a:lnTo>
                      <a:pt x="1107" y="966"/>
                    </a:lnTo>
                    <a:lnTo>
                      <a:pt x="1127" y="970"/>
                    </a:lnTo>
                    <a:lnTo>
                      <a:pt x="1134" y="983"/>
                    </a:lnTo>
                    <a:lnTo>
                      <a:pt x="1122" y="9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4" name="Freeform 140">
                <a:extLst>
                  <a:ext uri="{FF2B5EF4-FFF2-40B4-BE49-F238E27FC236}">
                    <a16:creationId xmlns:a16="http://schemas.microsoft.com/office/drawing/2014/main" id="{3E8A0B19-A7DE-1AD4-0B1F-C204655C7F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9" y="358"/>
                <a:ext cx="25" cy="24"/>
              </a:xfrm>
              <a:custGeom>
                <a:avLst/>
                <a:gdLst>
                  <a:gd name="T0" fmla="*/ 59 w 77"/>
                  <a:gd name="T1" fmla="*/ 33 h 70"/>
                  <a:gd name="T2" fmla="*/ 65 w 77"/>
                  <a:gd name="T3" fmla="*/ 25 h 70"/>
                  <a:gd name="T4" fmla="*/ 77 w 77"/>
                  <a:gd name="T5" fmla="*/ 17 h 70"/>
                  <a:gd name="T6" fmla="*/ 70 w 77"/>
                  <a:gd name="T7" fmla="*/ 4 h 70"/>
                  <a:gd name="T8" fmla="*/ 50 w 77"/>
                  <a:gd name="T9" fmla="*/ 0 h 70"/>
                  <a:gd name="T10" fmla="*/ 50 w 77"/>
                  <a:gd name="T11" fmla="*/ 6 h 70"/>
                  <a:gd name="T12" fmla="*/ 32 w 77"/>
                  <a:gd name="T13" fmla="*/ 29 h 70"/>
                  <a:gd name="T14" fmla="*/ 18 w 77"/>
                  <a:gd name="T15" fmla="*/ 22 h 70"/>
                  <a:gd name="T16" fmla="*/ 5 w 77"/>
                  <a:gd name="T17" fmla="*/ 31 h 70"/>
                  <a:gd name="T18" fmla="*/ 0 w 77"/>
                  <a:gd name="T19" fmla="*/ 44 h 70"/>
                  <a:gd name="T20" fmla="*/ 7 w 77"/>
                  <a:gd name="T21" fmla="*/ 51 h 70"/>
                  <a:gd name="T22" fmla="*/ 1 w 77"/>
                  <a:gd name="T23" fmla="*/ 64 h 70"/>
                  <a:gd name="T24" fmla="*/ 16 w 77"/>
                  <a:gd name="T25" fmla="*/ 70 h 70"/>
                  <a:gd name="T26" fmla="*/ 22 w 77"/>
                  <a:gd name="T27" fmla="*/ 70 h 70"/>
                  <a:gd name="T28" fmla="*/ 34 w 77"/>
                  <a:gd name="T29" fmla="*/ 55 h 70"/>
                  <a:gd name="T30" fmla="*/ 60 w 77"/>
                  <a:gd name="T31" fmla="*/ 52 h 70"/>
                  <a:gd name="T32" fmla="*/ 59 w 77"/>
                  <a:gd name="T33" fmla="*/ 33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7" h="70">
                    <a:moveTo>
                      <a:pt x="59" y="33"/>
                    </a:moveTo>
                    <a:lnTo>
                      <a:pt x="65" y="25"/>
                    </a:lnTo>
                    <a:lnTo>
                      <a:pt x="77" y="17"/>
                    </a:lnTo>
                    <a:lnTo>
                      <a:pt x="70" y="4"/>
                    </a:lnTo>
                    <a:lnTo>
                      <a:pt x="50" y="0"/>
                    </a:lnTo>
                    <a:lnTo>
                      <a:pt x="50" y="6"/>
                    </a:lnTo>
                    <a:lnTo>
                      <a:pt x="32" y="29"/>
                    </a:lnTo>
                    <a:lnTo>
                      <a:pt x="18" y="22"/>
                    </a:lnTo>
                    <a:lnTo>
                      <a:pt x="5" y="31"/>
                    </a:lnTo>
                    <a:lnTo>
                      <a:pt x="0" y="44"/>
                    </a:lnTo>
                    <a:lnTo>
                      <a:pt x="7" y="51"/>
                    </a:lnTo>
                    <a:lnTo>
                      <a:pt x="1" y="64"/>
                    </a:lnTo>
                    <a:lnTo>
                      <a:pt x="16" y="70"/>
                    </a:lnTo>
                    <a:lnTo>
                      <a:pt x="22" y="70"/>
                    </a:lnTo>
                    <a:lnTo>
                      <a:pt x="34" y="55"/>
                    </a:lnTo>
                    <a:lnTo>
                      <a:pt x="60" y="52"/>
                    </a:lnTo>
                    <a:lnTo>
                      <a:pt x="59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5" name="Freeform 141">
                <a:extLst>
                  <a:ext uri="{FF2B5EF4-FFF2-40B4-BE49-F238E27FC236}">
                    <a16:creationId xmlns:a16="http://schemas.microsoft.com/office/drawing/2014/main" id="{304C77CE-32AD-CAA5-A42B-8B77C37632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281"/>
                <a:ext cx="449" cy="308"/>
              </a:xfrm>
              <a:custGeom>
                <a:avLst/>
                <a:gdLst>
                  <a:gd name="T0" fmla="*/ 198 w 1346"/>
                  <a:gd name="T1" fmla="*/ 19 h 924"/>
                  <a:gd name="T2" fmla="*/ 118 w 1346"/>
                  <a:gd name="T3" fmla="*/ 94 h 924"/>
                  <a:gd name="T4" fmla="*/ 179 w 1346"/>
                  <a:gd name="T5" fmla="*/ 169 h 924"/>
                  <a:gd name="T6" fmla="*/ 209 w 1346"/>
                  <a:gd name="T7" fmla="*/ 220 h 924"/>
                  <a:gd name="T8" fmla="*/ 131 w 1346"/>
                  <a:gd name="T9" fmla="*/ 173 h 924"/>
                  <a:gd name="T10" fmla="*/ 49 w 1346"/>
                  <a:gd name="T11" fmla="*/ 294 h 924"/>
                  <a:gd name="T12" fmla="*/ 33 w 1346"/>
                  <a:gd name="T13" fmla="*/ 337 h 924"/>
                  <a:gd name="T14" fmla="*/ 92 w 1346"/>
                  <a:gd name="T15" fmla="*/ 405 h 924"/>
                  <a:gd name="T16" fmla="*/ 241 w 1346"/>
                  <a:gd name="T17" fmla="*/ 552 h 924"/>
                  <a:gd name="T18" fmla="*/ 324 w 1346"/>
                  <a:gd name="T19" fmla="*/ 726 h 924"/>
                  <a:gd name="T20" fmla="*/ 369 w 1346"/>
                  <a:gd name="T21" fmla="*/ 768 h 924"/>
                  <a:gd name="T22" fmla="*/ 434 w 1346"/>
                  <a:gd name="T23" fmla="*/ 755 h 924"/>
                  <a:gd name="T24" fmla="*/ 545 w 1346"/>
                  <a:gd name="T25" fmla="*/ 786 h 924"/>
                  <a:gd name="T26" fmla="*/ 692 w 1346"/>
                  <a:gd name="T27" fmla="*/ 792 h 924"/>
                  <a:gd name="T28" fmla="*/ 807 w 1346"/>
                  <a:gd name="T29" fmla="*/ 868 h 924"/>
                  <a:gd name="T30" fmla="*/ 883 w 1346"/>
                  <a:gd name="T31" fmla="*/ 895 h 924"/>
                  <a:gd name="T32" fmla="*/ 933 w 1346"/>
                  <a:gd name="T33" fmla="*/ 924 h 924"/>
                  <a:gd name="T34" fmla="*/ 1042 w 1346"/>
                  <a:gd name="T35" fmla="*/ 873 h 924"/>
                  <a:gd name="T36" fmla="*/ 1109 w 1346"/>
                  <a:gd name="T37" fmla="*/ 800 h 924"/>
                  <a:gd name="T38" fmla="*/ 1156 w 1346"/>
                  <a:gd name="T39" fmla="*/ 802 h 924"/>
                  <a:gd name="T40" fmla="*/ 1247 w 1346"/>
                  <a:gd name="T41" fmla="*/ 767 h 924"/>
                  <a:gd name="T42" fmla="*/ 1271 w 1346"/>
                  <a:gd name="T43" fmla="*/ 732 h 924"/>
                  <a:gd name="T44" fmla="*/ 1265 w 1346"/>
                  <a:gd name="T45" fmla="*/ 664 h 924"/>
                  <a:gd name="T46" fmla="*/ 1260 w 1346"/>
                  <a:gd name="T47" fmla="*/ 612 h 924"/>
                  <a:gd name="T48" fmla="*/ 1283 w 1346"/>
                  <a:gd name="T49" fmla="*/ 570 h 924"/>
                  <a:gd name="T50" fmla="*/ 1324 w 1346"/>
                  <a:gd name="T51" fmla="*/ 438 h 924"/>
                  <a:gd name="T52" fmla="*/ 1264 w 1346"/>
                  <a:gd name="T53" fmla="*/ 369 h 924"/>
                  <a:gd name="T54" fmla="*/ 1184 w 1346"/>
                  <a:gd name="T55" fmla="*/ 378 h 924"/>
                  <a:gd name="T56" fmla="*/ 1092 w 1346"/>
                  <a:gd name="T57" fmla="*/ 399 h 924"/>
                  <a:gd name="T58" fmla="*/ 1031 w 1346"/>
                  <a:gd name="T59" fmla="*/ 385 h 924"/>
                  <a:gd name="T60" fmla="*/ 1032 w 1346"/>
                  <a:gd name="T61" fmla="*/ 331 h 924"/>
                  <a:gd name="T62" fmla="*/ 988 w 1346"/>
                  <a:gd name="T63" fmla="*/ 288 h 924"/>
                  <a:gd name="T64" fmla="*/ 979 w 1346"/>
                  <a:gd name="T65" fmla="*/ 336 h 924"/>
                  <a:gd name="T66" fmla="*/ 881 w 1346"/>
                  <a:gd name="T67" fmla="*/ 291 h 924"/>
                  <a:gd name="T68" fmla="*/ 855 w 1346"/>
                  <a:gd name="T69" fmla="*/ 293 h 924"/>
                  <a:gd name="T70" fmla="*/ 770 w 1346"/>
                  <a:gd name="T71" fmla="*/ 328 h 924"/>
                  <a:gd name="T72" fmla="*/ 775 w 1346"/>
                  <a:gd name="T73" fmla="*/ 227 h 924"/>
                  <a:gd name="T74" fmla="*/ 804 w 1346"/>
                  <a:gd name="T75" fmla="*/ 185 h 924"/>
                  <a:gd name="T76" fmla="*/ 724 w 1346"/>
                  <a:gd name="T77" fmla="*/ 192 h 924"/>
                  <a:gd name="T78" fmla="*/ 683 w 1346"/>
                  <a:gd name="T79" fmla="*/ 183 h 924"/>
                  <a:gd name="T80" fmla="*/ 623 w 1346"/>
                  <a:gd name="T81" fmla="*/ 182 h 924"/>
                  <a:gd name="T82" fmla="*/ 556 w 1346"/>
                  <a:gd name="T83" fmla="*/ 187 h 924"/>
                  <a:gd name="T84" fmla="*/ 518 w 1346"/>
                  <a:gd name="T85" fmla="*/ 144 h 924"/>
                  <a:gd name="T86" fmla="*/ 419 w 1346"/>
                  <a:gd name="T87" fmla="*/ 93 h 924"/>
                  <a:gd name="T88" fmla="*/ 429 w 1346"/>
                  <a:gd name="T89" fmla="*/ 45 h 924"/>
                  <a:gd name="T90" fmla="*/ 284 w 1346"/>
                  <a:gd name="T91" fmla="*/ 5 h 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46" h="924">
                    <a:moveTo>
                      <a:pt x="284" y="5"/>
                    </a:moveTo>
                    <a:lnTo>
                      <a:pt x="220" y="37"/>
                    </a:lnTo>
                    <a:lnTo>
                      <a:pt x="198" y="19"/>
                    </a:lnTo>
                    <a:lnTo>
                      <a:pt x="183" y="0"/>
                    </a:lnTo>
                    <a:lnTo>
                      <a:pt x="137" y="5"/>
                    </a:lnTo>
                    <a:lnTo>
                      <a:pt x="118" y="94"/>
                    </a:lnTo>
                    <a:lnTo>
                      <a:pt x="134" y="119"/>
                    </a:lnTo>
                    <a:lnTo>
                      <a:pt x="161" y="124"/>
                    </a:lnTo>
                    <a:lnTo>
                      <a:pt x="179" y="169"/>
                    </a:lnTo>
                    <a:lnTo>
                      <a:pt x="220" y="185"/>
                    </a:lnTo>
                    <a:lnTo>
                      <a:pt x="222" y="211"/>
                    </a:lnTo>
                    <a:lnTo>
                      <a:pt x="209" y="220"/>
                    </a:lnTo>
                    <a:lnTo>
                      <a:pt x="181" y="202"/>
                    </a:lnTo>
                    <a:lnTo>
                      <a:pt x="155" y="205"/>
                    </a:lnTo>
                    <a:lnTo>
                      <a:pt x="131" y="173"/>
                    </a:lnTo>
                    <a:lnTo>
                      <a:pt x="106" y="182"/>
                    </a:lnTo>
                    <a:lnTo>
                      <a:pt x="82" y="211"/>
                    </a:lnTo>
                    <a:lnTo>
                      <a:pt x="49" y="294"/>
                    </a:lnTo>
                    <a:lnTo>
                      <a:pt x="0" y="340"/>
                    </a:lnTo>
                    <a:lnTo>
                      <a:pt x="21" y="351"/>
                    </a:lnTo>
                    <a:lnTo>
                      <a:pt x="33" y="337"/>
                    </a:lnTo>
                    <a:lnTo>
                      <a:pt x="53" y="341"/>
                    </a:lnTo>
                    <a:lnTo>
                      <a:pt x="57" y="375"/>
                    </a:lnTo>
                    <a:lnTo>
                      <a:pt x="92" y="405"/>
                    </a:lnTo>
                    <a:lnTo>
                      <a:pt x="154" y="480"/>
                    </a:lnTo>
                    <a:lnTo>
                      <a:pt x="210" y="515"/>
                    </a:lnTo>
                    <a:lnTo>
                      <a:pt x="241" y="552"/>
                    </a:lnTo>
                    <a:lnTo>
                      <a:pt x="256" y="638"/>
                    </a:lnTo>
                    <a:lnTo>
                      <a:pt x="289" y="702"/>
                    </a:lnTo>
                    <a:lnTo>
                      <a:pt x="324" y="726"/>
                    </a:lnTo>
                    <a:lnTo>
                      <a:pt x="325" y="746"/>
                    </a:lnTo>
                    <a:lnTo>
                      <a:pt x="341" y="771"/>
                    </a:lnTo>
                    <a:lnTo>
                      <a:pt x="369" y="768"/>
                    </a:lnTo>
                    <a:lnTo>
                      <a:pt x="400" y="752"/>
                    </a:lnTo>
                    <a:lnTo>
                      <a:pt x="415" y="763"/>
                    </a:lnTo>
                    <a:lnTo>
                      <a:pt x="434" y="755"/>
                    </a:lnTo>
                    <a:lnTo>
                      <a:pt x="475" y="765"/>
                    </a:lnTo>
                    <a:lnTo>
                      <a:pt x="505" y="789"/>
                    </a:lnTo>
                    <a:lnTo>
                      <a:pt x="545" y="786"/>
                    </a:lnTo>
                    <a:lnTo>
                      <a:pt x="570" y="776"/>
                    </a:lnTo>
                    <a:lnTo>
                      <a:pt x="631" y="777"/>
                    </a:lnTo>
                    <a:lnTo>
                      <a:pt x="692" y="792"/>
                    </a:lnTo>
                    <a:lnTo>
                      <a:pt x="729" y="821"/>
                    </a:lnTo>
                    <a:lnTo>
                      <a:pt x="777" y="831"/>
                    </a:lnTo>
                    <a:lnTo>
                      <a:pt x="807" y="868"/>
                    </a:lnTo>
                    <a:lnTo>
                      <a:pt x="825" y="853"/>
                    </a:lnTo>
                    <a:lnTo>
                      <a:pt x="868" y="876"/>
                    </a:lnTo>
                    <a:lnTo>
                      <a:pt x="883" y="895"/>
                    </a:lnTo>
                    <a:lnTo>
                      <a:pt x="916" y="885"/>
                    </a:lnTo>
                    <a:lnTo>
                      <a:pt x="925" y="911"/>
                    </a:lnTo>
                    <a:lnTo>
                      <a:pt x="933" y="924"/>
                    </a:lnTo>
                    <a:lnTo>
                      <a:pt x="953" y="915"/>
                    </a:lnTo>
                    <a:lnTo>
                      <a:pt x="967" y="867"/>
                    </a:lnTo>
                    <a:lnTo>
                      <a:pt x="1042" y="873"/>
                    </a:lnTo>
                    <a:lnTo>
                      <a:pt x="1052" y="832"/>
                    </a:lnTo>
                    <a:lnTo>
                      <a:pt x="1078" y="824"/>
                    </a:lnTo>
                    <a:lnTo>
                      <a:pt x="1109" y="800"/>
                    </a:lnTo>
                    <a:lnTo>
                      <a:pt x="1113" y="773"/>
                    </a:lnTo>
                    <a:lnTo>
                      <a:pt x="1134" y="777"/>
                    </a:lnTo>
                    <a:lnTo>
                      <a:pt x="1156" y="802"/>
                    </a:lnTo>
                    <a:lnTo>
                      <a:pt x="1188" y="779"/>
                    </a:lnTo>
                    <a:lnTo>
                      <a:pt x="1216" y="797"/>
                    </a:lnTo>
                    <a:lnTo>
                      <a:pt x="1247" y="767"/>
                    </a:lnTo>
                    <a:lnTo>
                      <a:pt x="1269" y="786"/>
                    </a:lnTo>
                    <a:lnTo>
                      <a:pt x="1288" y="777"/>
                    </a:lnTo>
                    <a:lnTo>
                      <a:pt x="1271" y="732"/>
                    </a:lnTo>
                    <a:lnTo>
                      <a:pt x="1274" y="704"/>
                    </a:lnTo>
                    <a:lnTo>
                      <a:pt x="1247" y="693"/>
                    </a:lnTo>
                    <a:lnTo>
                      <a:pt x="1265" y="664"/>
                    </a:lnTo>
                    <a:lnTo>
                      <a:pt x="1263" y="645"/>
                    </a:lnTo>
                    <a:lnTo>
                      <a:pt x="1242" y="634"/>
                    </a:lnTo>
                    <a:lnTo>
                      <a:pt x="1260" y="612"/>
                    </a:lnTo>
                    <a:lnTo>
                      <a:pt x="1256" y="578"/>
                    </a:lnTo>
                    <a:lnTo>
                      <a:pt x="1264" y="584"/>
                    </a:lnTo>
                    <a:lnTo>
                      <a:pt x="1283" y="570"/>
                    </a:lnTo>
                    <a:lnTo>
                      <a:pt x="1291" y="521"/>
                    </a:lnTo>
                    <a:lnTo>
                      <a:pt x="1346" y="456"/>
                    </a:lnTo>
                    <a:lnTo>
                      <a:pt x="1324" y="438"/>
                    </a:lnTo>
                    <a:lnTo>
                      <a:pt x="1329" y="424"/>
                    </a:lnTo>
                    <a:lnTo>
                      <a:pt x="1287" y="401"/>
                    </a:lnTo>
                    <a:lnTo>
                      <a:pt x="1264" y="369"/>
                    </a:lnTo>
                    <a:lnTo>
                      <a:pt x="1257" y="377"/>
                    </a:lnTo>
                    <a:lnTo>
                      <a:pt x="1216" y="367"/>
                    </a:lnTo>
                    <a:lnTo>
                      <a:pt x="1184" y="378"/>
                    </a:lnTo>
                    <a:lnTo>
                      <a:pt x="1164" y="372"/>
                    </a:lnTo>
                    <a:lnTo>
                      <a:pt x="1099" y="405"/>
                    </a:lnTo>
                    <a:lnTo>
                      <a:pt x="1092" y="399"/>
                    </a:lnTo>
                    <a:lnTo>
                      <a:pt x="1105" y="385"/>
                    </a:lnTo>
                    <a:lnTo>
                      <a:pt x="1094" y="345"/>
                    </a:lnTo>
                    <a:lnTo>
                      <a:pt x="1031" y="385"/>
                    </a:lnTo>
                    <a:lnTo>
                      <a:pt x="1011" y="386"/>
                    </a:lnTo>
                    <a:lnTo>
                      <a:pt x="1010" y="373"/>
                    </a:lnTo>
                    <a:lnTo>
                      <a:pt x="1032" y="331"/>
                    </a:lnTo>
                    <a:lnTo>
                      <a:pt x="1037" y="310"/>
                    </a:lnTo>
                    <a:lnTo>
                      <a:pt x="995" y="287"/>
                    </a:lnTo>
                    <a:lnTo>
                      <a:pt x="988" y="288"/>
                    </a:lnTo>
                    <a:lnTo>
                      <a:pt x="977" y="315"/>
                    </a:lnTo>
                    <a:lnTo>
                      <a:pt x="992" y="328"/>
                    </a:lnTo>
                    <a:lnTo>
                      <a:pt x="979" y="336"/>
                    </a:lnTo>
                    <a:lnTo>
                      <a:pt x="972" y="330"/>
                    </a:lnTo>
                    <a:lnTo>
                      <a:pt x="888" y="298"/>
                    </a:lnTo>
                    <a:lnTo>
                      <a:pt x="881" y="291"/>
                    </a:lnTo>
                    <a:lnTo>
                      <a:pt x="886" y="278"/>
                    </a:lnTo>
                    <a:lnTo>
                      <a:pt x="873" y="272"/>
                    </a:lnTo>
                    <a:lnTo>
                      <a:pt x="855" y="293"/>
                    </a:lnTo>
                    <a:lnTo>
                      <a:pt x="839" y="268"/>
                    </a:lnTo>
                    <a:lnTo>
                      <a:pt x="794" y="286"/>
                    </a:lnTo>
                    <a:lnTo>
                      <a:pt x="770" y="328"/>
                    </a:lnTo>
                    <a:lnTo>
                      <a:pt x="741" y="304"/>
                    </a:lnTo>
                    <a:lnTo>
                      <a:pt x="749" y="250"/>
                    </a:lnTo>
                    <a:lnTo>
                      <a:pt x="775" y="227"/>
                    </a:lnTo>
                    <a:lnTo>
                      <a:pt x="795" y="226"/>
                    </a:lnTo>
                    <a:lnTo>
                      <a:pt x="825" y="203"/>
                    </a:lnTo>
                    <a:lnTo>
                      <a:pt x="804" y="185"/>
                    </a:lnTo>
                    <a:lnTo>
                      <a:pt x="796" y="165"/>
                    </a:lnTo>
                    <a:lnTo>
                      <a:pt x="762" y="162"/>
                    </a:lnTo>
                    <a:lnTo>
                      <a:pt x="724" y="192"/>
                    </a:lnTo>
                    <a:lnTo>
                      <a:pt x="707" y="159"/>
                    </a:lnTo>
                    <a:lnTo>
                      <a:pt x="703" y="181"/>
                    </a:lnTo>
                    <a:lnTo>
                      <a:pt x="683" y="183"/>
                    </a:lnTo>
                    <a:lnTo>
                      <a:pt x="662" y="171"/>
                    </a:lnTo>
                    <a:lnTo>
                      <a:pt x="636" y="187"/>
                    </a:lnTo>
                    <a:lnTo>
                      <a:pt x="623" y="182"/>
                    </a:lnTo>
                    <a:lnTo>
                      <a:pt x="590" y="191"/>
                    </a:lnTo>
                    <a:lnTo>
                      <a:pt x="571" y="206"/>
                    </a:lnTo>
                    <a:lnTo>
                      <a:pt x="556" y="187"/>
                    </a:lnTo>
                    <a:lnTo>
                      <a:pt x="523" y="190"/>
                    </a:lnTo>
                    <a:lnTo>
                      <a:pt x="513" y="157"/>
                    </a:lnTo>
                    <a:lnTo>
                      <a:pt x="518" y="144"/>
                    </a:lnTo>
                    <a:lnTo>
                      <a:pt x="511" y="137"/>
                    </a:lnTo>
                    <a:lnTo>
                      <a:pt x="461" y="109"/>
                    </a:lnTo>
                    <a:lnTo>
                      <a:pt x="419" y="93"/>
                    </a:lnTo>
                    <a:lnTo>
                      <a:pt x="412" y="80"/>
                    </a:lnTo>
                    <a:lnTo>
                      <a:pt x="430" y="58"/>
                    </a:lnTo>
                    <a:lnTo>
                      <a:pt x="429" y="45"/>
                    </a:lnTo>
                    <a:lnTo>
                      <a:pt x="390" y="61"/>
                    </a:lnTo>
                    <a:lnTo>
                      <a:pt x="311" y="9"/>
                    </a:lnTo>
                    <a:lnTo>
                      <a:pt x="284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6" name="Freeform 142">
                <a:extLst>
                  <a:ext uri="{FF2B5EF4-FFF2-40B4-BE49-F238E27FC236}">
                    <a16:creationId xmlns:a16="http://schemas.microsoft.com/office/drawing/2014/main" id="{11F5AD8D-3068-4797-9520-FB9A0DC4986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96" y="394"/>
                <a:ext cx="431" cy="312"/>
              </a:xfrm>
              <a:custGeom>
                <a:avLst/>
                <a:gdLst>
                  <a:gd name="T0" fmla="*/ 1293 w 1294"/>
                  <a:gd name="T1" fmla="*/ 365 h 937"/>
                  <a:gd name="T2" fmla="*/ 1245 w 1294"/>
                  <a:gd name="T3" fmla="*/ 215 h 937"/>
                  <a:gd name="T4" fmla="*/ 1158 w 1294"/>
                  <a:gd name="T5" fmla="*/ 143 h 937"/>
                  <a:gd name="T6" fmla="*/ 1061 w 1294"/>
                  <a:gd name="T7" fmla="*/ 38 h 937"/>
                  <a:gd name="T8" fmla="*/ 1037 w 1294"/>
                  <a:gd name="T9" fmla="*/ 0 h 937"/>
                  <a:gd name="T10" fmla="*/ 1004 w 1294"/>
                  <a:gd name="T11" fmla="*/ 3 h 937"/>
                  <a:gd name="T12" fmla="*/ 866 w 1294"/>
                  <a:gd name="T13" fmla="*/ 109 h 937"/>
                  <a:gd name="T14" fmla="*/ 731 w 1294"/>
                  <a:gd name="T15" fmla="*/ 169 h 937"/>
                  <a:gd name="T16" fmla="*/ 547 w 1294"/>
                  <a:gd name="T17" fmla="*/ 213 h 937"/>
                  <a:gd name="T18" fmla="*/ 401 w 1294"/>
                  <a:gd name="T19" fmla="*/ 233 h 937"/>
                  <a:gd name="T20" fmla="*/ 113 w 1294"/>
                  <a:gd name="T21" fmla="*/ 380 h 937"/>
                  <a:gd name="T22" fmla="*/ 82 w 1294"/>
                  <a:gd name="T23" fmla="*/ 410 h 937"/>
                  <a:gd name="T24" fmla="*/ 0 w 1294"/>
                  <a:gd name="T25" fmla="*/ 612 h 937"/>
                  <a:gd name="T26" fmla="*/ 45 w 1294"/>
                  <a:gd name="T27" fmla="*/ 669 h 937"/>
                  <a:gd name="T28" fmla="*/ 94 w 1294"/>
                  <a:gd name="T29" fmla="*/ 684 h 937"/>
                  <a:gd name="T30" fmla="*/ 327 w 1294"/>
                  <a:gd name="T31" fmla="*/ 656 h 937"/>
                  <a:gd name="T32" fmla="*/ 347 w 1294"/>
                  <a:gd name="T33" fmla="*/ 660 h 937"/>
                  <a:gd name="T34" fmla="*/ 431 w 1294"/>
                  <a:gd name="T35" fmla="*/ 707 h 937"/>
                  <a:gd name="T36" fmla="*/ 443 w 1294"/>
                  <a:gd name="T37" fmla="*/ 752 h 937"/>
                  <a:gd name="T38" fmla="*/ 571 w 1294"/>
                  <a:gd name="T39" fmla="*/ 767 h 937"/>
                  <a:gd name="T40" fmla="*/ 614 w 1294"/>
                  <a:gd name="T41" fmla="*/ 790 h 937"/>
                  <a:gd name="T42" fmla="*/ 638 w 1294"/>
                  <a:gd name="T43" fmla="*/ 828 h 937"/>
                  <a:gd name="T44" fmla="*/ 585 w 1294"/>
                  <a:gd name="T45" fmla="*/ 846 h 937"/>
                  <a:gd name="T46" fmla="*/ 647 w 1294"/>
                  <a:gd name="T47" fmla="*/ 861 h 937"/>
                  <a:gd name="T48" fmla="*/ 658 w 1294"/>
                  <a:gd name="T49" fmla="*/ 907 h 937"/>
                  <a:gd name="T50" fmla="*/ 734 w 1294"/>
                  <a:gd name="T51" fmla="*/ 920 h 937"/>
                  <a:gd name="T52" fmla="*/ 789 w 1294"/>
                  <a:gd name="T53" fmla="*/ 868 h 937"/>
                  <a:gd name="T54" fmla="*/ 852 w 1294"/>
                  <a:gd name="T55" fmla="*/ 828 h 937"/>
                  <a:gd name="T56" fmla="*/ 938 w 1294"/>
                  <a:gd name="T57" fmla="*/ 740 h 937"/>
                  <a:gd name="T58" fmla="*/ 1056 w 1294"/>
                  <a:gd name="T59" fmla="*/ 715 h 937"/>
                  <a:gd name="T60" fmla="*/ 1125 w 1294"/>
                  <a:gd name="T61" fmla="*/ 729 h 937"/>
                  <a:gd name="T62" fmla="*/ 1189 w 1294"/>
                  <a:gd name="T63" fmla="*/ 776 h 937"/>
                  <a:gd name="T64" fmla="*/ 1236 w 1294"/>
                  <a:gd name="T65" fmla="*/ 766 h 937"/>
                  <a:gd name="T66" fmla="*/ 1283 w 1294"/>
                  <a:gd name="T67" fmla="*/ 694 h 937"/>
                  <a:gd name="T68" fmla="*/ 1279 w 1294"/>
                  <a:gd name="T69" fmla="*/ 648 h 937"/>
                  <a:gd name="T70" fmla="*/ 1239 w 1294"/>
                  <a:gd name="T71" fmla="*/ 658 h 937"/>
                  <a:gd name="T72" fmla="*/ 1248 w 1294"/>
                  <a:gd name="T73" fmla="*/ 611 h 937"/>
                  <a:gd name="T74" fmla="*/ 1229 w 1294"/>
                  <a:gd name="T75" fmla="*/ 552 h 937"/>
                  <a:gd name="T76" fmla="*/ 1238 w 1294"/>
                  <a:gd name="T77" fmla="*/ 497 h 937"/>
                  <a:gd name="T78" fmla="*/ 1259 w 1294"/>
                  <a:gd name="T79" fmla="*/ 435 h 937"/>
                  <a:gd name="T80" fmla="*/ 1225 w 1294"/>
                  <a:gd name="T81" fmla="*/ 438 h 937"/>
                  <a:gd name="T82" fmla="*/ 1242 w 1294"/>
                  <a:gd name="T83" fmla="*/ 396 h 937"/>
                  <a:gd name="T84" fmla="*/ 1266 w 1294"/>
                  <a:gd name="T85" fmla="*/ 367 h 937"/>
                  <a:gd name="T86" fmla="*/ 1218 w 1294"/>
                  <a:gd name="T87" fmla="*/ 573 h 937"/>
                  <a:gd name="T88" fmla="*/ 1231 w 1294"/>
                  <a:gd name="T89" fmla="*/ 572 h 937"/>
                  <a:gd name="T90" fmla="*/ 1225 w 1294"/>
                  <a:gd name="T91" fmla="*/ 586 h 9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94" h="937">
                    <a:moveTo>
                      <a:pt x="1266" y="367"/>
                    </a:moveTo>
                    <a:lnTo>
                      <a:pt x="1293" y="365"/>
                    </a:lnTo>
                    <a:lnTo>
                      <a:pt x="1260" y="301"/>
                    </a:lnTo>
                    <a:lnTo>
                      <a:pt x="1245" y="215"/>
                    </a:lnTo>
                    <a:lnTo>
                      <a:pt x="1214" y="178"/>
                    </a:lnTo>
                    <a:lnTo>
                      <a:pt x="1158" y="143"/>
                    </a:lnTo>
                    <a:lnTo>
                      <a:pt x="1096" y="68"/>
                    </a:lnTo>
                    <a:lnTo>
                      <a:pt x="1061" y="38"/>
                    </a:lnTo>
                    <a:lnTo>
                      <a:pt x="1057" y="4"/>
                    </a:lnTo>
                    <a:lnTo>
                      <a:pt x="1037" y="0"/>
                    </a:lnTo>
                    <a:lnTo>
                      <a:pt x="1025" y="14"/>
                    </a:lnTo>
                    <a:lnTo>
                      <a:pt x="1004" y="3"/>
                    </a:lnTo>
                    <a:lnTo>
                      <a:pt x="972" y="19"/>
                    </a:lnTo>
                    <a:lnTo>
                      <a:pt x="866" y="109"/>
                    </a:lnTo>
                    <a:lnTo>
                      <a:pt x="770" y="159"/>
                    </a:lnTo>
                    <a:lnTo>
                      <a:pt x="731" y="169"/>
                    </a:lnTo>
                    <a:lnTo>
                      <a:pt x="683" y="166"/>
                    </a:lnTo>
                    <a:lnTo>
                      <a:pt x="547" y="213"/>
                    </a:lnTo>
                    <a:lnTo>
                      <a:pt x="486" y="211"/>
                    </a:lnTo>
                    <a:lnTo>
                      <a:pt x="401" y="233"/>
                    </a:lnTo>
                    <a:lnTo>
                      <a:pt x="204" y="352"/>
                    </a:lnTo>
                    <a:lnTo>
                      <a:pt x="113" y="380"/>
                    </a:lnTo>
                    <a:lnTo>
                      <a:pt x="95" y="402"/>
                    </a:lnTo>
                    <a:lnTo>
                      <a:pt x="82" y="410"/>
                    </a:lnTo>
                    <a:lnTo>
                      <a:pt x="67" y="465"/>
                    </a:lnTo>
                    <a:lnTo>
                      <a:pt x="0" y="612"/>
                    </a:lnTo>
                    <a:lnTo>
                      <a:pt x="44" y="655"/>
                    </a:lnTo>
                    <a:lnTo>
                      <a:pt x="45" y="669"/>
                    </a:lnTo>
                    <a:lnTo>
                      <a:pt x="86" y="678"/>
                    </a:lnTo>
                    <a:lnTo>
                      <a:pt x="94" y="684"/>
                    </a:lnTo>
                    <a:lnTo>
                      <a:pt x="229" y="692"/>
                    </a:lnTo>
                    <a:lnTo>
                      <a:pt x="327" y="656"/>
                    </a:lnTo>
                    <a:lnTo>
                      <a:pt x="340" y="662"/>
                    </a:lnTo>
                    <a:lnTo>
                      <a:pt x="347" y="660"/>
                    </a:lnTo>
                    <a:lnTo>
                      <a:pt x="385" y="711"/>
                    </a:lnTo>
                    <a:lnTo>
                      <a:pt x="431" y="707"/>
                    </a:lnTo>
                    <a:lnTo>
                      <a:pt x="427" y="727"/>
                    </a:lnTo>
                    <a:lnTo>
                      <a:pt x="443" y="752"/>
                    </a:lnTo>
                    <a:lnTo>
                      <a:pt x="542" y="743"/>
                    </a:lnTo>
                    <a:lnTo>
                      <a:pt x="571" y="767"/>
                    </a:lnTo>
                    <a:lnTo>
                      <a:pt x="599" y="771"/>
                    </a:lnTo>
                    <a:lnTo>
                      <a:pt x="614" y="790"/>
                    </a:lnTo>
                    <a:lnTo>
                      <a:pt x="634" y="788"/>
                    </a:lnTo>
                    <a:lnTo>
                      <a:pt x="638" y="828"/>
                    </a:lnTo>
                    <a:lnTo>
                      <a:pt x="604" y="825"/>
                    </a:lnTo>
                    <a:lnTo>
                      <a:pt x="585" y="846"/>
                    </a:lnTo>
                    <a:lnTo>
                      <a:pt x="622" y="877"/>
                    </a:lnTo>
                    <a:lnTo>
                      <a:pt x="647" y="861"/>
                    </a:lnTo>
                    <a:lnTo>
                      <a:pt x="663" y="886"/>
                    </a:lnTo>
                    <a:lnTo>
                      <a:pt x="658" y="907"/>
                    </a:lnTo>
                    <a:lnTo>
                      <a:pt x="701" y="937"/>
                    </a:lnTo>
                    <a:lnTo>
                      <a:pt x="734" y="920"/>
                    </a:lnTo>
                    <a:lnTo>
                      <a:pt x="737" y="886"/>
                    </a:lnTo>
                    <a:lnTo>
                      <a:pt x="789" y="868"/>
                    </a:lnTo>
                    <a:lnTo>
                      <a:pt x="813" y="839"/>
                    </a:lnTo>
                    <a:lnTo>
                      <a:pt x="852" y="828"/>
                    </a:lnTo>
                    <a:lnTo>
                      <a:pt x="899" y="830"/>
                    </a:lnTo>
                    <a:lnTo>
                      <a:pt x="938" y="740"/>
                    </a:lnTo>
                    <a:lnTo>
                      <a:pt x="983" y="709"/>
                    </a:lnTo>
                    <a:lnTo>
                      <a:pt x="1056" y="715"/>
                    </a:lnTo>
                    <a:lnTo>
                      <a:pt x="1106" y="737"/>
                    </a:lnTo>
                    <a:lnTo>
                      <a:pt x="1125" y="729"/>
                    </a:lnTo>
                    <a:lnTo>
                      <a:pt x="1154" y="760"/>
                    </a:lnTo>
                    <a:lnTo>
                      <a:pt x="1189" y="776"/>
                    </a:lnTo>
                    <a:lnTo>
                      <a:pt x="1224" y="781"/>
                    </a:lnTo>
                    <a:lnTo>
                      <a:pt x="1236" y="766"/>
                    </a:lnTo>
                    <a:lnTo>
                      <a:pt x="1246" y="731"/>
                    </a:lnTo>
                    <a:lnTo>
                      <a:pt x="1283" y="694"/>
                    </a:lnTo>
                    <a:lnTo>
                      <a:pt x="1294" y="667"/>
                    </a:lnTo>
                    <a:lnTo>
                      <a:pt x="1279" y="648"/>
                    </a:lnTo>
                    <a:lnTo>
                      <a:pt x="1260" y="670"/>
                    </a:lnTo>
                    <a:lnTo>
                      <a:pt x="1239" y="658"/>
                    </a:lnTo>
                    <a:lnTo>
                      <a:pt x="1263" y="623"/>
                    </a:lnTo>
                    <a:lnTo>
                      <a:pt x="1248" y="611"/>
                    </a:lnTo>
                    <a:lnTo>
                      <a:pt x="1244" y="564"/>
                    </a:lnTo>
                    <a:lnTo>
                      <a:pt x="1229" y="552"/>
                    </a:lnTo>
                    <a:lnTo>
                      <a:pt x="1246" y="523"/>
                    </a:lnTo>
                    <a:lnTo>
                      <a:pt x="1238" y="497"/>
                    </a:lnTo>
                    <a:lnTo>
                      <a:pt x="1266" y="441"/>
                    </a:lnTo>
                    <a:lnTo>
                      <a:pt x="1259" y="435"/>
                    </a:lnTo>
                    <a:lnTo>
                      <a:pt x="1233" y="451"/>
                    </a:lnTo>
                    <a:lnTo>
                      <a:pt x="1225" y="438"/>
                    </a:lnTo>
                    <a:lnTo>
                      <a:pt x="1238" y="423"/>
                    </a:lnTo>
                    <a:lnTo>
                      <a:pt x="1242" y="396"/>
                    </a:lnTo>
                    <a:lnTo>
                      <a:pt x="1261" y="387"/>
                    </a:lnTo>
                    <a:lnTo>
                      <a:pt x="1266" y="367"/>
                    </a:lnTo>
                    <a:close/>
                    <a:moveTo>
                      <a:pt x="1225" y="586"/>
                    </a:moveTo>
                    <a:lnTo>
                      <a:pt x="1218" y="573"/>
                    </a:lnTo>
                    <a:lnTo>
                      <a:pt x="1224" y="566"/>
                    </a:lnTo>
                    <a:lnTo>
                      <a:pt x="1231" y="572"/>
                    </a:lnTo>
                    <a:lnTo>
                      <a:pt x="1231" y="578"/>
                    </a:lnTo>
                    <a:lnTo>
                      <a:pt x="1225" y="5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7" name="Freeform 143">
                <a:extLst>
                  <a:ext uri="{FF2B5EF4-FFF2-40B4-BE49-F238E27FC236}">
                    <a16:creationId xmlns:a16="http://schemas.microsoft.com/office/drawing/2014/main" id="{79EBC887-C778-2517-DAFB-2F4A289996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2" y="582"/>
                <a:ext cx="4" cy="7"/>
              </a:xfrm>
              <a:custGeom>
                <a:avLst/>
                <a:gdLst>
                  <a:gd name="T0" fmla="*/ 0 w 13"/>
                  <a:gd name="T1" fmla="*/ 7 h 20"/>
                  <a:gd name="T2" fmla="*/ 7 w 13"/>
                  <a:gd name="T3" fmla="*/ 20 h 20"/>
                  <a:gd name="T4" fmla="*/ 13 w 13"/>
                  <a:gd name="T5" fmla="*/ 12 h 20"/>
                  <a:gd name="T6" fmla="*/ 13 w 13"/>
                  <a:gd name="T7" fmla="*/ 6 h 20"/>
                  <a:gd name="T8" fmla="*/ 6 w 13"/>
                  <a:gd name="T9" fmla="*/ 0 h 20"/>
                  <a:gd name="T10" fmla="*/ 0 w 13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0" y="7"/>
                    </a:moveTo>
                    <a:lnTo>
                      <a:pt x="7" y="20"/>
                    </a:lnTo>
                    <a:lnTo>
                      <a:pt x="13" y="12"/>
                    </a:lnTo>
                    <a:lnTo>
                      <a:pt x="13" y="6"/>
                    </a:lnTo>
                    <a:lnTo>
                      <a:pt x="6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8" name="Freeform 144">
                <a:extLst>
                  <a:ext uri="{FF2B5EF4-FFF2-40B4-BE49-F238E27FC236}">
                    <a16:creationId xmlns:a16="http://schemas.microsoft.com/office/drawing/2014/main" id="{CD1D8D10-3FED-8F0A-0F3E-1793A9718DE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02" y="515"/>
                <a:ext cx="365" cy="271"/>
              </a:xfrm>
              <a:custGeom>
                <a:avLst/>
                <a:gdLst>
                  <a:gd name="T0" fmla="*/ 41 w 1093"/>
                  <a:gd name="T1" fmla="*/ 22 h 812"/>
                  <a:gd name="T2" fmla="*/ 5 w 1093"/>
                  <a:gd name="T3" fmla="*/ 73 h 812"/>
                  <a:gd name="T4" fmla="*/ 46 w 1093"/>
                  <a:gd name="T5" fmla="*/ 76 h 812"/>
                  <a:gd name="T6" fmla="*/ 9 w 1093"/>
                  <a:gd name="T7" fmla="*/ 187 h 812"/>
                  <a:gd name="T8" fmla="*/ 43 w 1093"/>
                  <a:gd name="T9" fmla="*/ 258 h 812"/>
                  <a:gd name="T10" fmla="*/ 59 w 1093"/>
                  <a:gd name="T11" fmla="*/ 283 h 812"/>
                  <a:gd name="T12" fmla="*/ 26 w 1093"/>
                  <a:gd name="T13" fmla="*/ 366 h 812"/>
                  <a:gd name="T14" fmla="*/ 24 w 1093"/>
                  <a:gd name="T15" fmla="*/ 420 h 812"/>
                  <a:gd name="T16" fmla="*/ 56 w 1093"/>
                  <a:gd name="T17" fmla="*/ 538 h 812"/>
                  <a:gd name="T18" fmla="*/ 66 w 1093"/>
                  <a:gd name="T19" fmla="*/ 584 h 812"/>
                  <a:gd name="T20" fmla="*/ 11 w 1093"/>
                  <a:gd name="T21" fmla="*/ 568 h 812"/>
                  <a:gd name="T22" fmla="*/ 28 w 1093"/>
                  <a:gd name="T23" fmla="*/ 614 h 812"/>
                  <a:gd name="T24" fmla="*/ 74 w 1093"/>
                  <a:gd name="T25" fmla="*/ 663 h 812"/>
                  <a:gd name="T26" fmla="*/ 143 w 1093"/>
                  <a:gd name="T27" fmla="*/ 691 h 812"/>
                  <a:gd name="T28" fmla="*/ 285 w 1093"/>
                  <a:gd name="T29" fmla="*/ 637 h 812"/>
                  <a:gd name="T30" fmla="*/ 351 w 1093"/>
                  <a:gd name="T31" fmla="*/ 686 h 812"/>
                  <a:gd name="T32" fmla="*/ 393 w 1093"/>
                  <a:gd name="T33" fmla="*/ 708 h 812"/>
                  <a:gd name="T34" fmla="*/ 494 w 1093"/>
                  <a:gd name="T35" fmla="*/ 712 h 812"/>
                  <a:gd name="T36" fmla="*/ 555 w 1093"/>
                  <a:gd name="T37" fmla="*/ 727 h 812"/>
                  <a:gd name="T38" fmla="*/ 600 w 1093"/>
                  <a:gd name="T39" fmla="*/ 762 h 812"/>
                  <a:gd name="T40" fmla="*/ 631 w 1093"/>
                  <a:gd name="T41" fmla="*/ 747 h 812"/>
                  <a:gd name="T42" fmla="*/ 669 w 1093"/>
                  <a:gd name="T43" fmla="*/ 796 h 812"/>
                  <a:gd name="T44" fmla="*/ 750 w 1093"/>
                  <a:gd name="T45" fmla="*/ 803 h 812"/>
                  <a:gd name="T46" fmla="*/ 785 w 1093"/>
                  <a:gd name="T47" fmla="*/ 812 h 812"/>
                  <a:gd name="T48" fmla="*/ 835 w 1093"/>
                  <a:gd name="T49" fmla="*/ 774 h 812"/>
                  <a:gd name="T50" fmla="*/ 932 w 1093"/>
                  <a:gd name="T51" fmla="*/ 799 h 812"/>
                  <a:gd name="T52" fmla="*/ 990 w 1093"/>
                  <a:gd name="T53" fmla="*/ 780 h 812"/>
                  <a:gd name="T54" fmla="*/ 1084 w 1093"/>
                  <a:gd name="T55" fmla="*/ 704 h 812"/>
                  <a:gd name="T56" fmla="*/ 1003 w 1093"/>
                  <a:gd name="T57" fmla="*/ 564 h 812"/>
                  <a:gd name="T58" fmla="*/ 984 w 1093"/>
                  <a:gd name="T59" fmla="*/ 499 h 812"/>
                  <a:gd name="T60" fmla="*/ 1053 w 1093"/>
                  <a:gd name="T61" fmla="*/ 445 h 812"/>
                  <a:gd name="T62" fmla="*/ 1070 w 1093"/>
                  <a:gd name="T63" fmla="*/ 343 h 812"/>
                  <a:gd name="T64" fmla="*/ 1077 w 1093"/>
                  <a:gd name="T65" fmla="*/ 275 h 812"/>
                  <a:gd name="T66" fmla="*/ 1061 w 1093"/>
                  <a:gd name="T67" fmla="*/ 170 h 812"/>
                  <a:gd name="T68" fmla="*/ 1072 w 1093"/>
                  <a:gd name="T69" fmla="*/ 75 h 812"/>
                  <a:gd name="T70" fmla="*/ 1000 w 1093"/>
                  <a:gd name="T71" fmla="*/ 95 h 812"/>
                  <a:gd name="T72" fmla="*/ 918 w 1093"/>
                  <a:gd name="T73" fmla="*/ 75 h 812"/>
                  <a:gd name="T74" fmla="*/ 862 w 1093"/>
                  <a:gd name="T75" fmla="*/ 122 h 812"/>
                  <a:gd name="T76" fmla="*/ 751 w 1093"/>
                  <a:gd name="T77" fmla="*/ 165 h 812"/>
                  <a:gd name="T78" fmla="*/ 709 w 1093"/>
                  <a:gd name="T79" fmla="*/ 209 h 812"/>
                  <a:gd name="T80" fmla="*/ 652 w 1093"/>
                  <a:gd name="T81" fmla="*/ 174 h 812"/>
                  <a:gd name="T82" fmla="*/ 561 w 1093"/>
                  <a:gd name="T83" fmla="*/ 129 h 812"/>
                  <a:gd name="T84" fmla="*/ 415 w 1093"/>
                  <a:gd name="T85" fmla="*/ 75 h 812"/>
                  <a:gd name="T86" fmla="*/ 289 w 1093"/>
                  <a:gd name="T87" fmla="*/ 87 h 812"/>
                  <a:gd name="T88" fmla="*/ 199 w 1093"/>
                  <a:gd name="T89" fmla="*/ 61 h 812"/>
                  <a:gd name="T90" fmla="*/ 125 w 1093"/>
                  <a:gd name="T91" fmla="*/ 69 h 812"/>
                  <a:gd name="T92" fmla="*/ 73 w 1093"/>
                  <a:gd name="T93" fmla="*/ 0 h 812"/>
                  <a:gd name="T94" fmla="*/ 989 w 1093"/>
                  <a:gd name="T95" fmla="*/ 619 h 812"/>
                  <a:gd name="T96" fmla="*/ 982 w 1093"/>
                  <a:gd name="T97" fmla="*/ 626 h 812"/>
                  <a:gd name="T98" fmla="*/ 978 w 1093"/>
                  <a:gd name="T99" fmla="*/ 654 h 812"/>
                  <a:gd name="T100" fmla="*/ 959 w 1093"/>
                  <a:gd name="T101" fmla="*/ 662 h 812"/>
                  <a:gd name="T102" fmla="*/ 955 w 1093"/>
                  <a:gd name="T103" fmla="*/ 616 h 812"/>
                  <a:gd name="T104" fmla="*/ 1008 w 1093"/>
                  <a:gd name="T105" fmla="*/ 678 h 812"/>
                  <a:gd name="T106" fmla="*/ 994 w 1093"/>
                  <a:gd name="T107" fmla="*/ 673 h 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093" h="812">
                    <a:moveTo>
                      <a:pt x="73" y="0"/>
                    </a:moveTo>
                    <a:lnTo>
                      <a:pt x="46" y="2"/>
                    </a:lnTo>
                    <a:lnTo>
                      <a:pt x="41" y="22"/>
                    </a:lnTo>
                    <a:lnTo>
                      <a:pt x="22" y="31"/>
                    </a:lnTo>
                    <a:lnTo>
                      <a:pt x="18" y="58"/>
                    </a:lnTo>
                    <a:lnTo>
                      <a:pt x="5" y="73"/>
                    </a:lnTo>
                    <a:lnTo>
                      <a:pt x="13" y="86"/>
                    </a:lnTo>
                    <a:lnTo>
                      <a:pt x="39" y="70"/>
                    </a:lnTo>
                    <a:lnTo>
                      <a:pt x="46" y="76"/>
                    </a:lnTo>
                    <a:lnTo>
                      <a:pt x="18" y="132"/>
                    </a:lnTo>
                    <a:lnTo>
                      <a:pt x="26" y="158"/>
                    </a:lnTo>
                    <a:lnTo>
                      <a:pt x="9" y="187"/>
                    </a:lnTo>
                    <a:lnTo>
                      <a:pt x="24" y="199"/>
                    </a:lnTo>
                    <a:lnTo>
                      <a:pt x="28" y="246"/>
                    </a:lnTo>
                    <a:lnTo>
                      <a:pt x="43" y="258"/>
                    </a:lnTo>
                    <a:lnTo>
                      <a:pt x="19" y="293"/>
                    </a:lnTo>
                    <a:lnTo>
                      <a:pt x="40" y="305"/>
                    </a:lnTo>
                    <a:lnTo>
                      <a:pt x="59" y="283"/>
                    </a:lnTo>
                    <a:lnTo>
                      <a:pt x="74" y="302"/>
                    </a:lnTo>
                    <a:lnTo>
                      <a:pt x="63" y="329"/>
                    </a:lnTo>
                    <a:lnTo>
                      <a:pt x="26" y="366"/>
                    </a:lnTo>
                    <a:lnTo>
                      <a:pt x="16" y="401"/>
                    </a:lnTo>
                    <a:lnTo>
                      <a:pt x="30" y="412"/>
                    </a:lnTo>
                    <a:lnTo>
                      <a:pt x="24" y="420"/>
                    </a:lnTo>
                    <a:lnTo>
                      <a:pt x="47" y="451"/>
                    </a:lnTo>
                    <a:lnTo>
                      <a:pt x="57" y="484"/>
                    </a:lnTo>
                    <a:lnTo>
                      <a:pt x="56" y="538"/>
                    </a:lnTo>
                    <a:lnTo>
                      <a:pt x="69" y="543"/>
                    </a:lnTo>
                    <a:lnTo>
                      <a:pt x="78" y="563"/>
                    </a:lnTo>
                    <a:lnTo>
                      <a:pt x="66" y="584"/>
                    </a:lnTo>
                    <a:lnTo>
                      <a:pt x="52" y="585"/>
                    </a:lnTo>
                    <a:lnTo>
                      <a:pt x="44" y="566"/>
                    </a:lnTo>
                    <a:lnTo>
                      <a:pt x="11" y="568"/>
                    </a:lnTo>
                    <a:lnTo>
                      <a:pt x="0" y="591"/>
                    </a:lnTo>
                    <a:lnTo>
                      <a:pt x="2" y="611"/>
                    </a:lnTo>
                    <a:lnTo>
                      <a:pt x="28" y="614"/>
                    </a:lnTo>
                    <a:lnTo>
                      <a:pt x="11" y="642"/>
                    </a:lnTo>
                    <a:lnTo>
                      <a:pt x="41" y="674"/>
                    </a:lnTo>
                    <a:lnTo>
                      <a:pt x="74" y="663"/>
                    </a:lnTo>
                    <a:lnTo>
                      <a:pt x="108" y="680"/>
                    </a:lnTo>
                    <a:lnTo>
                      <a:pt x="136" y="678"/>
                    </a:lnTo>
                    <a:lnTo>
                      <a:pt x="143" y="691"/>
                    </a:lnTo>
                    <a:lnTo>
                      <a:pt x="209" y="672"/>
                    </a:lnTo>
                    <a:lnTo>
                      <a:pt x="229" y="676"/>
                    </a:lnTo>
                    <a:lnTo>
                      <a:pt x="285" y="637"/>
                    </a:lnTo>
                    <a:lnTo>
                      <a:pt x="301" y="656"/>
                    </a:lnTo>
                    <a:lnTo>
                      <a:pt x="342" y="673"/>
                    </a:lnTo>
                    <a:lnTo>
                      <a:pt x="351" y="686"/>
                    </a:lnTo>
                    <a:lnTo>
                      <a:pt x="397" y="680"/>
                    </a:lnTo>
                    <a:lnTo>
                      <a:pt x="405" y="687"/>
                    </a:lnTo>
                    <a:lnTo>
                      <a:pt x="393" y="708"/>
                    </a:lnTo>
                    <a:lnTo>
                      <a:pt x="439" y="697"/>
                    </a:lnTo>
                    <a:lnTo>
                      <a:pt x="463" y="668"/>
                    </a:lnTo>
                    <a:lnTo>
                      <a:pt x="494" y="712"/>
                    </a:lnTo>
                    <a:lnTo>
                      <a:pt x="507" y="704"/>
                    </a:lnTo>
                    <a:lnTo>
                      <a:pt x="554" y="713"/>
                    </a:lnTo>
                    <a:lnTo>
                      <a:pt x="555" y="727"/>
                    </a:lnTo>
                    <a:lnTo>
                      <a:pt x="569" y="726"/>
                    </a:lnTo>
                    <a:lnTo>
                      <a:pt x="604" y="742"/>
                    </a:lnTo>
                    <a:lnTo>
                      <a:pt x="600" y="762"/>
                    </a:lnTo>
                    <a:lnTo>
                      <a:pt x="606" y="762"/>
                    </a:lnTo>
                    <a:lnTo>
                      <a:pt x="627" y="767"/>
                    </a:lnTo>
                    <a:lnTo>
                      <a:pt x="631" y="747"/>
                    </a:lnTo>
                    <a:lnTo>
                      <a:pt x="645" y="745"/>
                    </a:lnTo>
                    <a:lnTo>
                      <a:pt x="647" y="772"/>
                    </a:lnTo>
                    <a:lnTo>
                      <a:pt x="669" y="796"/>
                    </a:lnTo>
                    <a:lnTo>
                      <a:pt x="707" y="766"/>
                    </a:lnTo>
                    <a:lnTo>
                      <a:pt x="736" y="784"/>
                    </a:lnTo>
                    <a:lnTo>
                      <a:pt x="750" y="803"/>
                    </a:lnTo>
                    <a:lnTo>
                      <a:pt x="751" y="809"/>
                    </a:lnTo>
                    <a:lnTo>
                      <a:pt x="770" y="794"/>
                    </a:lnTo>
                    <a:lnTo>
                      <a:pt x="785" y="812"/>
                    </a:lnTo>
                    <a:lnTo>
                      <a:pt x="818" y="803"/>
                    </a:lnTo>
                    <a:lnTo>
                      <a:pt x="816" y="782"/>
                    </a:lnTo>
                    <a:lnTo>
                      <a:pt x="835" y="774"/>
                    </a:lnTo>
                    <a:lnTo>
                      <a:pt x="878" y="804"/>
                    </a:lnTo>
                    <a:lnTo>
                      <a:pt x="911" y="788"/>
                    </a:lnTo>
                    <a:lnTo>
                      <a:pt x="932" y="799"/>
                    </a:lnTo>
                    <a:lnTo>
                      <a:pt x="957" y="784"/>
                    </a:lnTo>
                    <a:lnTo>
                      <a:pt x="972" y="801"/>
                    </a:lnTo>
                    <a:lnTo>
                      <a:pt x="990" y="780"/>
                    </a:lnTo>
                    <a:lnTo>
                      <a:pt x="1023" y="784"/>
                    </a:lnTo>
                    <a:lnTo>
                      <a:pt x="1034" y="749"/>
                    </a:lnTo>
                    <a:lnTo>
                      <a:pt x="1084" y="704"/>
                    </a:lnTo>
                    <a:lnTo>
                      <a:pt x="1060" y="667"/>
                    </a:lnTo>
                    <a:lnTo>
                      <a:pt x="1011" y="644"/>
                    </a:lnTo>
                    <a:lnTo>
                      <a:pt x="1003" y="564"/>
                    </a:lnTo>
                    <a:lnTo>
                      <a:pt x="975" y="546"/>
                    </a:lnTo>
                    <a:lnTo>
                      <a:pt x="967" y="521"/>
                    </a:lnTo>
                    <a:lnTo>
                      <a:pt x="984" y="499"/>
                    </a:lnTo>
                    <a:lnTo>
                      <a:pt x="1012" y="503"/>
                    </a:lnTo>
                    <a:lnTo>
                      <a:pt x="1030" y="487"/>
                    </a:lnTo>
                    <a:lnTo>
                      <a:pt x="1053" y="445"/>
                    </a:lnTo>
                    <a:lnTo>
                      <a:pt x="1061" y="391"/>
                    </a:lnTo>
                    <a:lnTo>
                      <a:pt x="1093" y="375"/>
                    </a:lnTo>
                    <a:lnTo>
                      <a:pt x="1070" y="343"/>
                    </a:lnTo>
                    <a:lnTo>
                      <a:pt x="1075" y="323"/>
                    </a:lnTo>
                    <a:lnTo>
                      <a:pt x="1059" y="298"/>
                    </a:lnTo>
                    <a:lnTo>
                      <a:pt x="1077" y="275"/>
                    </a:lnTo>
                    <a:lnTo>
                      <a:pt x="1079" y="228"/>
                    </a:lnTo>
                    <a:lnTo>
                      <a:pt x="1076" y="195"/>
                    </a:lnTo>
                    <a:lnTo>
                      <a:pt x="1061" y="170"/>
                    </a:lnTo>
                    <a:lnTo>
                      <a:pt x="1064" y="129"/>
                    </a:lnTo>
                    <a:lnTo>
                      <a:pt x="1076" y="114"/>
                    </a:lnTo>
                    <a:lnTo>
                      <a:pt x="1072" y="75"/>
                    </a:lnTo>
                    <a:lnTo>
                      <a:pt x="1053" y="84"/>
                    </a:lnTo>
                    <a:lnTo>
                      <a:pt x="1031" y="65"/>
                    </a:lnTo>
                    <a:lnTo>
                      <a:pt x="1000" y="95"/>
                    </a:lnTo>
                    <a:lnTo>
                      <a:pt x="972" y="77"/>
                    </a:lnTo>
                    <a:lnTo>
                      <a:pt x="940" y="100"/>
                    </a:lnTo>
                    <a:lnTo>
                      <a:pt x="918" y="75"/>
                    </a:lnTo>
                    <a:lnTo>
                      <a:pt x="897" y="71"/>
                    </a:lnTo>
                    <a:lnTo>
                      <a:pt x="893" y="98"/>
                    </a:lnTo>
                    <a:lnTo>
                      <a:pt x="862" y="122"/>
                    </a:lnTo>
                    <a:lnTo>
                      <a:pt x="836" y="130"/>
                    </a:lnTo>
                    <a:lnTo>
                      <a:pt x="826" y="171"/>
                    </a:lnTo>
                    <a:lnTo>
                      <a:pt x="751" y="165"/>
                    </a:lnTo>
                    <a:lnTo>
                      <a:pt x="737" y="213"/>
                    </a:lnTo>
                    <a:lnTo>
                      <a:pt x="717" y="222"/>
                    </a:lnTo>
                    <a:lnTo>
                      <a:pt x="709" y="209"/>
                    </a:lnTo>
                    <a:lnTo>
                      <a:pt x="700" y="183"/>
                    </a:lnTo>
                    <a:lnTo>
                      <a:pt x="667" y="193"/>
                    </a:lnTo>
                    <a:lnTo>
                      <a:pt x="652" y="174"/>
                    </a:lnTo>
                    <a:lnTo>
                      <a:pt x="609" y="151"/>
                    </a:lnTo>
                    <a:lnTo>
                      <a:pt x="591" y="166"/>
                    </a:lnTo>
                    <a:lnTo>
                      <a:pt x="561" y="129"/>
                    </a:lnTo>
                    <a:lnTo>
                      <a:pt x="513" y="119"/>
                    </a:lnTo>
                    <a:lnTo>
                      <a:pt x="476" y="90"/>
                    </a:lnTo>
                    <a:lnTo>
                      <a:pt x="415" y="75"/>
                    </a:lnTo>
                    <a:lnTo>
                      <a:pt x="354" y="74"/>
                    </a:lnTo>
                    <a:lnTo>
                      <a:pt x="329" y="84"/>
                    </a:lnTo>
                    <a:lnTo>
                      <a:pt x="289" y="87"/>
                    </a:lnTo>
                    <a:lnTo>
                      <a:pt x="259" y="63"/>
                    </a:lnTo>
                    <a:lnTo>
                      <a:pt x="218" y="53"/>
                    </a:lnTo>
                    <a:lnTo>
                      <a:pt x="199" y="61"/>
                    </a:lnTo>
                    <a:lnTo>
                      <a:pt x="184" y="50"/>
                    </a:lnTo>
                    <a:lnTo>
                      <a:pt x="153" y="66"/>
                    </a:lnTo>
                    <a:lnTo>
                      <a:pt x="125" y="69"/>
                    </a:lnTo>
                    <a:lnTo>
                      <a:pt x="109" y="44"/>
                    </a:lnTo>
                    <a:lnTo>
                      <a:pt x="108" y="24"/>
                    </a:lnTo>
                    <a:lnTo>
                      <a:pt x="73" y="0"/>
                    </a:lnTo>
                    <a:close/>
                    <a:moveTo>
                      <a:pt x="955" y="616"/>
                    </a:moveTo>
                    <a:lnTo>
                      <a:pt x="981" y="613"/>
                    </a:lnTo>
                    <a:lnTo>
                      <a:pt x="989" y="619"/>
                    </a:lnTo>
                    <a:lnTo>
                      <a:pt x="990" y="633"/>
                    </a:lnTo>
                    <a:lnTo>
                      <a:pt x="983" y="640"/>
                    </a:lnTo>
                    <a:lnTo>
                      <a:pt x="982" y="626"/>
                    </a:lnTo>
                    <a:lnTo>
                      <a:pt x="970" y="634"/>
                    </a:lnTo>
                    <a:lnTo>
                      <a:pt x="984" y="647"/>
                    </a:lnTo>
                    <a:lnTo>
                      <a:pt x="978" y="654"/>
                    </a:lnTo>
                    <a:lnTo>
                      <a:pt x="979" y="667"/>
                    </a:lnTo>
                    <a:lnTo>
                      <a:pt x="967" y="675"/>
                    </a:lnTo>
                    <a:lnTo>
                      <a:pt x="959" y="662"/>
                    </a:lnTo>
                    <a:lnTo>
                      <a:pt x="957" y="642"/>
                    </a:lnTo>
                    <a:lnTo>
                      <a:pt x="950" y="630"/>
                    </a:lnTo>
                    <a:lnTo>
                      <a:pt x="955" y="616"/>
                    </a:lnTo>
                    <a:close/>
                    <a:moveTo>
                      <a:pt x="994" y="673"/>
                    </a:moveTo>
                    <a:lnTo>
                      <a:pt x="999" y="665"/>
                    </a:lnTo>
                    <a:lnTo>
                      <a:pt x="1008" y="678"/>
                    </a:lnTo>
                    <a:lnTo>
                      <a:pt x="1009" y="691"/>
                    </a:lnTo>
                    <a:lnTo>
                      <a:pt x="1002" y="692"/>
                    </a:lnTo>
                    <a:lnTo>
                      <a:pt x="994" y="6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9" name="Freeform 145">
                <a:extLst>
                  <a:ext uri="{FF2B5EF4-FFF2-40B4-BE49-F238E27FC236}">
                    <a16:creationId xmlns:a16="http://schemas.microsoft.com/office/drawing/2014/main" id="{D215BF28-B687-36D1-E6A1-26E4311752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720"/>
                <a:ext cx="13" cy="20"/>
              </a:xfrm>
              <a:custGeom>
                <a:avLst/>
                <a:gdLst>
                  <a:gd name="T0" fmla="*/ 31 w 40"/>
                  <a:gd name="T1" fmla="*/ 0 h 62"/>
                  <a:gd name="T2" fmla="*/ 5 w 40"/>
                  <a:gd name="T3" fmla="*/ 3 h 62"/>
                  <a:gd name="T4" fmla="*/ 0 w 40"/>
                  <a:gd name="T5" fmla="*/ 17 h 62"/>
                  <a:gd name="T6" fmla="*/ 7 w 40"/>
                  <a:gd name="T7" fmla="*/ 29 h 62"/>
                  <a:gd name="T8" fmla="*/ 9 w 40"/>
                  <a:gd name="T9" fmla="*/ 49 h 62"/>
                  <a:gd name="T10" fmla="*/ 17 w 40"/>
                  <a:gd name="T11" fmla="*/ 62 h 62"/>
                  <a:gd name="T12" fmla="*/ 29 w 40"/>
                  <a:gd name="T13" fmla="*/ 54 h 62"/>
                  <a:gd name="T14" fmla="*/ 28 w 40"/>
                  <a:gd name="T15" fmla="*/ 41 h 62"/>
                  <a:gd name="T16" fmla="*/ 34 w 40"/>
                  <a:gd name="T17" fmla="*/ 34 h 62"/>
                  <a:gd name="T18" fmla="*/ 20 w 40"/>
                  <a:gd name="T19" fmla="*/ 21 h 62"/>
                  <a:gd name="T20" fmla="*/ 32 w 40"/>
                  <a:gd name="T21" fmla="*/ 13 h 62"/>
                  <a:gd name="T22" fmla="*/ 33 w 40"/>
                  <a:gd name="T23" fmla="*/ 27 h 62"/>
                  <a:gd name="T24" fmla="*/ 40 w 40"/>
                  <a:gd name="T25" fmla="*/ 20 h 62"/>
                  <a:gd name="T26" fmla="*/ 39 w 40"/>
                  <a:gd name="T27" fmla="*/ 6 h 62"/>
                  <a:gd name="T28" fmla="*/ 31 w 40"/>
                  <a:gd name="T2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" h="62">
                    <a:moveTo>
                      <a:pt x="31" y="0"/>
                    </a:moveTo>
                    <a:lnTo>
                      <a:pt x="5" y="3"/>
                    </a:lnTo>
                    <a:lnTo>
                      <a:pt x="0" y="17"/>
                    </a:lnTo>
                    <a:lnTo>
                      <a:pt x="7" y="29"/>
                    </a:lnTo>
                    <a:lnTo>
                      <a:pt x="9" y="49"/>
                    </a:lnTo>
                    <a:lnTo>
                      <a:pt x="17" y="62"/>
                    </a:lnTo>
                    <a:lnTo>
                      <a:pt x="29" y="54"/>
                    </a:lnTo>
                    <a:lnTo>
                      <a:pt x="28" y="41"/>
                    </a:lnTo>
                    <a:lnTo>
                      <a:pt x="34" y="34"/>
                    </a:lnTo>
                    <a:lnTo>
                      <a:pt x="20" y="21"/>
                    </a:lnTo>
                    <a:lnTo>
                      <a:pt x="32" y="13"/>
                    </a:lnTo>
                    <a:lnTo>
                      <a:pt x="33" y="27"/>
                    </a:lnTo>
                    <a:lnTo>
                      <a:pt x="40" y="20"/>
                    </a:lnTo>
                    <a:lnTo>
                      <a:pt x="39" y="6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0" name="Freeform 146">
                <a:extLst>
                  <a:ext uri="{FF2B5EF4-FFF2-40B4-BE49-F238E27FC236}">
                    <a16:creationId xmlns:a16="http://schemas.microsoft.com/office/drawing/2014/main" id="{AA4B2655-A409-E64A-3C39-9BE39F3DC2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4" y="737"/>
                <a:ext cx="5" cy="9"/>
              </a:xfrm>
              <a:custGeom>
                <a:avLst/>
                <a:gdLst>
                  <a:gd name="T0" fmla="*/ 5 w 15"/>
                  <a:gd name="T1" fmla="*/ 0 h 27"/>
                  <a:gd name="T2" fmla="*/ 0 w 15"/>
                  <a:gd name="T3" fmla="*/ 8 h 27"/>
                  <a:gd name="T4" fmla="*/ 8 w 15"/>
                  <a:gd name="T5" fmla="*/ 27 h 27"/>
                  <a:gd name="T6" fmla="*/ 15 w 15"/>
                  <a:gd name="T7" fmla="*/ 26 h 27"/>
                  <a:gd name="T8" fmla="*/ 14 w 15"/>
                  <a:gd name="T9" fmla="*/ 13 h 27"/>
                  <a:gd name="T10" fmla="*/ 5 w 15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5" y="0"/>
                    </a:moveTo>
                    <a:lnTo>
                      <a:pt x="0" y="8"/>
                    </a:lnTo>
                    <a:lnTo>
                      <a:pt x="8" y="27"/>
                    </a:lnTo>
                    <a:lnTo>
                      <a:pt x="15" y="26"/>
                    </a:lnTo>
                    <a:lnTo>
                      <a:pt x="14" y="1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1" name="Freeform 147">
                <a:extLst>
                  <a:ext uri="{FF2B5EF4-FFF2-40B4-BE49-F238E27FC236}">
                    <a16:creationId xmlns:a16="http://schemas.microsoft.com/office/drawing/2014/main" id="{2CC0638C-8D65-C2FD-3F55-6A7CEA88D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3" y="612"/>
                <a:ext cx="375" cy="317"/>
              </a:xfrm>
              <a:custGeom>
                <a:avLst/>
                <a:gdLst>
                  <a:gd name="T0" fmla="*/ 1065 w 1127"/>
                  <a:gd name="T1" fmla="*/ 110 h 949"/>
                  <a:gd name="T2" fmla="*/ 1018 w 1127"/>
                  <a:gd name="T3" fmla="*/ 120 h 949"/>
                  <a:gd name="T4" fmla="*/ 954 w 1127"/>
                  <a:gd name="T5" fmla="*/ 73 h 949"/>
                  <a:gd name="T6" fmla="*/ 885 w 1127"/>
                  <a:gd name="T7" fmla="*/ 59 h 949"/>
                  <a:gd name="T8" fmla="*/ 767 w 1127"/>
                  <a:gd name="T9" fmla="*/ 84 h 949"/>
                  <a:gd name="T10" fmla="*/ 681 w 1127"/>
                  <a:gd name="T11" fmla="*/ 172 h 949"/>
                  <a:gd name="T12" fmla="*/ 618 w 1127"/>
                  <a:gd name="T13" fmla="*/ 212 h 949"/>
                  <a:gd name="T14" fmla="*/ 563 w 1127"/>
                  <a:gd name="T15" fmla="*/ 264 h 949"/>
                  <a:gd name="T16" fmla="*/ 487 w 1127"/>
                  <a:gd name="T17" fmla="*/ 251 h 949"/>
                  <a:gd name="T18" fmla="*/ 476 w 1127"/>
                  <a:gd name="T19" fmla="*/ 205 h 949"/>
                  <a:gd name="T20" fmla="*/ 414 w 1127"/>
                  <a:gd name="T21" fmla="*/ 190 h 949"/>
                  <a:gd name="T22" fmla="*/ 467 w 1127"/>
                  <a:gd name="T23" fmla="*/ 172 h 949"/>
                  <a:gd name="T24" fmla="*/ 443 w 1127"/>
                  <a:gd name="T25" fmla="*/ 134 h 949"/>
                  <a:gd name="T26" fmla="*/ 400 w 1127"/>
                  <a:gd name="T27" fmla="*/ 111 h 949"/>
                  <a:gd name="T28" fmla="*/ 272 w 1127"/>
                  <a:gd name="T29" fmla="*/ 96 h 949"/>
                  <a:gd name="T30" fmla="*/ 260 w 1127"/>
                  <a:gd name="T31" fmla="*/ 51 h 949"/>
                  <a:gd name="T32" fmla="*/ 222 w 1127"/>
                  <a:gd name="T33" fmla="*/ 68 h 949"/>
                  <a:gd name="T34" fmla="*/ 156 w 1127"/>
                  <a:gd name="T35" fmla="*/ 0 h 949"/>
                  <a:gd name="T36" fmla="*/ 59 w 1127"/>
                  <a:gd name="T37" fmla="*/ 42 h 949"/>
                  <a:gd name="T38" fmla="*/ 0 w 1127"/>
                  <a:gd name="T39" fmla="*/ 128 h 949"/>
                  <a:gd name="T40" fmla="*/ 4 w 1127"/>
                  <a:gd name="T41" fmla="*/ 182 h 949"/>
                  <a:gd name="T42" fmla="*/ 41 w 1127"/>
                  <a:gd name="T43" fmla="*/ 212 h 949"/>
                  <a:gd name="T44" fmla="*/ 51 w 1127"/>
                  <a:gd name="T45" fmla="*/ 251 h 949"/>
                  <a:gd name="T46" fmla="*/ 27 w 1127"/>
                  <a:gd name="T47" fmla="*/ 287 h 949"/>
                  <a:gd name="T48" fmla="*/ 63 w 1127"/>
                  <a:gd name="T49" fmla="*/ 378 h 949"/>
                  <a:gd name="T50" fmla="*/ 68 w 1127"/>
                  <a:gd name="T51" fmla="*/ 430 h 949"/>
                  <a:gd name="T52" fmla="*/ 51 w 1127"/>
                  <a:gd name="T53" fmla="*/ 473 h 949"/>
                  <a:gd name="T54" fmla="*/ 56 w 1127"/>
                  <a:gd name="T55" fmla="*/ 513 h 949"/>
                  <a:gd name="T56" fmla="*/ 76 w 1127"/>
                  <a:gd name="T57" fmla="*/ 591 h 949"/>
                  <a:gd name="T58" fmla="*/ 48 w 1127"/>
                  <a:gd name="T59" fmla="*/ 654 h 949"/>
                  <a:gd name="T60" fmla="*/ 167 w 1127"/>
                  <a:gd name="T61" fmla="*/ 703 h 949"/>
                  <a:gd name="T62" fmla="*/ 199 w 1127"/>
                  <a:gd name="T63" fmla="*/ 686 h 949"/>
                  <a:gd name="T64" fmla="*/ 217 w 1127"/>
                  <a:gd name="T65" fmla="*/ 738 h 949"/>
                  <a:gd name="T66" fmla="*/ 319 w 1127"/>
                  <a:gd name="T67" fmla="*/ 830 h 949"/>
                  <a:gd name="T68" fmla="*/ 330 w 1127"/>
                  <a:gd name="T69" fmla="*/ 869 h 949"/>
                  <a:gd name="T70" fmla="*/ 321 w 1127"/>
                  <a:gd name="T71" fmla="*/ 917 h 949"/>
                  <a:gd name="T72" fmla="*/ 363 w 1127"/>
                  <a:gd name="T73" fmla="*/ 947 h 949"/>
                  <a:gd name="T74" fmla="*/ 413 w 1127"/>
                  <a:gd name="T75" fmla="*/ 902 h 949"/>
                  <a:gd name="T76" fmla="*/ 448 w 1127"/>
                  <a:gd name="T77" fmla="*/ 905 h 949"/>
                  <a:gd name="T78" fmla="*/ 532 w 1127"/>
                  <a:gd name="T79" fmla="*/ 877 h 949"/>
                  <a:gd name="T80" fmla="*/ 590 w 1127"/>
                  <a:gd name="T81" fmla="*/ 858 h 949"/>
                  <a:gd name="T82" fmla="*/ 621 w 1127"/>
                  <a:gd name="T83" fmla="*/ 821 h 949"/>
                  <a:gd name="T84" fmla="*/ 670 w 1127"/>
                  <a:gd name="T85" fmla="*/ 851 h 949"/>
                  <a:gd name="T86" fmla="*/ 704 w 1127"/>
                  <a:gd name="T87" fmla="*/ 854 h 949"/>
                  <a:gd name="T88" fmla="*/ 758 w 1127"/>
                  <a:gd name="T89" fmla="*/ 850 h 949"/>
                  <a:gd name="T90" fmla="*/ 779 w 1127"/>
                  <a:gd name="T91" fmla="*/ 787 h 949"/>
                  <a:gd name="T92" fmla="*/ 859 w 1127"/>
                  <a:gd name="T93" fmla="*/ 719 h 949"/>
                  <a:gd name="T94" fmla="*/ 855 w 1127"/>
                  <a:gd name="T95" fmla="*/ 666 h 949"/>
                  <a:gd name="T96" fmla="*/ 893 w 1127"/>
                  <a:gd name="T97" fmla="*/ 649 h 949"/>
                  <a:gd name="T98" fmla="*/ 903 w 1127"/>
                  <a:gd name="T99" fmla="*/ 607 h 949"/>
                  <a:gd name="T100" fmla="*/ 879 w 1127"/>
                  <a:gd name="T101" fmla="*/ 569 h 949"/>
                  <a:gd name="T102" fmla="*/ 861 w 1127"/>
                  <a:gd name="T103" fmla="*/ 518 h 949"/>
                  <a:gd name="T104" fmla="*/ 887 w 1127"/>
                  <a:gd name="T105" fmla="*/ 516 h 949"/>
                  <a:gd name="T106" fmla="*/ 979 w 1127"/>
                  <a:gd name="T107" fmla="*/ 494 h 949"/>
                  <a:gd name="T108" fmla="*/ 1032 w 1127"/>
                  <a:gd name="T109" fmla="*/ 341 h 949"/>
                  <a:gd name="T110" fmla="*/ 1049 w 1127"/>
                  <a:gd name="T111" fmla="*/ 300 h 949"/>
                  <a:gd name="T112" fmla="*/ 1093 w 1127"/>
                  <a:gd name="T113" fmla="*/ 275 h 949"/>
                  <a:gd name="T114" fmla="*/ 1115 w 1127"/>
                  <a:gd name="T115" fmla="*/ 293 h 949"/>
                  <a:gd name="T116" fmla="*/ 1118 w 1127"/>
                  <a:gd name="T117" fmla="*/ 252 h 949"/>
                  <a:gd name="T118" fmla="*/ 1106 w 1127"/>
                  <a:gd name="T119" fmla="*/ 193 h 949"/>
                  <a:gd name="T120" fmla="*/ 1073 w 1127"/>
                  <a:gd name="T121" fmla="*/ 129 h 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27" h="949">
                    <a:moveTo>
                      <a:pt x="1079" y="121"/>
                    </a:moveTo>
                    <a:lnTo>
                      <a:pt x="1065" y="110"/>
                    </a:lnTo>
                    <a:lnTo>
                      <a:pt x="1053" y="125"/>
                    </a:lnTo>
                    <a:lnTo>
                      <a:pt x="1018" y="120"/>
                    </a:lnTo>
                    <a:lnTo>
                      <a:pt x="983" y="104"/>
                    </a:lnTo>
                    <a:lnTo>
                      <a:pt x="954" y="73"/>
                    </a:lnTo>
                    <a:lnTo>
                      <a:pt x="935" y="81"/>
                    </a:lnTo>
                    <a:lnTo>
                      <a:pt x="885" y="59"/>
                    </a:lnTo>
                    <a:lnTo>
                      <a:pt x="812" y="53"/>
                    </a:lnTo>
                    <a:lnTo>
                      <a:pt x="767" y="84"/>
                    </a:lnTo>
                    <a:lnTo>
                      <a:pt x="728" y="174"/>
                    </a:lnTo>
                    <a:lnTo>
                      <a:pt x="681" y="172"/>
                    </a:lnTo>
                    <a:lnTo>
                      <a:pt x="642" y="183"/>
                    </a:lnTo>
                    <a:lnTo>
                      <a:pt x="618" y="212"/>
                    </a:lnTo>
                    <a:lnTo>
                      <a:pt x="566" y="230"/>
                    </a:lnTo>
                    <a:lnTo>
                      <a:pt x="563" y="264"/>
                    </a:lnTo>
                    <a:lnTo>
                      <a:pt x="530" y="281"/>
                    </a:lnTo>
                    <a:lnTo>
                      <a:pt x="487" y="251"/>
                    </a:lnTo>
                    <a:lnTo>
                      <a:pt x="492" y="230"/>
                    </a:lnTo>
                    <a:lnTo>
                      <a:pt x="476" y="205"/>
                    </a:lnTo>
                    <a:lnTo>
                      <a:pt x="451" y="221"/>
                    </a:lnTo>
                    <a:lnTo>
                      <a:pt x="414" y="190"/>
                    </a:lnTo>
                    <a:lnTo>
                      <a:pt x="433" y="169"/>
                    </a:lnTo>
                    <a:lnTo>
                      <a:pt x="467" y="172"/>
                    </a:lnTo>
                    <a:lnTo>
                      <a:pt x="463" y="132"/>
                    </a:lnTo>
                    <a:lnTo>
                      <a:pt x="443" y="134"/>
                    </a:lnTo>
                    <a:lnTo>
                      <a:pt x="428" y="115"/>
                    </a:lnTo>
                    <a:lnTo>
                      <a:pt x="400" y="111"/>
                    </a:lnTo>
                    <a:lnTo>
                      <a:pt x="371" y="87"/>
                    </a:lnTo>
                    <a:lnTo>
                      <a:pt x="272" y="96"/>
                    </a:lnTo>
                    <a:lnTo>
                      <a:pt x="256" y="71"/>
                    </a:lnTo>
                    <a:lnTo>
                      <a:pt x="260" y="51"/>
                    </a:lnTo>
                    <a:lnTo>
                      <a:pt x="235" y="66"/>
                    </a:lnTo>
                    <a:lnTo>
                      <a:pt x="222" y="68"/>
                    </a:lnTo>
                    <a:lnTo>
                      <a:pt x="169" y="12"/>
                    </a:lnTo>
                    <a:lnTo>
                      <a:pt x="156" y="0"/>
                    </a:lnTo>
                    <a:lnTo>
                      <a:pt x="79" y="40"/>
                    </a:lnTo>
                    <a:lnTo>
                      <a:pt x="59" y="42"/>
                    </a:lnTo>
                    <a:lnTo>
                      <a:pt x="0" y="54"/>
                    </a:lnTo>
                    <a:lnTo>
                      <a:pt x="0" y="128"/>
                    </a:lnTo>
                    <a:lnTo>
                      <a:pt x="9" y="160"/>
                    </a:lnTo>
                    <a:lnTo>
                      <a:pt x="4" y="182"/>
                    </a:lnTo>
                    <a:lnTo>
                      <a:pt x="8" y="222"/>
                    </a:lnTo>
                    <a:lnTo>
                      <a:pt x="41" y="212"/>
                    </a:lnTo>
                    <a:lnTo>
                      <a:pt x="56" y="230"/>
                    </a:lnTo>
                    <a:lnTo>
                      <a:pt x="51" y="251"/>
                    </a:lnTo>
                    <a:lnTo>
                      <a:pt x="12" y="268"/>
                    </a:lnTo>
                    <a:lnTo>
                      <a:pt x="27" y="287"/>
                    </a:lnTo>
                    <a:lnTo>
                      <a:pt x="57" y="311"/>
                    </a:lnTo>
                    <a:lnTo>
                      <a:pt x="63" y="378"/>
                    </a:lnTo>
                    <a:lnTo>
                      <a:pt x="85" y="396"/>
                    </a:lnTo>
                    <a:lnTo>
                      <a:pt x="68" y="430"/>
                    </a:lnTo>
                    <a:lnTo>
                      <a:pt x="70" y="464"/>
                    </a:lnTo>
                    <a:lnTo>
                      <a:pt x="51" y="473"/>
                    </a:lnTo>
                    <a:lnTo>
                      <a:pt x="47" y="493"/>
                    </a:lnTo>
                    <a:lnTo>
                      <a:pt x="56" y="513"/>
                    </a:lnTo>
                    <a:lnTo>
                      <a:pt x="91" y="536"/>
                    </a:lnTo>
                    <a:lnTo>
                      <a:pt x="76" y="591"/>
                    </a:lnTo>
                    <a:lnTo>
                      <a:pt x="64" y="612"/>
                    </a:lnTo>
                    <a:lnTo>
                      <a:pt x="48" y="654"/>
                    </a:lnTo>
                    <a:lnTo>
                      <a:pt x="78" y="684"/>
                    </a:lnTo>
                    <a:lnTo>
                      <a:pt x="167" y="703"/>
                    </a:lnTo>
                    <a:lnTo>
                      <a:pt x="185" y="688"/>
                    </a:lnTo>
                    <a:lnTo>
                      <a:pt x="199" y="686"/>
                    </a:lnTo>
                    <a:lnTo>
                      <a:pt x="200" y="700"/>
                    </a:lnTo>
                    <a:lnTo>
                      <a:pt x="217" y="738"/>
                    </a:lnTo>
                    <a:lnTo>
                      <a:pt x="212" y="753"/>
                    </a:lnTo>
                    <a:lnTo>
                      <a:pt x="319" y="830"/>
                    </a:lnTo>
                    <a:lnTo>
                      <a:pt x="321" y="844"/>
                    </a:lnTo>
                    <a:lnTo>
                      <a:pt x="330" y="869"/>
                    </a:lnTo>
                    <a:lnTo>
                      <a:pt x="305" y="898"/>
                    </a:lnTo>
                    <a:lnTo>
                      <a:pt x="321" y="917"/>
                    </a:lnTo>
                    <a:lnTo>
                      <a:pt x="331" y="949"/>
                    </a:lnTo>
                    <a:lnTo>
                      <a:pt x="363" y="947"/>
                    </a:lnTo>
                    <a:lnTo>
                      <a:pt x="396" y="930"/>
                    </a:lnTo>
                    <a:lnTo>
                      <a:pt x="413" y="902"/>
                    </a:lnTo>
                    <a:lnTo>
                      <a:pt x="419" y="894"/>
                    </a:lnTo>
                    <a:lnTo>
                      <a:pt x="448" y="905"/>
                    </a:lnTo>
                    <a:lnTo>
                      <a:pt x="486" y="881"/>
                    </a:lnTo>
                    <a:lnTo>
                      <a:pt x="532" y="877"/>
                    </a:lnTo>
                    <a:lnTo>
                      <a:pt x="550" y="855"/>
                    </a:lnTo>
                    <a:lnTo>
                      <a:pt x="590" y="858"/>
                    </a:lnTo>
                    <a:lnTo>
                      <a:pt x="601" y="817"/>
                    </a:lnTo>
                    <a:lnTo>
                      <a:pt x="621" y="821"/>
                    </a:lnTo>
                    <a:lnTo>
                      <a:pt x="629" y="841"/>
                    </a:lnTo>
                    <a:lnTo>
                      <a:pt x="670" y="851"/>
                    </a:lnTo>
                    <a:lnTo>
                      <a:pt x="689" y="842"/>
                    </a:lnTo>
                    <a:lnTo>
                      <a:pt x="704" y="854"/>
                    </a:lnTo>
                    <a:lnTo>
                      <a:pt x="730" y="846"/>
                    </a:lnTo>
                    <a:lnTo>
                      <a:pt x="758" y="850"/>
                    </a:lnTo>
                    <a:lnTo>
                      <a:pt x="789" y="827"/>
                    </a:lnTo>
                    <a:lnTo>
                      <a:pt x="779" y="787"/>
                    </a:lnTo>
                    <a:lnTo>
                      <a:pt x="784" y="773"/>
                    </a:lnTo>
                    <a:lnTo>
                      <a:pt x="859" y="719"/>
                    </a:lnTo>
                    <a:lnTo>
                      <a:pt x="864" y="699"/>
                    </a:lnTo>
                    <a:lnTo>
                      <a:pt x="855" y="666"/>
                    </a:lnTo>
                    <a:lnTo>
                      <a:pt x="866" y="652"/>
                    </a:lnTo>
                    <a:lnTo>
                      <a:pt x="893" y="649"/>
                    </a:lnTo>
                    <a:lnTo>
                      <a:pt x="891" y="622"/>
                    </a:lnTo>
                    <a:lnTo>
                      <a:pt x="903" y="607"/>
                    </a:lnTo>
                    <a:lnTo>
                      <a:pt x="868" y="604"/>
                    </a:lnTo>
                    <a:lnTo>
                      <a:pt x="879" y="569"/>
                    </a:lnTo>
                    <a:lnTo>
                      <a:pt x="864" y="552"/>
                    </a:lnTo>
                    <a:lnTo>
                      <a:pt x="861" y="518"/>
                    </a:lnTo>
                    <a:lnTo>
                      <a:pt x="867" y="510"/>
                    </a:lnTo>
                    <a:lnTo>
                      <a:pt x="887" y="516"/>
                    </a:lnTo>
                    <a:lnTo>
                      <a:pt x="905" y="494"/>
                    </a:lnTo>
                    <a:lnTo>
                      <a:pt x="979" y="494"/>
                    </a:lnTo>
                    <a:lnTo>
                      <a:pt x="1014" y="430"/>
                    </a:lnTo>
                    <a:lnTo>
                      <a:pt x="1032" y="341"/>
                    </a:lnTo>
                    <a:lnTo>
                      <a:pt x="1051" y="320"/>
                    </a:lnTo>
                    <a:lnTo>
                      <a:pt x="1049" y="300"/>
                    </a:lnTo>
                    <a:lnTo>
                      <a:pt x="1060" y="277"/>
                    </a:lnTo>
                    <a:lnTo>
                      <a:pt x="1093" y="275"/>
                    </a:lnTo>
                    <a:lnTo>
                      <a:pt x="1101" y="294"/>
                    </a:lnTo>
                    <a:lnTo>
                      <a:pt x="1115" y="293"/>
                    </a:lnTo>
                    <a:lnTo>
                      <a:pt x="1127" y="272"/>
                    </a:lnTo>
                    <a:lnTo>
                      <a:pt x="1118" y="252"/>
                    </a:lnTo>
                    <a:lnTo>
                      <a:pt x="1105" y="247"/>
                    </a:lnTo>
                    <a:lnTo>
                      <a:pt x="1106" y="193"/>
                    </a:lnTo>
                    <a:lnTo>
                      <a:pt x="1096" y="160"/>
                    </a:lnTo>
                    <a:lnTo>
                      <a:pt x="1073" y="129"/>
                    </a:lnTo>
                    <a:lnTo>
                      <a:pt x="1079" y="1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2" name="Freeform 148">
                <a:extLst>
                  <a:ext uri="{FF2B5EF4-FFF2-40B4-BE49-F238E27FC236}">
                    <a16:creationId xmlns:a16="http://schemas.microsoft.com/office/drawing/2014/main" id="{9F281C1F-1B28-6B94-4C52-B5AD388AF4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7" y="628"/>
                <a:ext cx="406" cy="249"/>
              </a:xfrm>
              <a:custGeom>
                <a:avLst/>
                <a:gdLst>
                  <a:gd name="T0" fmla="*/ 721 w 1219"/>
                  <a:gd name="T1" fmla="*/ 179 h 747"/>
                  <a:gd name="T2" fmla="*/ 598 w 1219"/>
                  <a:gd name="T3" fmla="*/ 96 h 747"/>
                  <a:gd name="T4" fmla="*/ 187 w 1219"/>
                  <a:gd name="T5" fmla="*/ 0 h 747"/>
                  <a:gd name="T6" fmla="*/ 64 w 1219"/>
                  <a:gd name="T7" fmla="*/ 39 h 747"/>
                  <a:gd name="T8" fmla="*/ 53 w 1219"/>
                  <a:gd name="T9" fmla="*/ 80 h 747"/>
                  <a:gd name="T10" fmla="*/ 51 w 1219"/>
                  <a:gd name="T11" fmla="*/ 126 h 747"/>
                  <a:gd name="T12" fmla="*/ 84 w 1219"/>
                  <a:gd name="T13" fmla="*/ 184 h 747"/>
                  <a:gd name="T14" fmla="*/ 121 w 1219"/>
                  <a:gd name="T15" fmla="*/ 221 h 747"/>
                  <a:gd name="T16" fmla="*/ 199 w 1219"/>
                  <a:gd name="T17" fmla="*/ 200 h 747"/>
                  <a:gd name="T18" fmla="*/ 180 w 1219"/>
                  <a:gd name="T19" fmla="*/ 282 h 747"/>
                  <a:gd name="T20" fmla="*/ 229 w 1219"/>
                  <a:gd name="T21" fmla="*/ 378 h 747"/>
                  <a:gd name="T22" fmla="*/ 234 w 1219"/>
                  <a:gd name="T23" fmla="*/ 425 h 747"/>
                  <a:gd name="T24" fmla="*/ 173 w 1219"/>
                  <a:gd name="T25" fmla="*/ 491 h 747"/>
                  <a:gd name="T26" fmla="*/ 121 w 1219"/>
                  <a:gd name="T27" fmla="*/ 530 h 747"/>
                  <a:gd name="T28" fmla="*/ 70 w 1219"/>
                  <a:gd name="T29" fmla="*/ 540 h 747"/>
                  <a:gd name="T30" fmla="*/ 105 w 1219"/>
                  <a:gd name="T31" fmla="*/ 565 h 747"/>
                  <a:gd name="T32" fmla="*/ 48 w 1219"/>
                  <a:gd name="T33" fmla="*/ 596 h 747"/>
                  <a:gd name="T34" fmla="*/ 34 w 1219"/>
                  <a:gd name="T35" fmla="*/ 665 h 747"/>
                  <a:gd name="T36" fmla="*/ 52 w 1219"/>
                  <a:gd name="T37" fmla="*/ 710 h 747"/>
                  <a:gd name="T38" fmla="*/ 146 w 1219"/>
                  <a:gd name="T39" fmla="*/ 708 h 747"/>
                  <a:gd name="T40" fmla="*/ 236 w 1219"/>
                  <a:gd name="T41" fmla="*/ 733 h 747"/>
                  <a:gd name="T42" fmla="*/ 249 w 1219"/>
                  <a:gd name="T43" fmla="*/ 745 h 747"/>
                  <a:gd name="T44" fmla="*/ 339 w 1219"/>
                  <a:gd name="T45" fmla="*/ 690 h 747"/>
                  <a:gd name="T46" fmla="*/ 342 w 1219"/>
                  <a:gd name="T47" fmla="*/ 656 h 747"/>
                  <a:gd name="T48" fmla="*/ 382 w 1219"/>
                  <a:gd name="T49" fmla="*/ 660 h 747"/>
                  <a:gd name="T50" fmla="*/ 443 w 1219"/>
                  <a:gd name="T51" fmla="*/ 667 h 747"/>
                  <a:gd name="T52" fmla="*/ 569 w 1219"/>
                  <a:gd name="T53" fmla="*/ 635 h 747"/>
                  <a:gd name="T54" fmla="*/ 604 w 1219"/>
                  <a:gd name="T55" fmla="*/ 652 h 747"/>
                  <a:gd name="T56" fmla="*/ 613 w 1219"/>
                  <a:gd name="T57" fmla="*/ 685 h 747"/>
                  <a:gd name="T58" fmla="*/ 636 w 1219"/>
                  <a:gd name="T59" fmla="*/ 649 h 747"/>
                  <a:gd name="T60" fmla="*/ 762 w 1219"/>
                  <a:gd name="T61" fmla="*/ 691 h 747"/>
                  <a:gd name="T62" fmla="*/ 827 w 1219"/>
                  <a:gd name="T63" fmla="*/ 671 h 747"/>
                  <a:gd name="T64" fmla="*/ 915 w 1219"/>
                  <a:gd name="T65" fmla="*/ 610 h 747"/>
                  <a:gd name="T66" fmla="*/ 977 w 1219"/>
                  <a:gd name="T67" fmla="*/ 557 h 747"/>
                  <a:gd name="T68" fmla="*/ 1019 w 1219"/>
                  <a:gd name="T69" fmla="*/ 573 h 747"/>
                  <a:gd name="T70" fmla="*/ 1059 w 1219"/>
                  <a:gd name="T71" fmla="*/ 570 h 747"/>
                  <a:gd name="T72" fmla="*/ 1083 w 1219"/>
                  <a:gd name="T73" fmla="*/ 547 h 747"/>
                  <a:gd name="T74" fmla="*/ 1139 w 1219"/>
                  <a:gd name="T75" fmla="*/ 569 h 747"/>
                  <a:gd name="T76" fmla="*/ 1192 w 1219"/>
                  <a:gd name="T77" fmla="*/ 564 h 747"/>
                  <a:gd name="T78" fmla="*/ 1219 w 1219"/>
                  <a:gd name="T79" fmla="*/ 488 h 747"/>
                  <a:gd name="T80" fmla="*/ 1175 w 1219"/>
                  <a:gd name="T81" fmla="*/ 445 h 747"/>
                  <a:gd name="T82" fmla="*/ 1198 w 1219"/>
                  <a:gd name="T83" fmla="*/ 416 h 747"/>
                  <a:gd name="T84" fmla="*/ 1213 w 1219"/>
                  <a:gd name="T85" fmla="*/ 348 h 747"/>
                  <a:gd name="T86" fmla="*/ 1185 w 1219"/>
                  <a:gd name="T87" fmla="*/ 263 h 747"/>
                  <a:gd name="T88" fmla="*/ 1140 w 1219"/>
                  <a:gd name="T89" fmla="*/ 220 h 747"/>
                  <a:gd name="T90" fmla="*/ 1184 w 1219"/>
                  <a:gd name="T91" fmla="*/ 182 h 747"/>
                  <a:gd name="T92" fmla="*/ 1136 w 1219"/>
                  <a:gd name="T93" fmla="*/ 174 h 747"/>
                  <a:gd name="T94" fmla="*/ 1137 w 1219"/>
                  <a:gd name="T95" fmla="*/ 112 h 747"/>
                  <a:gd name="T96" fmla="*/ 1128 w 1219"/>
                  <a:gd name="T97" fmla="*/ 6 h 747"/>
                  <a:gd name="T98" fmla="*/ 1009 w 1219"/>
                  <a:gd name="T99" fmla="*/ 31 h 747"/>
                  <a:gd name="T100" fmla="*/ 897 w 1219"/>
                  <a:gd name="T101" fmla="*/ 122 h 747"/>
                  <a:gd name="T102" fmla="*/ 732 w 1219"/>
                  <a:gd name="T103" fmla="*/ 157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19" h="747">
                    <a:moveTo>
                      <a:pt x="732" y="157"/>
                    </a:moveTo>
                    <a:lnTo>
                      <a:pt x="721" y="179"/>
                    </a:lnTo>
                    <a:lnTo>
                      <a:pt x="705" y="153"/>
                    </a:lnTo>
                    <a:lnTo>
                      <a:pt x="598" y="96"/>
                    </a:lnTo>
                    <a:lnTo>
                      <a:pt x="286" y="51"/>
                    </a:lnTo>
                    <a:lnTo>
                      <a:pt x="187" y="0"/>
                    </a:lnTo>
                    <a:lnTo>
                      <a:pt x="87" y="9"/>
                    </a:lnTo>
                    <a:lnTo>
                      <a:pt x="64" y="39"/>
                    </a:lnTo>
                    <a:lnTo>
                      <a:pt x="56" y="70"/>
                    </a:lnTo>
                    <a:lnTo>
                      <a:pt x="53" y="80"/>
                    </a:lnTo>
                    <a:lnTo>
                      <a:pt x="43" y="101"/>
                    </a:lnTo>
                    <a:lnTo>
                      <a:pt x="51" y="126"/>
                    </a:lnTo>
                    <a:lnTo>
                      <a:pt x="45" y="134"/>
                    </a:lnTo>
                    <a:lnTo>
                      <a:pt x="84" y="184"/>
                    </a:lnTo>
                    <a:lnTo>
                      <a:pt x="112" y="201"/>
                    </a:lnTo>
                    <a:lnTo>
                      <a:pt x="121" y="221"/>
                    </a:lnTo>
                    <a:lnTo>
                      <a:pt x="155" y="231"/>
                    </a:lnTo>
                    <a:lnTo>
                      <a:pt x="199" y="200"/>
                    </a:lnTo>
                    <a:lnTo>
                      <a:pt x="215" y="225"/>
                    </a:lnTo>
                    <a:lnTo>
                      <a:pt x="180" y="282"/>
                    </a:lnTo>
                    <a:lnTo>
                      <a:pt x="225" y="332"/>
                    </a:lnTo>
                    <a:lnTo>
                      <a:pt x="229" y="378"/>
                    </a:lnTo>
                    <a:lnTo>
                      <a:pt x="212" y="407"/>
                    </a:lnTo>
                    <a:lnTo>
                      <a:pt x="234" y="425"/>
                    </a:lnTo>
                    <a:lnTo>
                      <a:pt x="196" y="449"/>
                    </a:lnTo>
                    <a:lnTo>
                      <a:pt x="173" y="491"/>
                    </a:lnTo>
                    <a:lnTo>
                      <a:pt x="131" y="513"/>
                    </a:lnTo>
                    <a:lnTo>
                      <a:pt x="121" y="530"/>
                    </a:lnTo>
                    <a:lnTo>
                      <a:pt x="108" y="524"/>
                    </a:lnTo>
                    <a:lnTo>
                      <a:pt x="70" y="540"/>
                    </a:lnTo>
                    <a:lnTo>
                      <a:pt x="104" y="545"/>
                    </a:lnTo>
                    <a:lnTo>
                      <a:pt x="105" y="565"/>
                    </a:lnTo>
                    <a:lnTo>
                      <a:pt x="62" y="602"/>
                    </a:lnTo>
                    <a:lnTo>
                      <a:pt x="48" y="596"/>
                    </a:lnTo>
                    <a:lnTo>
                      <a:pt x="0" y="648"/>
                    </a:lnTo>
                    <a:lnTo>
                      <a:pt x="34" y="665"/>
                    </a:lnTo>
                    <a:lnTo>
                      <a:pt x="38" y="698"/>
                    </a:lnTo>
                    <a:lnTo>
                      <a:pt x="52" y="710"/>
                    </a:lnTo>
                    <a:lnTo>
                      <a:pt x="134" y="716"/>
                    </a:lnTo>
                    <a:lnTo>
                      <a:pt x="146" y="708"/>
                    </a:lnTo>
                    <a:lnTo>
                      <a:pt x="203" y="743"/>
                    </a:lnTo>
                    <a:lnTo>
                      <a:pt x="236" y="733"/>
                    </a:lnTo>
                    <a:lnTo>
                      <a:pt x="229" y="747"/>
                    </a:lnTo>
                    <a:lnTo>
                      <a:pt x="249" y="745"/>
                    </a:lnTo>
                    <a:lnTo>
                      <a:pt x="287" y="715"/>
                    </a:lnTo>
                    <a:lnTo>
                      <a:pt x="339" y="690"/>
                    </a:lnTo>
                    <a:lnTo>
                      <a:pt x="344" y="683"/>
                    </a:lnTo>
                    <a:lnTo>
                      <a:pt x="342" y="656"/>
                    </a:lnTo>
                    <a:lnTo>
                      <a:pt x="349" y="649"/>
                    </a:lnTo>
                    <a:lnTo>
                      <a:pt x="382" y="660"/>
                    </a:lnTo>
                    <a:lnTo>
                      <a:pt x="397" y="671"/>
                    </a:lnTo>
                    <a:lnTo>
                      <a:pt x="443" y="667"/>
                    </a:lnTo>
                    <a:lnTo>
                      <a:pt x="548" y="630"/>
                    </a:lnTo>
                    <a:lnTo>
                      <a:pt x="569" y="635"/>
                    </a:lnTo>
                    <a:lnTo>
                      <a:pt x="591" y="660"/>
                    </a:lnTo>
                    <a:lnTo>
                      <a:pt x="604" y="652"/>
                    </a:lnTo>
                    <a:lnTo>
                      <a:pt x="606" y="672"/>
                    </a:lnTo>
                    <a:lnTo>
                      <a:pt x="613" y="685"/>
                    </a:lnTo>
                    <a:lnTo>
                      <a:pt x="619" y="671"/>
                    </a:lnTo>
                    <a:lnTo>
                      <a:pt x="636" y="649"/>
                    </a:lnTo>
                    <a:lnTo>
                      <a:pt x="719" y="668"/>
                    </a:lnTo>
                    <a:lnTo>
                      <a:pt x="762" y="691"/>
                    </a:lnTo>
                    <a:lnTo>
                      <a:pt x="787" y="675"/>
                    </a:lnTo>
                    <a:lnTo>
                      <a:pt x="827" y="671"/>
                    </a:lnTo>
                    <a:lnTo>
                      <a:pt x="877" y="627"/>
                    </a:lnTo>
                    <a:lnTo>
                      <a:pt x="915" y="610"/>
                    </a:lnTo>
                    <a:lnTo>
                      <a:pt x="938" y="574"/>
                    </a:lnTo>
                    <a:lnTo>
                      <a:pt x="977" y="557"/>
                    </a:lnTo>
                    <a:lnTo>
                      <a:pt x="999" y="582"/>
                    </a:lnTo>
                    <a:lnTo>
                      <a:pt x="1019" y="573"/>
                    </a:lnTo>
                    <a:lnTo>
                      <a:pt x="1032" y="566"/>
                    </a:lnTo>
                    <a:lnTo>
                      <a:pt x="1059" y="570"/>
                    </a:lnTo>
                    <a:lnTo>
                      <a:pt x="1071" y="549"/>
                    </a:lnTo>
                    <a:lnTo>
                      <a:pt x="1083" y="547"/>
                    </a:lnTo>
                    <a:lnTo>
                      <a:pt x="1098" y="559"/>
                    </a:lnTo>
                    <a:lnTo>
                      <a:pt x="1139" y="569"/>
                    </a:lnTo>
                    <a:lnTo>
                      <a:pt x="1164" y="547"/>
                    </a:lnTo>
                    <a:lnTo>
                      <a:pt x="1192" y="564"/>
                    </a:lnTo>
                    <a:lnTo>
                      <a:pt x="1204" y="543"/>
                    </a:lnTo>
                    <a:lnTo>
                      <a:pt x="1219" y="488"/>
                    </a:lnTo>
                    <a:lnTo>
                      <a:pt x="1184" y="465"/>
                    </a:lnTo>
                    <a:lnTo>
                      <a:pt x="1175" y="445"/>
                    </a:lnTo>
                    <a:lnTo>
                      <a:pt x="1179" y="425"/>
                    </a:lnTo>
                    <a:lnTo>
                      <a:pt x="1198" y="416"/>
                    </a:lnTo>
                    <a:lnTo>
                      <a:pt x="1196" y="382"/>
                    </a:lnTo>
                    <a:lnTo>
                      <a:pt x="1213" y="348"/>
                    </a:lnTo>
                    <a:lnTo>
                      <a:pt x="1191" y="330"/>
                    </a:lnTo>
                    <a:lnTo>
                      <a:pt x="1185" y="263"/>
                    </a:lnTo>
                    <a:lnTo>
                      <a:pt x="1155" y="239"/>
                    </a:lnTo>
                    <a:lnTo>
                      <a:pt x="1140" y="220"/>
                    </a:lnTo>
                    <a:lnTo>
                      <a:pt x="1179" y="203"/>
                    </a:lnTo>
                    <a:lnTo>
                      <a:pt x="1184" y="182"/>
                    </a:lnTo>
                    <a:lnTo>
                      <a:pt x="1169" y="164"/>
                    </a:lnTo>
                    <a:lnTo>
                      <a:pt x="1136" y="174"/>
                    </a:lnTo>
                    <a:lnTo>
                      <a:pt x="1132" y="134"/>
                    </a:lnTo>
                    <a:lnTo>
                      <a:pt x="1137" y="112"/>
                    </a:lnTo>
                    <a:lnTo>
                      <a:pt x="1128" y="80"/>
                    </a:lnTo>
                    <a:lnTo>
                      <a:pt x="1128" y="6"/>
                    </a:lnTo>
                    <a:lnTo>
                      <a:pt x="1068" y="12"/>
                    </a:lnTo>
                    <a:lnTo>
                      <a:pt x="1009" y="31"/>
                    </a:lnTo>
                    <a:lnTo>
                      <a:pt x="964" y="62"/>
                    </a:lnTo>
                    <a:lnTo>
                      <a:pt x="897" y="122"/>
                    </a:lnTo>
                    <a:lnTo>
                      <a:pt x="825" y="148"/>
                    </a:lnTo>
                    <a:lnTo>
                      <a:pt x="732" y="1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3" name="Freeform 149">
                <a:extLst>
                  <a:ext uri="{FF2B5EF4-FFF2-40B4-BE49-F238E27FC236}">
                    <a16:creationId xmlns:a16="http://schemas.microsoft.com/office/drawing/2014/main" id="{62A97F1C-5C73-A500-F97A-3AFE1D83C0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" y="777"/>
                <a:ext cx="193" cy="247"/>
              </a:xfrm>
              <a:custGeom>
                <a:avLst/>
                <a:gdLst>
                  <a:gd name="T0" fmla="*/ 26 w 581"/>
                  <a:gd name="T1" fmla="*/ 22 h 740"/>
                  <a:gd name="T2" fmla="*/ 0 w 581"/>
                  <a:gd name="T3" fmla="*/ 24 h 740"/>
                  <a:gd name="T4" fmla="*/ 18 w 581"/>
                  <a:gd name="T5" fmla="*/ 75 h 740"/>
                  <a:gd name="T6" fmla="*/ 42 w 581"/>
                  <a:gd name="T7" fmla="*/ 113 h 740"/>
                  <a:gd name="T8" fmla="*/ 32 w 581"/>
                  <a:gd name="T9" fmla="*/ 155 h 740"/>
                  <a:gd name="T10" fmla="*/ 61 w 581"/>
                  <a:gd name="T11" fmla="*/ 179 h 740"/>
                  <a:gd name="T12" fmla="*/ 78 w 581"/>
                  <a:gd name="T13" fmla="*/ 218 h 740"/>
                  <a:gd name="T14" fmla="*/ 88 w 581"/>
                  <a:gd name="T15" fmla="*/ 250 h 740"/>
                  <a:gd name="T16" fmla="*/ 97 w 581"/>
                  <a:gd name="T17" fmla="*/ 277 h 740"/>
                  <a:gd name="T18" fmla="*/ 93 w 581"/>
                  <a:gd name="T19" fmla="*/ 303 h 740"/>
                  <a:gd name="T20" fmla="*/ 92 w 581"/>
                  <a:gd name="T21" fmla="*/ 364 h 740"/>
                  <a:gd name="T22" fmla="*/ 120 w 581"/>
                  <a:gd name="T23" fmla="*/ 381 h 740"/>
                  <a:gd name="T24" fmla="*/ 84 w 581"/>
                  <a:gd name="T25" fmla="*/ 432 h 740"/>
                  <a:gd name="T26" fmla="*/ 109 w 581"/>
                  <a:gd name="T27" fmla="*/ 477 h 740"/>
                  <a:gd name="T28" fmla="*/ 148 w 581"/>
                  <a:gd name="T29" fmla="*/ 533 h 740"/>
                  <a:gd name="T30" fmla="*/ 186 w 581"/>
                  <a:gd name="T31" fmla="*/ 577 h 740"/>
                  <a:gd name="T32" fmla="*/ 235 w 581"/>
                  <a:gd name="T33" fmla="*/ 606 h 740"/>
                  <a:gd name="T34" fmla="*/ 251 w 581"/>
                  <a:gd name="T35" fmla="*/ 705 h 740"/>
                  <a:gd name="T36" fmla="*/ 287 w 581"/>
                  <a:gd name="T37" fmla="*/ 728 h 740"/>
                  <a:gd name="T38" fmla="*/ 328 w 581"/>
                  <a:gd name="T39" fmla="*/ 739 h 740"/>
                  <a:gd name="T40" fmla="*/ 344 w 581"/>
                  <a:gd name="T41" fmla="*/ 690 h 740"/>
                  <a:gd name="T42" fmla="*/ 380 w 581"/>
                  <a:gd name="T43" fmla="*/ 639 h 740"/>
                  <a:gd name="T44" fmla="*/ 356 w 581"/>
                  <a:gd name="T45" fmla="*/ 608 h 740"/>
                  <a:gd name="T46" fmla="*/ 431 w 581"/>
                  <a:gd name="T47" fmla="*/ 554 h 740"/>
                  <a:gd name="T48" fmla="*/ 420 w 581"/>
                  <a:gd name="T49" fmla="*/ 495 h 740"/>
                  <a:gd name="T50" fmla="*/ 469 w 581"/>
                  <a:gd name="T51" fmla="*/ 457 h 740"/>
                  <a:gd name="T52" fmla="*/ 494 w 581"/>
                  <a:gd name="T53" fmla="*/ 421 h 740"/>
                  <a:gd name="T54" fmla="*/ 549 w 581"/>
                  <a:gd name="T55" fmla="*/ 376 h 740"/>
                  <a:gd name="T56" fmla="*/ 581 w 581"/>
                  <a:gd name="T57" fmla="*/ 353 h 740"/>
                  <a:gd name="T58" fmla="*/ 529 w 581"/>
                  <a:gd name="T59" fmla="*/ 311 h 740"/>
                  <a:gd name="T60" fmla="*/ 529 w 581"/>
                  <a:gd name="T61" fmla="*/ 237 h 740"/>
                  <a:gd name="T62" fmla="*/ 560 w 581"/>
                  <a:gd name="T63" fmla="*/ 200 h 740"/>
                  <a:gd name="T64" fmla="*/ 548 w 581"/>
                  <a:gd name="T65" fmla="*/ 147 h 740"/>
                  <a:gd name="T66" fmla="*/ 510 w 581"/>
                  <a:gd name="T67" fmla="*/ 104 h 740"/>
                  <a:gd name="T68" fmla="*/ 429 w 581"/>
                  <a:gd name="T69" fmla="*/ 98 h 740"/>
                  <a:gd name="T70" fmla="*/ 366 w 581"/>
                  <a:gd name="T71" fmla="*/ 64 h 740"/>
                  <a:gd name="T72" fmla="*/ 313 w 581"/>
                  <a:gd name="T73" fmla="*/ 68 h 740"/>
                  <a:gd name="T74" fmla="*/ 309 w 581"/>
                  <a:gd name="T75" fmla="*/ 29 h 740"/>
                  <a:gd name="T76" fmla="*/ 259 w 581"/>
                  <a:gd name="T77" fmla="*/ 6 h 740"/>
                  <a:gd name="T78" fmla="*/ 234 w 581"/>
                  <a:gd name="T79" fmla="*/ 22 h 740"/>
                  <a:gd name="T80" fmla="*/ 203 w 581"/>
                  <a:gd name="T81" fmla="*/ 39 h 740"/>
                  <a:gd name="T82" fmla="*/ 44 w 581"/>
                  <a:gd name="T83" fmla="*/ 0 h 7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81" h="740">
                    <a:moveTo>
                      <a:pt x="44" y="0"/>
                    </a:moveTo>
                    <a:lnTo>
                      <a:pt x="26" y="22"/>
                    </a:lnTo>
                    <a:lnTo>
                      <a:pt x="6" y="16"/>
                    </a:lnTo>
                    <a:lnTo>
                      <a:pt x="0" y="24"/>
                    </a:lnTo>
                    <a:lnTo>
                      <a:pt x="3" y="58"/>
                    </a:lnTo>
                    <a:lnTo>
                      <a:pt x="18" y="75"/>
                    </a:lnTo>
                    <a:lnTo>
                      <a:pt x="7" y="110"/>
                    </a:lnTo>
                    <a:lnTo>
                      <a:pt x="42" y="113"/>
                    </a:lnTo>
                    <a:lnTo>
                      <a:pt x="30" y="128"/>
                    </a:lnTo>
                    <a:lnTo>
                      <a:pt x="32" y="155"/>
                    </a:lnTo>
                    <a:lnTo>
                      <a:pt x="40" y="168"/>
                    </a:lnTo>
                    <a:lnTo>
                      <a:pt x="61" y="179"/>
                    </a:lnTo>
                    <a:lnTo>
                      <a:pt x="63" y="199"/>
                    </a:lnTo>
                    <a:lnTo>
                      <a:pt x="78" y="218"/>
                    </a:lnTo>
                    <a:lnTo>
                      <a:pt x="67" y="239"/>
                    </a:lnTo>
                    <a:lnTo>
                      <a:pt x="88" y="250"/>
                    </a:lnTo>
                    <a:lnTo>
                      <a:pt x="90" y="270"/>
                    </a:lnTo>
                    <a:lnTo>
                      <a:pt x="97" y="277"/>
                    </a:lnTo>
                    <a:lnTo>
                      <a:pt x="91" y="284"/>
                    </a:lnTo>
                    <a:lnTo>
                      <a:pt x="93" y="303"/>
                    </a:lnTo>
                    <a:lnTo>
                      <a:pt x="90" y="338"/>
                    </a:lnTo>
                    <a:lnTo>
                      <a:pt x="92" y="364"/>
                    </a:lnTo>
                    <a:lnTo>
                      <a:pt x="113" y="369"/>
                    </a:lnTo>
                    <a:lnTo>
                      <a:pt x="120" y="381"/>
                    </a:lnTo>
                    <a:lnTo>
                      <a:pt x="91" y="424"/>
                    </a:lnTo>
                    <a:lnTo>
                      <a:pt x="84" y="432"/>
                    </a:lnTo>
                    <a:lnTo>
                      <a:pt x="107" y="450"/>
                    </a:lnTo>
                    <a:lnTo>
                      <a:pt x="109" y="477"/>
                    </a:lnTo>
                    <a:lnTo>
                      <a:pt x="131" y="495"/>
                    </a:lnTo>
                    <a:lnTo>
                      <a:pt x="148" y="533"/>
                    </a:lnTo>
                    <a:lnTo>
                      <a:pt x="189" y="536"/>
                    </a:lnTo>
                    <a:lnTo>
                      <a:pt x="186" y="577"/>
                    </a:lnTo>
                    <a:lnTo>
                      <a:pt x="219" y="580"/>
                    </a:lnTo>
                    <a:lnTo>
                      <a:pt x="235" y="606"/>
                    </a:lnTo>
                    <a:lnTo>
                      <a:pt x="233" y="653"/>
                    </a:lnTo>
                    <a:lnTo>
                      <a:pt x="251" y="705"/>
                    </a:lnTo>
                    <a:lnTo>
                      <a:pt x="272" y="710"/>
                    </a:lnTo>
                    <a:lnTo>
                      <a:pt x="287" y="728"/>
                    </a:lnTo>
                    <a:lnTo>
                      <a:pt x="308" y="740"/>
                    </a:lnTo>
                    <a:lnTo>
                      <a:pt x="328" y="739"/>
                    </a:lnTo>
                    <a:lnTo>
                      <a:pt x="340" y="716"/>
                    </a:lnTo>
                    <a:lnTo>
                      <a:pt x="344" y="690"/>
                    </a:lnTo>
                    <a:lnTo>
                      <a:pt x="361" y="654"/>
                    </a:lnTo>
                    <a:lnTo>
                      <a:pt x="380" y="639"/>
                    </a:lnTo>
                    <a:lnTo>
                      <a:pt x="356" y="614"/>
                    </a:lnTo>
                    <a:lnTo>
                      <a:pt x="356" y="608"/>
                    </a:lnTo>
                    <a:lnTo>
                      <a:pt x="415" y="603"/>
                    </a:lnTo>
                    <a:lnTo>
                      <a:pt x="431" y="554"/>
                    </a:lnTo>
                    <a:lnTo>
                      <a:pt x="450" y="539"/>
                    </a:lnTo>
                    <a:lnTo>
                      <a:pt x="420" y="495"/>
                    </a:lnTo>
                    <a:lnTo>
                      <a:pt x="443" y="459"/>
                    </a:lnTo>
                    <a:lnTo>
                      <a:pt x="469" y="457"/>
                    </a:lnTo>
                    <a:lnTo>
                      <a:pt x="487" y="429"/>
                    </a:lnTo>
                    <a:lnTo>
                      <a:pt x="494" y="421"/>
                    </a:lnTo>
                    <a:lnTo>
                      <a:pt x="490" y="394"/>
                    </a:lnTo>
                    <a:lnTo>
                      <a:pt x="549" y="376"/>
                    </a:lnTo>
                    <a:lnTo>
                      <a:pt x="554" y="355"/>
                    </a:lnTo>
                    <a:lnTo>
                      <a:pt x="581" y="353"/>
                    </a:lnTo>
                    <a:lnTo>
                      <a:pt x="544" y="316"/>
                    </a:lnTo>
                    <a:lnTo>
                      <a:pt x="529" y="311"/>
                    </a:lnTo>
                    <a:lnTo>
                      <a:pt x="521" y="291"/>
                    </a:lnTo>
                    <a:lnTo>
                      <a:pt x="529" y="237"/>
                    </a:lnTo>
                    <a:lnTo>
                      <a:pt x="541" y="215"/>
                    </a:lnTo>
                    <a:lnTo>
                      <a:pt x="560" y="200"/>
                    </a:lnTo>
                    <a:lnTo>
                      <a:pt x="563" y="160"/>
                    </a:lnTo>
                    <a:lnTo>
                      <a:pt x="548" y="147"/>
                    </a:lnTo>
                    <a:lnTo>
                      <a:pt x="539" y="114"/>
                    </a:lnTo>
                    <a:lnTo>
                      <a:pt x="510" y="104"/>
                    </a:lnTo>
                    <a:lnTo>
                      <a:pt x="502" y="78"/>
                    </a:lnTo>
                    <a:lnTo>
                      <a:pt x="429" y="98"/>
                    </a:lnTo>
                    <a:lnTo>
                      <a:pt x="407" y="73"/>
                    </a:lnTo>
                    <a:lnTo>
                      <a:pt x="366" y="64"/>
                    </a:lnTo>
                    <a:lnTo>
                      <a:pt x="344" y="39"/>
                    </a:lnTo>
                    <a:lnTo>
                      <a:pt x="313" y="68"/>
                    </a:lnTo>
                    <a:lnTo>
                      <a:pt x="304" y="49"/>
                    </a:lnTo>
                    <a:lnTo>
                      <a:pt x="309" y="29"/>
                    </a:lnTo>
                    <a:lnTo>
                      <a:pt x="279" y="5"/>
                    </a:lnTo>
                    <a:lnTo>
                      <a:pt x="259" y="6"/>
                    </a:lnTo>
                    <a:lnTo>
                      <a:pt x="254" y="21"/>
                    </a:lnTo>
                    <a:lnTo>
                      <a:pt x="234" y="22"/>
                    </a:lnTo>
                    <a:lnTo>
                      <a:pt x="222" y="30"/>
                    </a:lnTo>
                    <a:lnTo>
                      <a:pt x="203" y="39"/>
                    </a:lnTo>
                    <a:lnTo>
                      <a:pt x="166" y="2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4" name="Freeform 150">
                <a:extLst>
                  <a:ext uri="{FF2B5EF4-FFF2-40B4-BE49-F238E27FC236}">
                    <a16:creationId xmlns:a16="http://schemas.microsoft.com/office/drawing/2014/main" id="{6E8E6941-8DD7-DA82-FCF5-5A3E18C61E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6" y="829"/>
                <a:ext cx="317" cy="378"/>
              </a:xfrm>
              <a:custGeom>
                <a:avLst/>
                <a:gdLst>
                  <a:gd name="T0" fmla="*/ 545 w 950"/>
                  <a:gd name="T1" fmla="*/ 17 h 1136"/>
                  <a:gd name="T2" fmla="*/ 474 w 950"/>
                  <a:gd name="T3" fmla="*/ 124 h 1136"/>
                  <a:gd name="T4" fmla="*/ 448 w 950"/>
                  <a:gd name="T5" fmla="*/ 201 h 1136"/>
                  <a:gd name="T6" fmla="*/ 379 w 950"/>
                  <a:gd name="T7" fmla="*/ 193 h 1136"/>
                  <a:gd name="T8" fmla="*/ 311 w 950"/>
                  <a:gd name="T9" fmla="*/ 172 h 1136"/>
                  <a:gd name="T10" fmla="*/ 240 w 950"/>
                  <a:gd name="T11" fmla="*/ 206 h 1136"/>
                  <a:gd name="T12" fmla="*/ 138 w 950"/>
                  <a:gd name="T13" fmla="*/ 256 h 1136"/>
                  <a:gd name="T14" fmla="*/ 86 w 950"/>
                  <a:gd name="T15" fmla="*/ 281 h 1136"/>
                  <a:gd name="T16" fmla="*/ 53 w 950"/>
                  <a:gd name="T17" fmla="*/ 364 h 1136"/>
                  <a:gd name="T18" fmla="*/ 134 w 950"/>
                  <a:gd name="T19" fmla="*/ 438 h 1136"/>
                  <a:gd name="T20" fmla="*/ 147 w 950"/>
                  <a:gd name="T21" fmla="*/ 503 h 1136"/>
                  <a:gd name="T22" fmla="*/ 152 w 950"/>
                  <a:gd name="T23" fmla="*/ 557 h 1136"/>
                  <a:gd name="T24" fmla="*/ 143 w 950"/>
                  <a:gd name="T25" fmla="*/ 611 h 1136"/>
                  <a:gd name="T26" fmla="*/ 22 w 950"/>
                  <a:gd name="T27" fmla="*/ 676 h 1136"/>
                  <a:gd name="T28" fmla="*/ 13 w 950"/>
                  <a:gd name="T29" fmla="*/ 724 h 1136"/>
                  <a:gd name="T30" fmla="*/ 49 w 950"/>
                  <a:gd name="T31" fmla="*/ 828 h 1136"/>
                  <a:gd name="T32" fmla="*/ 55 w 950"/>
                  <a:gd name="T33" fmla="*/ 881 h 1136"/>
                  <a:gd name="T34" fmla="*/ 105 w 950"/>
                  <a:gd name="T35" fmla="*/ 917 h 1136"/>
                  <a:gd name="T36" fmla="*/ 128 w 950"/>
                  <a:gd name="T37" fmla="*/ 948 h 1136"/>
                  <a:gd name="T38" fmla="*/ 206 w 950"/>
                  <a:gd name="T39" fmla="*/ 927 h 1136"/>
                  <a:gd name="T40" fmla="*/ 170 w 950"/>
                  <a:gd name="T41" fmla="*/ 970 h 1136"/>
                  <a:gd name="T42" fmla="*/ 298 w 950"/>
                  <a:gd name="T43" fmla="*/ 1053 h 1136"/>
                  <a:gd name="T44" fmla="*/ 378 w 950"/>
                  <a:gd name="T45" fmla="*/ 1119 h 1136"/>
                  <a:gd name="T46" fmla="*/ 439 w 950"/>
                  <a:gd name="T47" fmla="*/ 1127 h 1136"/>
                  <a:gd name="T48" fmla="*/ 492 w 950"/>
                  <a:gd name="T49" fmla="*/ 1116 h 1136"/>
                  <a:gd name="T50" fmla="*/ 515 w 950"/>
                  <a:gd name="T51" fmla="*/ 1073 h 1136"/>
                  <a:gd name="T52" fmla="*/ 593 w 950"/>
                  <a:gd name="T53" fmla="*/ 1053 h 1136"/>
                  <a:gd name="T54" fmla="*/ 652 w 950"/>
                  <a:gd name="T55" fmla="*/ 1034 h 1136"/>
                  <a:gd name="T56" fmla="*/ 758 w 950"/>
                  <a:gd name="T57" fmla="*/ 1010 h 1136"/>
                  <a:gd name="T58" fmla="*/ 843 w 950"/>
                  <a:gd name="T59" fmla="*/ 996 h 1136"/>
                  <a:gd name="T60" fmla="*/ 877 w 950"/>
                  <a:gd name="T61" fmla="*/ 919 h 1136"/>
                  <a:gd name="T62" fmla="*/ 920 w 950"/>
                  <a:gd name="T63" fmla="*/ 881 h 1136"/>
                  <a:gd name="T64" fmla="*/ 932 w 950"/>
                  <a:gd name="T65" fmla="*/ 867 h 1136"/>
                  <a:gd name="T66" fmla="*/ 950 w 950"/>
                  <a:gd name="T67" fmla="*/ 765 h 1136"/>
                  <a:gd name="T68" fmla="*/ 938 w 950"/>
                  <a:gd name="T69" fmla="*/ 718 h 1136"/>
                  <a:gd name="T70" fmla="*/ 933 w 950"/>
                  <a:gd name="T71" fmla="*/ 652 h 1136"/>
                  <a:gd name="T72" fmla="*/ 906 w 950"/>
                  <a:gd name="T73" fmla="*/ 594 h 1136"/>
                  <a:gd name="T74" fmla="*/ 859 w 950"/>
                  <a:gd name="T75" fmla="*/ 585 h 1136"/>
                  <a:gd name="T76" fmla="*/ 802 w 950"/>
                  <a:gd name="T77" fmla="*/ 550 h 1136"/>
                  <a:gd name="T78" fmla="*/ 770 w 950"/>
                  <a:gd name="T79" fmla="*/ 425 h 1136"/>
                  <a:gd name="T80" fmla="*/ 699 w 950"/>
                  <a:gd name="T81" fmla="*/ 378 h 1136"/>
                  <a:gd name="T82" fmla="*/ 658 w 950"/>
                  <a:gd name="T83" fmla="*/ 295 h 1136"/>
                  <a:gd name="T84" fmla="*/ 671 w 950"/>
                  <a:gd name="T85" fmla="*/ 226 h 1136"/>
                  <a:gd name="T86" fmla="*/ 641 w 950"/>
                  <a:gd name="T87" fmla="*/ 183 h 1136"/>
                  <a:gd name="T88" fmla="*/ 648 w 950"/>
                  <a:gd name="T89" fmla="*/ 122 h 1136"/>
                  <a:gd name="T90" fmla="*/ 618 w 950"/>
                  <a:gd name="T91" fmla="*/ 84 h 1136"/>
                  <a:gd name="T92" fmla="*/ 612 w 950"/>
                  <a:gd name="T93" fmla="*/ 24 h 1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50" h="1136">
                    <a:moveTo>
                      <a:pt x="583" y="0"/>
                    </a:moveTo>
                    <a:lnTo>
                      <a:pt x="556" y="3"/>
                    </a:lnTo>
                    <a:lnTo>
                      <a:pt x="545" y="17"/>
                    </a:lnTo>
                    <a:lnTo>
                      <a:pt x="554" y="50"/>
                    </a:lnTo>
                    <a:lnTo>
                      <a:pt x="549" y="70"/>
                    </a:lnTo>
                    <a:lnTo>
                      <a:pt x="474" y="124"/>
                    </a:lnTo>
                    <a:lnTo>
                      <a:pt x="469" y="138"/>
                    </a:lnTo>
                    <a:lnTo>
                      <a:pt x="479" y="178"/>
                    </a:lnTo>
                    <a:lnTo>
                      <a:pt x="448" y="201"/>
                    </a:lnTo>
                    <a:lnTo>
                      <a:pt x="420" y="197"/>
                    </a:lnTo>
                    <a:lnTo>
                      <a:pt x="394" y="205"/>
                    </a:lnTo>
                    <a:lnTo>
                      <a:pt x="379" y="193"/>
                    </a:lnTo>
                    <a:lnTo>
                      <a:pt x="360" y="202"/>
                    </a:lnTo>
                    <a:lnTo>
                      <a:pt x="319" y="192"/>
                    </a:lnTo>
                    <a:lnTo>
                      <a:pt x="311" y="172"/>
                    </a:lnTo>
                    <a:lnTo>
                      <a:pt x="291" y="168"/>
                    </a:lnTo>
                    <a:lnTo>
                      <a:pt x="280" y="209"/>
                    </a:lnTo>
                    <a:lnTo>
                      <a:pt x="240" y="206"/>
                    </a:lnTo>
                    <a:lnTo>
                      <a:pt x="222" y="228"/>
                    </a:lnTo>
                    <a:lnTo>
                      <a:pt x="176" y="232"/>
                    </a:lnTo>
                    <a:lnTo>
                      <a:pt x="138" y="256"/>
                    </a:lnTo>
                    <a:lnTo>
                      <a:pt x="109" y="245"/>
                    </a:lnTo>
                    <a:lnTo>
                      <a:pt x="103" y="253"/>
                    </a:lnTo>
                    <a:lnTo>
                      <a:pt x="86" y="281"/>
                    </a:lnTo>
                    <a:lnTo>
                      <a:pt x="53" y="298"/>
                    </a:lnTo>
                    <a:lnTo>
                      <a:pt x="59" y="344"/>
                    </a:lnTo>
                    <a:lnTo>
                      <a:pt x="53" y="364"/>
                    </a:lnTo>
                    <a:lnTo>
                      <a:pt x="75" y="370"/>
                    </a:lnTo>
                    <a:lnTo>
                      <a:pt x="84" y="402"/>
                    </a:lnTo>
                    <a:lnTo>
                      <a:pt x="134" y="438"/>
                    </a:lnTo>
                    <a:lnTo>
                      <a:pt x="136" y="457"/>
                    </a:lnTo>
                    <a:lnTo>
                      <a:pt x="164" y="469"/>
                    </a:lnTo>
                    <a:lnTo>
                      <a:pt x="147" y="503"/>
                    </a:lnTo>
                    <a:lnTo>
                      <a:pt x="155" y="516"/>
                    </a:lnTo>
                    <a:lnTo>
                      <a:pt x="143" y="531"/>
                    </a:lnTo>
                    <a:lnTo>
                      <a:pt x="152" y="557"/>
                    </a:lnTo>
                    <a:lnTo>
                      <a:pt x="166" y="569"/>
                    </a:lnTo>
                    <a:lnTo>
                      <a:pt x="148" y="591"/>
                    </a:lnTo>
                    <a:lnTo>
                      <a:pt x="143" y="611"/>
                    </a:lnTo>
                    <a:lnTo>
                      <a:pt x="119" y="640"/>
                    </a:lnTo>
                    <a:lnTo>
                      <a:pt x="95" y="663"/>
                    </a:lnTo>
                    <a:lnTo>
                      <a:pt x="22" y="676"/>
                    </a:lnTo>
                    <a:lnTo>
                      <a:pt x="4" y="697"/>
                    </a:lnTo>
                    <a:lnTo>
                      <a:pt x="0" y="725"/>
                    </a:lnTo>
                    <a:lnTo>
                      <a:pt x="13" y="724"/>
                    </a:lnTo>
                    <a:lnTo>
                      <a:pt x="27" y="736"/>
                    </a:lnTo>
                    <a:lnTo>
                      <a:pt x="17" y="764"/>
                    </a:lnTo>
                    <a:lnTo>
                      <a:pt x="49" y="828"/>
                    </a:lnTo>
                    <a:lnTo>
                      <a:pt x="24" y="844"/>
                    </a:lnTo>
                    <a:lnTo>
                      <a:pt x="32" y="857"/>
                    </a:lnTo>
                    <a:lnTo>
                      <a:pt x="55" y="881"/>
                    </a:lnTo>
                    <a:lnTo>
                      <a:pt x="88" y="885"/>
                    </a:lnTo>
                    <a:lnTo>
                      <a:pt x="110" y="903"/>
                    </a:lnTo>
                    <a:lnTo>
                      <a:pt x="105" y="917"/>
                    </a:lnTo>
                    <a:lnTo>
                      <a:pt x="65" y="920"/>
                    </a:lnTo>
                    <a:lnTo>
                      <a:pt x="55" y="955"/>
                    </a:lnTo>
                    <a:lnTo>
                      <a:pt x="128" y="948"/>
                    </a:lnTo>
                    <a:lnTo>
                      <a:pt x="136" y="961"/>
                    </a:lnTo>
                    <a:lnTo>
                      <a:pt x="180" y="929"/>
                    </a:lnTo>
                    <a:lnTo>
                      <a:pt x="206" y="927"/>
                    </a:lnTo>
                    <a:lnTo>
                      <a:pt x="215" y="940"/>
                    </a:lnTo>
                    <a:lnTo>
                      <a:pt x="182" y="957"/>
                    </a:lnTo>
                    <a:lnTo>
                      <a:pt x="170" y="970"/>
                    </a:lnTo>
                    <a:lnTo>
                      <a:pt x="259" y="989"/>
                    </a:lnTo>
                    <a:lnTo>
                      <a:pt x="270" y="1036"/>
                    </a:lnTo>
                    <a:lnTo>
                      <a:pt x="298" y="1053"/>
                    </a:lnTo>
                    <a:lnTo>
                      <a:pt x="332" y="1117"/>
                    </a:lnTo>
                    <a:lnTo>
                      <a:pt x="364" y="1107"/>
                    </a:lnTo>
                    <a:lnTo>
                      <a:pt x="378" y="1119"/>
                    </a:lnTo>
                    <a:lnTo>
                      <a:pt x="406" y="1123"/>
                    </a:lnTo>
                    <a:lnTo>
                      <a:pt x="414" y="1136"/>
                    </a:lnTo>
                    <a:lnTo>
                      <a:pt x="439" y="1127"/>
                    </a:lnTo>
                    <a:lnTo>
                      <a:pt x="453" y="1133"/>
                    </a:lnTo>
                    <a:lnTo>
                      <a:pt x="472" y="1111"/>
                    </a:lnTo>
                    <a:lnTo>
                      <a:pt x="492" y="1116"/>
                    </a:lnTo>
                    <a:lnTo>
                      <a:pt x="506" y="1114"/>
                    </a:lnTo>
                    <a:lnTo>
                      <a:pt x="509" y="1080"/>
                    </a:lnTo>
                    <a:lnTo>
                      <a:pt x="515" y="1073"/>
                    </a:lnTo>
                    <a:lnTo>
                      <a:pt x="572" y="1108"/>
                    </a:lnTo>
                    <a:lnTo>
                      <a:pt x="574" y="1054"/>
                    </a:lnTo>
                    <a:lnTo>
                      <a:pt x="593" y="1053"/>
                    </a:lnTo>
                    <a:lnTo>
                      <a:pt x="600" y="1039"/>
                    </a:lnTo>
                    <a:lnTo>
                      <a:pt x="633" y="1048"/>
                    </a:lnTo>
                    <a:lnTo>
                      <a:pt x="652" y="1034"/>
                    </a:lnTo>
                    <a:lnTo>
                      <a:pt x="663" y="1005"/>
                    </a:lnTo>
                    <a:lnTo>
                      <a:pt x="710" y="1001"/>
                    </a:lnTo>
                    <a:lnTo>
                      <a:pt x="758" y="1010"/>
                    </a:lnTo>
                    <a:lnTo>
                      <a:pt x="797" y="994"/>
                    </a:lnTo>
                    <a:lnTo>
                      <a:pt x="817" y="998"/>
                    </a:lnTo>
                    <a:lnTo>
                      <a:pt x="843" y="996"/>
                    </a:lnTo>
                    <a:lnTo>
                      <a:pt x="885" y="938"/>
                    </a:lnTo>
                    <a:lnTo>
                      <a:pt x="884" y="925"/>
                    </a:lnTo>
                    <a:lnTo>
                      <a:pt x="877" y="919"/>
                    </a:lnTo>
                    <a:lnTo>
                      <a:pt x="881" y="898"/>
                    </a:lnTo>
                    <a:lnTo>
                      <a:pt x="921" y="894"/>
                    </a:lnTo>
                    <a:lnTo>
                      <a:pt x="920" y="881"/>
                    </a:lnTo>
                    <a:lnTo>
                      <a:pt x="912" y="868"/>
                    </a:lnTo>
                    <a:lnTo>
                      <a:pt x="918" y="861"/>
                    </a:lnTo>
                    <a:lnTo>
                      <a:pt x="932" y="867"/>
                    </a:lnTo>
                    <a:lnTo>
                      <a:pt x="923" y="847"/>
                    </a:lnTo>
                    <a:lnTo>
                      <a:pt x="920" y="807"/>
                    </a:lnTo>
                    <a:lnTo>
                      <a:pt x="950" y="765"/>
                    </a:lnTo>
                    <a:lnTo>
                      <a:pt x="929" y="760"/>
                    </a:lnTo>
                    <a:lnTo>
                      <a:pt x="920" y="741"/>
                    </a:lnTo>
                    <a:lnTo>
                      <a:pt x="938" y="718"/>
                    </a:lnTo>
                    <a:lnTo>
                      <a:pt x="930" y="699"/>
                    </a:lnTo>
                    <a:lnTo>
                      <a:pt x="941" y="671"/>
                    </a:lnTo>
                    <a:lnTo>
                      <a:pt x="933" y="652"/>
                    </a:lnTo>
                    <a:lnTo>
                      <a:pt x="931" y="632"/>
                    </a:lnTo>
                    <a:lnTo>
                      <a:pt x="902" y="621"/>
                    </a:lnTo>
                    <a:lnTo>
                      <a:pt x="906" y="594"/>
                    </a:lnTo>
                    <a:lnTo>
                      <a:pt x="891" y="561"/>
                    </a:lnTo>
                    <a:lnTo>
                      <a:pt x="879" y="584"/>
                    </a:lnTo>
                    <a:lnTo>
                      <a:pt x="859" y="585"/>
                    </a:lnTo>
                    <a:lnTo>
                      <a:pt x="838" y="573"/>
                    </a:lnTo>
                    <a:lnTo>
                      <a:pt x="823" y="555"/>
                    </a:lnTo>
                    <a:lnTo>
                      <a:pt x="802" y="550"/>
                    </a:lnTo>
                    <a:lnTo>
                      <a:pt x="784" y="498"/>
                    </a:lnTo>
                    <a:lnTo>
                      <a:pt x="786" y="451"/>
                    </a:lnTo>
                    <a:lnTo>
                      <a:pt x="770" y="425"/>
                    </a:lnTo>
                    <a:lnTo>
                      <a:pt x="737" y="422"/>
                    </a:lnTo>
                    <a:lnTo>
                      <a:pt x="740" y="381"/>
                    </a:lnTo>
                    <a:lnTo>
                      <a:pt x="699" y="378"/>
                    </a:lnTo>
                    <a:lnTo>
                      <a:pt x="682" y="340"/>
                    </a:lnTo>
                    <a:lnTo>
                      <a:pt x="660" y="322"/>
                    </a:lnTo>
                    <a:lnTo>
                      <a:pt x="658" y="295"/>
                    </a:lnTo>
                    <a:lnTo>
                      <a:pt x="635" y="277"/>
                    </a:lnTo>
                    <a:lnTo>
                      <a:pt x="642" y="269"/>
                    </a:lnTo>
                    <a:lnTo>
                      <a:pt x="671" y="226"/>
                    </a:lnTo>
                    <a:lnTo>
                      <a:pt x="664" y="214"/>
                    </a:lnTo>
                    <a:lnTo>
                      <a:pt x="643" y="209"/>
                    </a:lnTo>
                    <a:lnTo>
                      <a:pt x="641" y="183"/>
                    </a:lnTo>
                    <a:lnTo>
                      <a:pt x="644" y="148"/>
                    </a:lnTo>
                    <a:lnTo>
                      <a:pt x="642" y="129"/>
                    </a:lnTo>
                    <a:lnTo>
                      <a:pt x="648" y="122"/>
                    </a:lnTo>
                    <a:lnTo>
                      <a:pt x="641" y="115"/>
                    </a:lnTo>
                    <a:lnTo>
                      <a:pt x="639" y="95"/>
                    </a:lnTo>
                    <a:lnTo>
                      <a:pt x="618" y="84"/>
                    </a:lnTo>
                    <a:lnTo>
                      <a:pt x="629" y="63"/>
                    </a:lnTo>
                    <a:lnTo>
                      <a:pt x="614" y="44"/>
                    </a:lnTo>
                    <a:lnTo>
                      <a:pt x="612" y="24"/>
                    </a:lnTo>
                    <a:lnTo>
                      <a:pt x="591" y="13"/>
                    </a:lnTo>
                    <a:lnTo>
                      <a:pt x="58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5" name="Freeform 151">
                <a:extLst>
                  <a:ext uri="{FF2B5EF4-FFF2-40B4-BE49-F238E27FC236}">
                    <a16:creationId xmlns:a16="http://schemas.microsoft.com/office/drawing/2014/main" id="{46F7DC2E-D6F5-3FD6-0CA0-2F536C6296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" y="811"/>
                <a:ext cx="467" cy="304"/>
              </a:xfrm>
              <a:custGeom>
                <a:avLst/>
                <a:gdLst>
                  <a:gd name="T0" fmla="*/ 1125 w 1401"/>
                  <a:gd name="T1" fmla="*/ 105 h 914"/>
                  <a:gd name="T2" fmla="*/ 1092 w 1401"/>
                  <a:gd name="T3" fmla="*/ 108 h 914"/>
                  <a:gd name="T4" fmla="*/ 989 w 1401"/>
                  <a:gd name="T5" fmla="*/ 17 h 914"/>
                  <a:gd name="T6" fmla="*/ 895 w 1401"/>
                  <a:gd name="T7" fmla="*/ 12 h 914"/>
                  <a:gd name="T8" fmla="*/ 856 w 1401"/>
                  <a:gd name="T9" fmla="*/ 23 h 914"/>
                  <a:gd name="T10" fmla="*/ 796 w 1401"/>
                  <a:gd name="T11" fmla="*/ 35 h 914"/>
                  <a:gd name="T12" fmla="*/ 712 w 1401"/>
                  <a:gd name="T13" fmla="*/ 63 h 914"/>
                  <a:gd name="T14" fmla="*/ 584 w 1401"/>
                  <a:gd name="T15" fmla="*/ 128 h 914"/>
                  <a:gd name="T16" fmla="*/ 433 w 1401"/>
                  <a:gd name="T17" fmla="*/ 102 h 914"/>
                  <a:gd name="T18" fmla="*/ 403 w 1401"/>
                  <a:gd name="T19" fmla="*/ 125 h 914"/>
                  <a:gd name="T20" fmla="*/ 366 w 1401"/>
                  <a:gd name="T21" fmla="*/ 88 h 914"/>
                  <a:gd name="T22" fmla="*/ 194 w 1401"/>
                  <a:gd name="T23" fmla="*/ 124 h 914"/>
                  <a:gd name="T24" fmla="*/ 139 w 1401"/>
                  <a:gd name="T25" fmla="*/ 109 h 914"/>
                  <a:gd name="T26" fmla="*/ 84 w 1401"/>
                  <a:gd name="T27" fmla="*/ 168 h 914"/>
                  <a:gd name="T28" fmla="*/ 21 w 1401"/>
                  <a:gd name="T29" fmla="*/ 214 h 914"/>
                  <a:gd name="T30" fmla="*/ 65 w 1401"/>
                  <a:gd name="T31" fmla="*/ 257 h 914"/>
                  <a:gd name="T32" fmla="*/ 78 w 1401"/>
                  <a:gd name="T33" fmla="*/ 316 h 914"/>
                  <a:gd name="T34" fmla="*/ 78 w 1401"/>
                  <a:gd name="T35" fmla="*/ 390 h 914"/>
                  <a:gd name="T36" fmla="*/ 0 w 1401"/>
                  <a:gd name="T37" fmla="*/ 491 h 914"/>
                  <a:gd name="T38" fmla="*/ 58 w 1401"/>
                  <a:gd name="T39" fmla="*/ 539 h 914"/>
                  <a:gd name="T40" fmla="*/ 92 w 1401"/>
                  <a:gd name="T41" fmla="*/ 543 h 914"/>
                  <a:gd name="T42" fmla="*/ 143 w 1401"/>
                  <a:gd name="T43" fmla="*/ 518 h 914"/>
                  <a:gd name="T44" fmla="*/ 199 w 1401"/>
                  <a:gd name="T45" fmla="*/ 539 h 914"/>
                  <a:gd name="T46" fmla="*/ 290 w 1401"/>
                  <a:gd name="T47" fmla="*/ 505 h 914"/>
                  <a:gd name="T48" fmla="*/ 386 w 1401"/>
                  <a:gd name="T49" fmla="*/ 529 h 914"/>
                  <a:gd name="T50" fmla="*/ 469 w 1401"/>
                  <a:gd name="T51" fmla="*/ 481 h 914"/>
                  <a:gd name="T52" fmla="*/ 499 w 1401"/>
                  <a:gd name="T53" fmla="*/ 445 h 914"/>
                  <a:gd name="T54" fmla="*/ 544 w 1401"/>
                  <a:gd name="T55" fmla="*/ 568 h 914"/>
                  <a:gd name="T56" fmla="*/ 614 w 1401"/>
                  <a:gd name="T57" fmla="*/ 663 h 914"/>
                  <a:gd name="T58" fmla="*/ 695 w 1401"/>
                  <a:gd name="T59" fmla="*/ 668 h 914"/>
                  <a:gd name="T60" fmla="*/ 742 w 1401"/>
                  <a:gd name="T61" fmla="*/ 604 h 914"/>
                  <a:gd name="T62" fmla="*/ 788 w 1401"/>
                  <a:gd name="T63" fmla="*/ 586 h 914"/>
                  <a:gd name="T64" fmla="*/ 858 w 1401"/>
                  <a:gd name="T65" fmla="*/ 552 h 914"/>
                  <a:gd name="T66" fmla="*/ 945 w 1401"/>
                  <a:gd name="T67" fmla="*/ 619 h 914"/>
                  <a:gd name="T68" fmla="*/ 942 w 1401"/>
                  <a:gd name="T69" fmla="*/ 659 h 914"/>
                  <a:gd name="T70" fmla="*/ 970 w 1401"/>
                  <a:gd name="T71" fmla="*/ 750 h 914"/>
                  <a:gd name="T72" fmla="*/ 1032 w 1401"/>
                  <a:gd name="T73" fmla="*/ 771 h 914"/>
                  <a:gd name="T74" fmla="*/ 1065 w 1401"/>
                  <a:gd name="T75" fmla="*/ 828 h 914"/>
                  <a:gd name="T76" fmla="*/ 1145 w 1401"/>
                  <a:gd name="T77" fmla="*/ 821 h 914"/>
                  <a:gd name="T78" fmla="*/ 1227 w 1401"/>
                  <a:gd name="T79" fmla="*/ 914 h 914"/>
                  <a:gd name="T80" fmla="*/ 1284 w 1401"/>
                  <a:gd name="T81" fmla="*/ 882 h 914"/>
                  <a:gd name="T82" fmla="*/ 1248 w 1401"/>
                  <a:gd name="T83" fmla="*/ 778 h 914"/>
                  <a:gd name="T84" fmla="*/ 1257 w 1401"/>
                  <a:gd name="T85" fmla="*/ 730 h 914"/>
                  <a:gd name="T86" fmla="*/ 1378 w 1401"/>
                  <a:gd name="T87" fmla="*/ 665 h 914"/>
                  <a:gd name="T88" fmla="*/ 1387 w 1401"/>
                  <a:gd name="T89" fmla="*/ 611 h 914"/>
                  <a:gd name="T90" fmla="*/ 1382 w 1401"/>
                  <a:gd name="T91" fmla="*/ 557 h 914"/>
                  <a:gd name="T92" fmla="*/ 1369 w 1401"/>
                  <a:gd name="T93" fmla="*/ 492 h 914"/>
                  <a:gd name="T94" fmla="*/ 1288 w 1401"/>
                  <a:gd name="T95" fmla="*/ 418 h 914"/>
                  <a:gd name="T96" fmla="*/ 1256 w 1401"/>
                  <a:gd name="T97" fmla="*/ 354 h 914"/>
                  <a:gd name="T98" fmla="*/ 1255 w 1401"/>
                  <a:gd name="T99" fmla="*/ 274 h 914"/>
                  <a:gd name="T100" fmla="*/ 1137 w 1401"/>
                  <a:gd name="T101" fmla="*/ 158 h 9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01" h="914">
                    <a:moveTo>
                      <a:pt x="1137" y="158"/>
                    </a:moveTo>
                    <a:lnTo>
                      <a:pt x="1142" y="143"/>
                    </a:lnTo>
                    <a:lnTo>
                      <a:pt x="1125" y="105"/>
                    </a:lnTo>
                    <a:lnTo>
                      <a:pt x="1124" y="91"/>
                    </a:lnTo>
                    <a:lnTo>
                      <a:pt x="1110" y="93"/>
                    </a:lnTo>
                    <a:lnTo>
                      <a:pt x="1092" y="108"/>
                    </a:lnTo>
                    <a:lnTo>
                      <a:pt x="1003" y="89"/>
                    </a:lnTo>
                    <a:lnTo>
                      <a:pt x="973" y="59"/>
                    </a:lnTo>
                    <a:lnTo>
                      <a:pt x="989" y="17"/>
                    </a:lnTo>
                    <a:lnTo>
                      <a:pt x="961" y="0"/>
                    </a:lnTo>
                    <a:lnTo>
                      <a:pt x="936" y="22"/>
                    </a:lnTo>
                    <a:lnTo>
                      <a:pt x="895" y="12"/>
                    </a:lnTo>
                    <a:lnTo>
                      <a:pt x="880" y="0"/>
                    </a:lnTo>
                    <a:lnTo>
                      <a:pt x="868" y="2"/>
                    </a:lnTo>
                    <a:lnTo>
                      <a:pt x="856" y="23"/>
                    </a:lnTo>
                    <a:lnTo>
                      <a:pt x="829" y="19"/>
                    </a:lnTo>
                    <a:lnTo>
                      <a:pt x="816" y="26"/>
                    </a:lnTo>
                    <a:lnTo>
                      <a:pt x="796" y="35"/>
                    </a:lnTo>
                    <a:lnTo>
                      <a:pt x="774" y="10"/>
                    </a:lnTo>
                    <a:lnTo>
                      <a:pt x="735" y="27"/>
                    </a:lnTo>
                    <a:lnTo>
                      <a:pt x="712" y="63"/>
                    </a:lnTo>
                    <a:lnTo>
                      <a:pt x="674" y="80"/>
                    </a:lnTo>
                    <a:lnTo>
                      <a:pt x="624" y="124"/>
                    </a:lnTo>
                    <a:lnTo>
                      <a:pt x="584" y="128"/>
                    </a:lnTo>
                    <a:lnTo>
                      <a:pt x="559" y="144"/>
                    </a:lnTo>
                    <a:lnTo>
                      <a:pt x="516" y="121"/>
                    </a:lnTo>
                    <a:lnTo>
                      <a:pt x="433" y="102"/>
                    </a:lnTo>
                    <a:lnTo>
                      <a:pt x="416" y="124"/>
                    </a:lnTo>
                    <a:lnTo>
                      <a:pt x="410" y="138"/>
                    </a:lnTo>
                    <a:lnTo>
                      <a:pt x="403" y="125"/>
                    </a:lnTo>
                    <a:lnTo>
                      <a:pt x="401" y="105"/>
                    </a:lnTo>
                    <a:lnTo>
                      <a:pt x="388" y="113"/>
                    </a:lnTo>
                    <a:lnTo>
                      <a:pt x="366" y="88"/>
                    </a:lnTo>
                    <a:lnTo>
                      <a:pt x="345" y="83"/>
                    </a:lnTo>
                    <a:lnTo>
                      <a:pt x="240" y="120"/>
                    </a:lnTo>
                    <a:lnTo>
                      <a:pt x="194" y="124"/>
                    </a:lnTo>
                    <a:lnTo>
                      <a:pt x="179" y="113"/>
                    </a:lnTo>
                    <a:lnTo>
                      <a:pt x="146" y="102"/>
                    </a:lnTo>
                    <a:lnTo>
                      <a:pt x="139" y="109"/>
                    </a:lnTo>
                    <a:lnTo>
                      <a:pt x="141" y="136"/>
                    </a:lnTo>
                    <a:lnTo>
                      <a:pt x="136" y="143"/>
                    </a:lnTo>
                    <a:lnTo>
                      <a:pt x="84" y="168"/>
                    </a:lnTo>
                    <a:lnTo>
                      <a:pt x="46" y="198"/>
                    </a:lnTo>
                    <a:lnTo>
                      <a:pt x="26" y="200"/>
                    </a:lnTo>
                    <a:lnTo>
                      <a:pt x="21" y="214"/>
                    </a:lnTo>
                    <a:lnTo>
                      <a:pt x="22" y="227"/>
                    </a:lnTo>
                    <a:lnTo>
                      <a:pt x="43" y="233"/>
                    </a:lnTo>
                    <a:lnTo>
                      <a:pt x="65" y="257"/>
                    </a:lnTo>
                    <a:lnTo>
                      <a:pt x="101" y="280"/>
                    </a:lnTo>
                    <a:lnTo>
                      <a:pt x="95" y="288"/>
                    </a:lnTo>
                    <a:lnTo>
                      <a:pt x="78" y="316"/>
                    </a:lnTo>
                    <a:lnTo>
                      <a:pt x="80" y="342"/>
                    </a:lnTo>
                    <a:lnTo>
                      <a:pt x="95" y="355"/>
                    </a:lnTo>
                    <a:lnTo>
                      <a:pt x="78" y="390"/>
                    </a:lnTo>
                    <a:lnTo>
                      <a:pt x="68" y="425"/>
                    </a:lnTo>
                    <a:lnTo>
                      <a:pt x="12" y="470"/>
                    </a:lnTo>
                    <a:lnTo>
                      <a:pt x="0" y="491"/>
                    </a:lnTo>
                    <a:lnTo>
                      <a:pt x="30" y="522"/>
                    </a:lnTo>
                    <a:lnTo>
                      <a:pt x="32" y="542"/>
                    </a:lnTo>
                    <a:lnTo>
                      <a:pt x="58" y="539"/>
                    </a:lnTo>
                    <a:lnTo>
                      <a:pt x="68" y="566"/>
                    </a:lnTo>
                    <a:lnTo>
                      <a:pt x="100" y="555"/>
                    </a:lnTo>
                    <a:lnTo>
                      <a:pt x="92" y="543"/>
                    </a:lnTo>
                    <a:lnTo>
                      <a:pt x="98" y="535"/>
                    </a:lnTo>
                    <a:lnTo>
                      <a:pt x="132" y="533"/>
                    </a:lnTo>
                    <a:lnTo>
                      <a:pt x="143" y="518"/>
                    </a:lnTo>
                    <a:lnTo>
                      <a:pt x="152" y="531"/>
                    </a:lnTo>
                    <a:lnTo>
                      <a:pt x="155" y="564"/>
                    </a:lnTo>
                    <a:lnTo>
                      <a:pt x="199" y="539"/>
                    </a:lnTo>
                    <a:lnTo>
                      <a:pt x="232" y="530"/>
                    </a:lnTo>
                    <a:lnTo>
                      <a:pt x="269" y="499"/>
                    </a:lnTo>
                    <a:lnTo>
                      <a:pt x="290" y="505"/>
                    </a:lnTo>
                    <a:lnTo>
                      <a:pt x="309" y="496"/>
                    </a:lnTo>
                    <a:lnTo>
                      <a:pt x="358" y="505"/>
                    </a:lnTo>
                    <a:lnTo>
                      <a:pt x="386" y="529"/>
                    </a:lnTo>
                    <a:lnTo>
                      <a:pt x="417" y="493"/>
                    </a:lnTo>
                    <a:lnTo>
                      <a:pt x="451" y="503"/>
                    </a:lnTo>
                    <a:lnTo>
                      <a:pt x="469" y="481"/>
                    </a:lnTo>
                    <a:lnTo>
                      <a:pt x="461" y="461"/>
                    </a:lnTo>
                    <a:lnTo>
                      <a:pt x="472" y="440"/>
                    </a:lnTo>
                    <a:lnTo>
                      <a:pt x="499" y="445"/>
                    </a:lnTo>
                    <a:lnTo>
                      <a:pt x="543" y="488"/>
                    </a:lnTo>
                    <a:lnTo>
                      <a:pt x="531" y="509"/>
                    </a:lnTo>
                    <a:lnTo>
                      <a:pt x="544" y="568"/>
                    </a:lnTo>
                    <a:lnTo>
                      <a:pt x="565" y="580"/>
                    </a:lnTo>
                    <a:lnTo>
                      <a:pt x="613" y="582"/>
                    </a:lnTo>
                    <a:lnTo>
                      <a:pt x="614" y="663"/>
                    </a:lnTo>
                    <a:lnTo>
                      <a:pt x="652" y="645"/>
                    </a:lnTo>
                    <a:lnTo>
                      <a:pt x="667" y="664"/>
                    </a:lnTo>
                    <a:lnTo>
                      <a:pt x="695" y="668"/>
                    </a:lnTo>
                    <a:lnTo>
                      <a:pt x="705" y="641"/>
                    </a:lnTo>
                    <a:lnTo>
                      <a:pt x="724" y="632"/>
                    </a:lnTo>
                    <a:lnTo>
                      <a:pt x="742" y="604"/>
                    </a:lnTo>
                    <a:lnTo>
                      <a:pt x="769" y="601"/>
                    </a:lnTo>
                    <a:lnTo>
                      <a:pt x="774" y="581"/>
                    </a:lnTo>
                    <a:lnTo>
                      <a:pt x="788" y="586"/>
                    </a:lnTo>
                    <a:lnTo>
                      <a:pt x="793" y="572"/>
                    </a:lnTo>
                    <a:lnTo>
                      <a:pt x="799" y="571"/>
                    </a:lnTo>
                    <a:lnTo>
                      <a:pt x="858" y="552"/>
                    </a:lnTo>
                    <a:lnTo>
                      <a:pt x="886" y="556"/>
                    </a:lnTo>
                    <a:lnTo>
                      <a:pt x="928" y="586"/>
                    </a:lnTo>
                    <a:lnTo>
                      <a:pt x="945" y="619"/>
                    </a:lnTo>
                    <a:lnTo>
                      <a:pt x="946" y="625"/>
                    </a:lnTo>
                    <a:lnTo>
                      <a:pt x="939" y="639"/>
                    </a:lnTo>
                    <a:lnTo>
                      <a:pt x="942" y="659"/>
                    </a:lnTo>
                    <a:lnTo>
                      <a:pt x="942" y="726"/>
                    </a:lnTo>
                    <a:lnTo>
                      <a:pt x="956" y="745"/>
                    </a:lnTo>
                    <a:lnTo>
                      <a:pt x="970" y="750"/>
                    </a:lnTo>
                    <a:lnTo>
                      <a:pt x="991" y="762"/>
                    </a:lnTo>
                    <a:lnTo>
                      <a:pt x="1026" y="765"/>
                    </a:lnTo>
                    <a:lnTo>
                      <a:pt x="1032" y="771"/>
                    </a:lnTo>
                    <a:lnTo>
                      <a:pt x="1028" y="791"/>
                    </a:lnTo>
                    <a:lnTo>
                      <a:pt x="1043" y="810"/>
                    </a:lnTo>
                    <a:lnTo>
                      <a:pt x="1065" y="828"/>
                    </a:lnTo>
                    <a:lnTo>
                      <a:pt x="1133" y="848"/>
                    </a:lnTo>
                    <a:lnTo>
                      <a:pt x="1132" y="829"/>
                    </a:lnTo>
                    <a:lnTo>
                      <a:pt x="1145" y="821"/>
                    </a:lnTo>
                    <a:lnTo>
                      <a:pt x="1166" y="833"/>
                    </a:lnTo>
                    <a:lnTo>
                      <a:pt x="1220" y="908"/>
                    </a:lnTo>
                    <a:lnTo>
                      <a:pt x="1227" y="914"/>
                    </a:lnTo>
                    <a:lnTo>
                      <a:pt x="1234" y="906"/>
                    </a:lnTo>
                    <a:lnTo>
                      <a:pt x="1259" y="898"/>
                    </a:lnTo>
                    <a:lnTo>
                      <a:pt x="1284" y="882"/>
                    </a:lnTo>
                    <a:lnTo>
                      <a:pt x="1252" y="818"/>
                    </a:lnTo>
                    <a:lnTo>
                      <a:pt x="1262" y="790"/>
                    </a:lnTo>
                    <a:lnTo>
                      <a:pt x="1248" y="778"/>
                    </a:lnTo>
                    <a:lnTo>
                      <a:pt x="1235" y="779"/>
                    </a:lnTo>
                    <a:lnTo>
                      <a:pt x="1239" y="751"/>
                    </a:lnTo>
                    <a:lnTo>
                      <a:pt x="1257" y="730"/>
                    </a:lnTo>
                    <a:lnTo>
                      <a:pt x="1330" y="717"/>
                    </a:lnTo>
                    <a:lnTo>
                      <a:pt x="1354" y="694"/>
                    </a:lnTo>
                    <a:lnTo>
                      <a:pt x="1378" y="665"/>
                    </a:lnTo>
                    <a:lnTo>
                      <a:pt x="1383" y="645"/>
                    </a:lnTo>
                    <a:lnTo>
                      <a:pt x="1401" y="623"/>
                    </a:lnTo>
                    <a:lnTo>
                      <a:pt x="1387" y="611"/>
                    </a:lnTo>
                    <a:lnTo>
                      <a:pt x="1378" y="585"/>
                    </a:lnTo>
                    <a:lnTo>
                      <a:pt x="1390" y="570"/>
                    </a:lnTo>
                    <a:lnTo>
                      <a:pt x="1382" y="557"/>
                    </a:lnTo>
                    <a:lnTo>
                      <a:pt x="1399" y="523"/>
                    </a:lnTo>
                    <a:lnTo>
                      <a:pt x="1371" y="511"/>
                    </a:lnTo>
                    <a:lnTo>
                      <a:pt x="1369" y="492"/>
                    </a:lnTo>
                    <a:lnTo>
                      <a:pt x="1319" y="456"/>
                    </a:lnTo>
                    <a:lnTo>
                      <a:pt x="1310" y="424"/>
                    </a:lnTo>
                    <a:lnTo>
                      <a:pt x="1288" y="418"/>
                    </a:lnTo>
                    <a:lnTo>
                      <a:pt x="1294" y="398"/>
                    </a:lnTo>
                    <a:lnTo>
                      <a:pt x="1288" y="352"/>
                    </a:lnTo>
                    <a:lnTo>
                      <a:pt x="1256" y="354"/>
                    </a:lnTo>
                    <a:lnTo>
                      <a:pt x="1246" y="322"/>
                    </a:lnTo>
                    <a:lnTo>
                      <a:pt x="1230" y="303"/>
                    </a:lnTo>
                    <a:lnTo>
                      <a:pt x="1255" y="274"/>
                    </a:lnTo>
                    <a:lnTo>
                      <a:pt x="1246" y="249"/>
                    </a:lnTo>
                    <a:lnTo>
                      <a:pt x="1244" y="235"/>
                    </a:lnTo>
                    <a:lnTo>
                      <a:pt x="1137" y="1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6" name="Freeform 152">
                <a:extLst>
                  <a:ext uri="{FF2B5EF4-FFF2-40B4-BE49-F238E27FC236}">
                    <a16:creationId xmlns:a16="http://schemas.microsoft.com/office/drawing/2014/main" id="{FDDE95DF-5EBD-01E9-D369-98C0D3B125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2" y="957"/>
                <a:ext cx="317" cy="315"/>
              </a:xfrm>
              <a:custGeom>
                <a:avLst/>
                <a:gdLst>
                  <a:gd name="T0" fmla="*/ 808 w 950"/>
                  <a:gd name="T1" fmla="*/ 0 h 944"/>
                  <a:gd name="T2" fmla="*/ 805 w 950"/>
                  <a:gd name="T3" fmla="*/ 41 h 944"/>
                  <a:gd name="T4" fmla="*/ 753 w 950"/>
                  <a:gd name="T5" fmla="*/ 53 h 944"/>
                  <a:gd name="T6" fmla="*/ 694 w 950"/>
                  <a:gd name="T7" fmla="*/ 65 h 944"/>
                  <a:gd name="T8" fmla="*/ 626 w 950"/>
                  <a:gd name="T9" fmla="*/ 65 h 944"/>
                  <a:gd name="T10" fmla="*/ 568 w 950"/>
                  <a:gd name="T11" fmla="*/ 90 h 944"/>
                  <a:gd name="T12" fmla="*/ 491 w 950"/>
                  <a:gd name="T13" fmla="*/ 124 h 944"/>
                  <a:gd name="T14" fmla="*/ 479 w 950"/>
                  <a:gd name="T15" fmla="*/ 78 h 944"/>
                  <a:gd name="T16" fmla="*/ 434 w 950"/>
                  <a:gd name="T17" fmla="*/ 95 h 944"/>
                  <a:gd name="T18" fmla="*/ 436 w 950"/>
                  <a:gd name="T19" fmla="*/ 115 h 944"/>
                  <a:gd name="T20" fmla="*/ 394 w 950"/>
                  <a:gd name="T21" fmla="*/ 99 h 944"/>
                  <a:gd name="T22" fmla="*/ 366 w 950"/>
                  <a:gd name="T23" fmla="*/ 82 h 944"/>
                  <a:gd name="T24" fmla="*/ 303 w 950"/>
                  <a:gd name="T25" fmla="*/ 54 h 944"/>
                  <a:gd name="T26" fmla="*/ 268 w 950"/>
                  <a:gd name="T27" fmla="*/ 31 h 944"/>
                  <a:gd name="T28" fmla="*/ 230 w 950"/>
                  <a:gd name="T29" fmla="*/ 54 h 944"/>
                  <a:gd name="T30" fmla="*/ 174 w 950"/>
                  <a:gd name="T31" fmla="*/ 33 h 944"/>
                  <a:gd name="T32" fmla="*/ 173 w 950"/>
                  <a:gd name="T33" fmla="*/ 93 h 944"/>
                  <a:gd name="T34" fmla="*/ 180 w 950"/>
                  <a:gd name="T35" fmla="*/ 180 h 944"/>
                  <a:gd name="T36" fmla="*/ 179 w 950"/>
                  <a:gd name="T37" fmla="*/ 240 h 944"/>
                  <a:gd name="T38" fmla="*/ 139 w 950"/>
                  <a:gd name="T39" fmla="*/ 311 h 944"/>
                  <a:gd name="T40" fmla="*/ 153 w 950"/>
                  <a:gd name="T41" fmla="*/ 390 h 944"/>
                  <a:gd name="T42" fmla="*/ 158 w 950"/>
                  <a:gd name="T43" fmla="*/ 443 h 944"/>
                  <a:gd name="T44" fmla="*/ 180 w 950"/>
                  <a:gd name="T45" fmla="*/ 542 h 944"/>
                  <a:gd name="T46" fmla="*/ 181 w 950"/>
                  <a:gd name="T47" fmla="*/ 622 h 944"/>
                  <a:gd name="T48" fmla="*/ 108 w 950"/>
                  <a:gd name="T49" fmla="*/ 636 h 944"/>
                  <a:gd name="T50" fmla="*/ 78 w 950"/>
                  <a:gd name="T51" fmla="*/ 659 h 944"/>
                  <a:gd name="T52" fmla="*/ 38 w 950"/>
                  <a:gd name="T53" fmla="*/ 742 h 944"/>
                  <a:gd name="T54" fmla="*/ 22 w 950"/>
                  <a:gd name="T55" fmla="*/ 785 h 944"/>
                  <a:gd name="T56" fmla="*/ 0 w 950"/>
                  <a:gd name="T57" fmla="*/ 834 h 944"/>
                  <a:gd name="T58" fmla="*/ 104 w 950"/>
                  <a:gd name="T59" fmla="*/ 871 h 944"/>
                  <a:gd name="T60" fmla="*/ 220 w 950"/>
                  <a:gd name="T61" fmla="*/ 894 h 944"/>
                  <a:gd name="T62" fmla="*/ 223 w 950"/>
                  <a:gd name="T63" fmla="*/ 859 h 944"/>
                  <a:gd name="T64" fmla="*/ 274 w 950"/>
                  <a:gd name="T65" fmla="*/ 902 h 944"/>
                  <a:gd name="T66" fmla="*/ 314 w 950"/>
                  <a:gd name="T67" fmla="*/ 898 h 944"/>
                  <a:gd name="T68" fmla="*/ 385 w 950"/>
                  <a:gd name="T69" fmla="*/ 932 h 944"/>
                  <a:gd name="T70" fmla="*/ 505 w 950"/>
                  <a:gd name="T71" fmla="*/ 921 h 944"/>
                  <a:gd name="T72" fmla="*/ 562 w 950"/>
                  <a:gd name="T73" fmla="*/ 889 h 944"/>
                  <a:gd name="T74" fmla="*/ 638 w 950"/>
                  <a:gd name="T75" fmla="*/ 915 h 944"/>
                  <a:gd name="T76" fmla="*/ 666 w 950"/>
                  <a:gd name="T77" fmla="*/ 926 h 944"/>
                  <a:gd name="T78" fmla="*/ 627 w 950"/>
                  <a:gd name="T79" fmla="*/ 869 h 944"/>
                  <a:gd name="T80" fmla="*/ 648 w 950"/>
                  <a:gd name="T81" fmla="*/ 814 h 944"/>
                  <a:gd name="T82" fmla="*/ 672 w 950"/>
                  <a:gd name="T83" fmla="*/ 785 h 944"/>
                  <a:gd name="T84" fmla="*/ 649 w 950"/>
                  <a:gd name="T85" fmla="*/ 747 h 944"/>
                  <a:gd name="T86" fmla="*/ 721 w 950"/>
                  <a:gd name="T87" fmla="*/ 727 h 944"/>
                  <a:gd name="T88" fmla="*/ 727 w 950"/>
                  <a:gd name="T89" fmla="*/ 645 h 944"/>
                  <a:gd name="T90" fmla="*/ 716 w 950"/>
                  <a:gd name="T91" fmla="*/ 599 h 944"/>
                  <a:gd name="T92" fmla="*/ 795 w 950"/>
                  <a:gd name="T93" fmla="*/ 579 h 944"/>
                  <a:gd name="T94" fmla="*/ 792 w 950"/>
                  <a:gd name="T95" fmla="*/ 545 h 944"/>
                  <a:gd name="T96" fmla="*/ 787 w 950"/>
                  <a:gd name="T97" fmla="*/ 499 h 944"/>
                  <a:gd name="T98" fmla="*/ 866 w 950"/>
                  <a:gd name="T99" fmla="*/ 418 h 944"/>
                  <a:gd name="T100" fmla="*/ 855 w 950"/>
                  <a:gd name="T101" fmla="*/ 359 h 944"/>
                  <a:gd name="T102" fmla="*/ 869 w 950"/>
                  <a:gd name="T103" fmla="*/ 290 h 944"/>
                  <a:gd name="T104" fmla="*/ 885 w 950"/>
                  <a:gd name="T105" fmla="*/ 262 h 944"/>
                  <a:gd name="T106" fmla="*/ 950 w 950"/>
                  <a:gd name="T107" fmla="*/ 223 h 944"/>
                  <a:gd name="T108" fmla="*/ 901 w 950"/>
                  <a:gd name="T109" fmla="*/ 140 h 944"/>
                  <a:gd name="T110" fmla="*/ 867 w 950"/>
                  <a:gd name="T111" fmla="*/ 69 h 944"/>
                  <a:gd name="T112" fmla="*/ 835 w 950"/>
                  <a:gd name="T113" fmla="*/ 5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50" h="944">
                    <a:moveTo>
                      <a:pt x="835" y="5"/>
                    </a:moveTo>
                    <a:lnTo>
                      <a:pt x="808" y="0"/>
                    </a:lnTo>
                    <a:lnTo>
                      <a:pt x="797" y="21"/>
                    </a:lnTo>
                    <a:lnTo>
                      <a:pt x="805" y="41"/>
                    </a:lnTo>
                    <a:lnTo>
                      <a:pt x="787" y="63"/>
                    </a:lnTo>
                    <a:lnTo>
                      <a:pt x="753" y="53"/>
                    </a:lnTo>
                    <a:lnTo>
                      <a:pt x="722" y="89"/>
                    </a:lnTo>
                    <a:lnTo>
                      <a:pt x="694" y="65"/>
                    </a:lnTo>
                    <a:lnTo>
                      <a:pt x="645" y="56"/>
                    </a:lnTo>
                    <a:lnTo>
                      <a:pt x="626" y="65"/>
                    </a:lnTo>
                    <a:lnTo>
                      <a:pt x="605" y="59"/>
                    </a:lnTo>
                    <a:lnTo>
                      <a:pt x="568" y="90"/>
                    </a:lnTo>
                    <a:lnTo>
                      <a:pt x="535" y="99"/>
                    </a:lnTo>
                    <a:lnTo>
                      <a:pt x="491" y="124"/>
                    </a:lnTo>
                    <a:lnTo>
                      <a:pt x="488" y="91"/>
                    </a:lnTo>
                    <a:lnTo>
                      <a:pt x="479" y="78"/>
                    </a:lnTo>
                    <a:lnTo>
                      <a:pt x="468" y="93"/>
                    </a:lnTo>
                    <a:lnTo>
                      <a:pt x="434" y="95"/>
                    </a:lnTo>
                    <a:lnTo>
                      <a:pt x="428" y="103"/>
                    </a:lnTo>
                    <a:lnTo>
                      <a:pt x="436" y="115"/>
                    </a:lnTo>
                    <a:lnTo>
                      <a:pt x="404" y="126"/>
                    </a:lnTo>
                    <a:lnTo>
                      <a:pt x="394" y="99"/>
                    </a:lnTo>
                    <a:lnTo>
                      <a:pt x="368" y="102"/>
                    </a:lnTo>
                    <a:lnTo>
                      <a:pt x="366" y="82"/>
                    </a:lnTo>
                    <a:lnTo>
                      <a:pt x="336" y="51"/>
                    </a:lnTo>
                    <a:lnTo>
                      <a:pt x="303" y="54"/>
                    </a:lnTo>
                    <a:lnTo>
                      <a:pt x="281" y="36"/>
                    </a:lnTo>
                    <a:lnTo>
                      <a:pt x="268" y="31"/>
                    </a:lnTo>
                    <a:lnTo>
                      <a:pt x="250" y="52"/>
                    </a:lnTo>
                    <a:lnTo>
                      <a:pt x="230" y="54"/>
                    </a:lnTo>
                    <a:lnTo>
                      <a:pt x="186" y="32"/>
                    </a:lnTo>
                    <a:lnTo>
                      <a:pt x="174" y="33"/>
                    </a:lnTo>
                    <a:lnTo>
                      <a:pt x="168" y="53"/>
                    </a:lnTo>
                    <a:lnTo>
                      <a:pt x="173" y="93"/>
                    </a:lnTo>
                    <a:lnTo>
                      <a:pt x="162" y="128"/>
                    </a:lnTo>
                    <a:lnTo>
                      <a:pt x="180" y="180"/>
                    </a:lnTo>
                    <a:lnTo>
                      <a:pt x="175" y="193"/>
                    </a:lnTo>
                    <a:lnTo>
                      <a:pt x="179" y="240"/>
                    </a:lnTo>
                    <a:lnTo>
                      <a:pt x="149" y="283"/>
                    </a:lnTo>
                    <a:lnTo>
                      <a:pt x="139" y="311"/>
                    </a:lnTo>
                    <a:lnTo>
                      <a:pt x="144" y="370"/>
                    </a:lnTo>
                    <a:lnTo>
                      <a:pt x="153" y="390"/>
                    </a:lnTo>
                    <a:lnTo>
                      <a:pt x="149" y="424"/>
                    </a:lnTo>
                    <a:lnTo>
                      <a:pt x="158" y="443"/>
                    </a:lnTo>
                    <a:lnTo>
                      <a:pt x="164" y="517"/>
                    </a:lnTo>
                    <a:lnTo>
                      <a:pt x="180" y="542"/>
                    </a:lnTo>
                    <a:lnTo>
                      <a:pt x="178" y="582"/>
                    </a:lnTo>
                    <a:lnTo>
                      <a:pt x="181" y="622"/>
                    </a:lnTo>
                    <a:lnTo>
                      <a:pt x="149" y="639"/>
                    </a:lnTo>
                    <a:lnTo>
                      <a:pt x="108" y="636"/>
                    </a:lnTo>
                    <a:lnTo>
                      <a:pt x="97" y="651"/>
                    </a:lnTo>
                    <a:lnTo>
                      <a:pt x="78" y="659"/>
                    </a:lnTo>
                    <a:lnTo>
                      <a:pt x="57" y="728"/>
                    </a:lnTo>
                    <a:lnTo>
                      <a:pt x="38" y="742"/>
                    </a:lnTo>
                    <a:lnTo>
                      <a:pt x="41" y="770"/>
                    </a:lnTo>
                    <a:lnTo>
                      <a:pt x="22" y="785"/>
                    </a:lnTo>
                    <a:lnTo>
                      <a:pt x="18" y="812"/>
                    </a:lnTo>
                    <a:lnTo>
                      <a:pt x="0" y="834"/>
                    </a:lnTo>
                    <a:lnTo>
                      <a:pt x="57" y="869"/>
                    </a:lnTo>
                    <a:lnTo>
                      <a:pt x="104" y="871"/>
                    </a:lnTo>
                    <a:lnTo>
                      <a:pt x="194" y="896"/>
                    </a:lnTo>
                    <a:lnTo>
                      <a:pt x="220" y="894"/>
                    </a:lnTo>
                    <a:lnTo>
                      <a:pt x="212" y="874"/>
                    </a:lnTo>
                    <a:lnTo>
                      <a:pt x="223" y="859"/>
                    </a:lnTo>
                    <a:lnTo>
                      <a:pt x="259" y="884"/>
                    </a:lnTo>
                    <a:lnTo>
                      <a:pt x="274" y="902"/>
                    </a:lnTo>
                    <a:lnTo>
                      <a:pt x="302" y="913"/>
                    </a:lnTo>
                    <a:lnTo>
                      <a:pt x="314" y="898"/>
                    </a:lnTo>
                    <a:lnTo>
                      <a:pt x="321" y="897"/>
                    </a:lnTo>
                    <a:lnTo>
                      <a:pt x="385" y="932"/>
                    </a:lnTo>
                    <a:lnTo>
                      <a:pt x="479" y="944"/>
                    </a:lnTo>
                    <a:lnTo>
                      <a:pt x="505" y="921"/>
                    </a:lnTo>
                    <a:lnTo>
                      <a:pt x="546" y="931"/>
                    </a:lnTo>
                    <a:lnTo>
                      <a:pt x="562" y="889"/>
                    </a:lnTo>
                    <a:lnTo>
                      <a:pt x="612" y="925"/>
                    </a:lnTo>
                    <a:lnTo>
                      <a:pt x="638" y="915"/>
                    </a:lnTo>
                    <a:lnTo>
                      <a:pt x="644" y="908"/>
                    </a:lnTo>
                    <a:lnTo>
                      <a:pt x="666" y="926"/>
                    </a:lnTo>
                    <a:lnTo>
                      <a:pt x="662" y="879"/>
                    </a:lnTo>
                    <a:lnTo>
                      <a:pt x="627" y="869"/>
                    </a:lnTo>
                    <a:lnTo>
                      <a:pt x="618" y="844"/>
                    </a:lnTo>
                    <a:lnTo>
                      <a:pt x="648" y="814"/>
                    </a:lnTo>
                    <a:lnTo>
                      <a:pt x="676" y="811"/>
                    </a:lnTo>
                    <a:lnTo>
                      <a:pt x="672" y="785"/>
                    </a:lnTo>
                    <a:lnTo>
                      <a:pt x="651" y="767"/>
                    </a:lnTo>
                    <a:lnTo>
                      <a:pt x="649" y="747"/>
                    </a:lnTo>
                    <a:lnTo>
                      <a:pt x="668" y="732"/>
                    </a:lnTo>
                    <a:lnTo>
                      <a:pt x="721" y="727"/>
                    </a:lnTo>
                    <a:lnTo>
                      <a:pt x="746" y="705"/>
                    </a:lnTo>
                    <a:lnTo>
                      <a:pt x="727" y="645"/>
                    </a:lnTo>
                    <a:lnTo>
                      <a:pt x="712" y="634"/>
                    </a:lnTo>
                    <a:lnTo>
                      <a:pt x="716" y="599"/>
                    </a:lnTo>
                    <a:lnTo>
                      <a:pt x="768" y="581"/>
                    </a:lnTo>
                    <a:lnTo>
                      <a:pt x="795" y="579"/>
                    </a:lnTo>
                    <a:lnTo>
                      <a:pt x="800" y="565"/>
                    </a:lnTo>
                    <a:lnTo>
                      <a:pt x="792" y="545"/>
                    </a:lnTo>
                    <a:lnTo>
                      <a:pt x="809" y="524"/>
                    </a:lnTo>
                    <a:lnTo>
                      <a:pt x="787" y="499"/>
                    </a:lnTo>
                    <a:lnTo>
                      <a:pt x="792" y="472"/>
                    </a:lnTo>
                    <a:lnTo>
                      <a:pt x="866" y="418"/>
                    </a:lnTo>
                    <a:lnTo>
                      <a:pt x="865" y="398"/>
                    </a:lnTo>
                    <a:lnTo>
                      <a:pt x="855" y="359"/>
                    </a:lnTo>
                    <a:lnTo>
                      <a:pt x="877" y="309"/>
                    </a:lnTo>
                    <a:lnTo>
                      <a:pt x="869" y="290"/>
                    </a:lnTo>
                    <a:lnTo>
                      <a:pt x="866" y="270"/>
                    </a:lnTo>
                    <a:lnTo>
                      <a:pt x="885" y="262"/>
                    </a:lnTo>
                    <a:lnTo>
                      <a:pt x="890" y="234"/>
                    </a:lnTo>
                    <a:lnTo>
                      <a:pt x="950" y="223"/>
                    </a:lnTo>
                    <a:lnTo>
                      <a:pt x="949" y="142"/>
                    </a:lnTo>
                    <a:lnTo>
                      <a:pt x="901" y="140"/>
                    </a:lnTo>
                    <a:lnTo>
                      <a:pt x="880" y="128"/>
                    </a:lnTo>
                    <a:lnTo>
                      <a:pt x="867" y="69"/>
                    </a:lnTo>
                    <a:lnTo>
                      <a:pt x="879" y="48"/>
                    </a:lnTo>
                    <a:lnTo>
                      <a:pt x="835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7" name="Freeform 153">
                <a:extLst>
                  <a:ext uri="{FF2B5EF4-FFF2-40B4-BE49-F238E27FC236}">
                    <a16:creationId xmlns:a16="http://schemas.microsoft.com/office/drawing/2014/main" id="{58367093-A123-A2D2-2BCF-6B87A44A97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" y="995"/>
                <a:ext cx="355" cy="351"/>
              </a:xfrm>
              <a:custGeom>
                <a:avLst/>
                <a:gdLst>
                  <a:gd name="T0" fmla="*/ 248 w 1063"/>
                  <a:gd name="T1" fmla="*/ 158 h 1055"/>
                  <a:gd name="T2" fmla="*/ 237 w 1063"/>
                  <a:gd name="T3" fmla="*/ 247 h 1055"/>
                  <a:gd name="T4" fmla="*/ 174 w 1063"/>
                  <a:gd name="T5" fmla="*/ 360 h 1055"/>
                  <a:gd name="T6" fmla="*/ 174 w 1063"/>
                  <a:gd name="T7" fmla="*/ 433 h 1055"/>
                  <a:gd name="T8" fmla="*/ 150 w 1063"/>
                  <a:gd name="T9" fmla="*/ 469 h 1055"/>
                  <a:gd name="T10" fmla="*/ 109 w 1063"/>
                  <a:gd name="T11" fmla="*/ 533 h 1055"/>
                  <a:gd name="T12" fmla="*/ 50 w 1063"/>
                  <a:gd name="T13" fmla="*/ 620 h 1055"/>
                  <a:gd name="T14" fmla="*/ 54 w 1063"/>
                  <a:gd name="T15" fmla="*/ 673 h 1055"/>
                  <a:gd name="T16" fmla="*/ 0 w 1063"/>
                  <a:gd name="T17" fmla="*/ 732 h 1055"/>
                  <a:gd name="T18" fmla="*/ 48 w 1063"/>
                  <a:gd name="T19" fmla="*/ 814 h 1055"/>
                  <a:gd name="T20" fmla="*/ 155 w 1063"/>
                  <a:gd name="T21" fmla="*/ 884 h 1055"/>
                  <a:gd name="T22" fmla="*/ 169 w 1063"/>
                  <a:gd name="T23" fmla="*/ 897 h 1055"/>
                  <a:gd name="T24" fmla="*/ 223 w 1063"/>
                  <a:gd name="T25" fmla="*/ 966 h 1055"/>
                  <a:gd name="T26" fmla="*/ 323 w 1063"/>
                  <a:gd name="T27" fmla="*/ 963 h 1055"/>
                  <a:gd name="T28" fmla="*/ 374 w 1063"/>
                  <a:gd name="T29" fmla="*/ 1006 h 1055"/>
                  <a:gd name="T30" fmla="*/ 476 w 1063"/>
                  <a:gd name="T31" fmla="*/ 1016 h 1055"/>
                  <a:gd name="T32" fmla="*/ 516 w 1063"/>
                  <a:gd name="T33" fmla="*/ 1012 h 1055"/>
                  <a:gd name="T34" fmla="*/ 647 w 1063"/>
                  <a:gd name="T35" fmla="*/ 1047 h 1055"/>
                  <a:gd name="T36" fmla="*/ 628 w 1063"/>
                  <a:gd name="T37" fmla="*/ 989 h 1055"/>
                  <a:gd name="T38" fmla="*/ 662 w 1063"/>
                  <a:gd name="T39" fmla="*/ 998 h 1055"/>
                  <a:gd name="T40" fmla="*/ 798 w 1063"/>
                  <a:gd name="T41" fmla="*/ 946 h 1055"/>
                  <a:gd name="T42" fmla="*/ 803 w 1063"/>
                  <a:gd name="T43" fmla="*/ 926 h 1055"/>
                  <a:gd name="T44" fmla="*/ 882 w 1063"/>
                  <a:gd name="T45" fmla="*/ 837 h 1055"/>
                  <a:gd name="T46" fmla="*/ 942 w 1063"/>
                  <a:gd name="T47" fmla="*/ 691 h 1055"/>
                  <a:gd name="T48" fmla="*/ 985 w 1063"/>
                  <a:gd name="T49" fmla="*/ 654 h 1055"/>
                  <a:gd name="T50" fmla="*/ 1002 w 1063"/>
                  <a:gd name="T51" fmla="*/ 544 h 1055"/>
                  <a:gd name="T52" fmla="*/ 977 w 1063"/>
                  <a:gd name="T53" fmla="*/ 493 h 1055"/>
                  <a:gd name="T54" fmla="*/ 1001 w 1063"/>
                  <a:gd name="T55" fmla="*/ 464 h 1055"/>
                  <a:gd name="T56" fmla="*/ 1058 w 1063"/>
                  <a:gd name="T57" fmla="*/ 419 h 1055"/>
                  <a:gd name="T58" fmla="*/ 1008 w 1063"/>
                  <a:gd name="T59" fmla="*/ 383 h 1055"/>
                  <a:gd name="T60" fmla="*/ 952 w 1063"/>
                  <a:gd name="T61" fmla="*/ 354 h 1055"/>
                  <a:gd name="T62" fmla="*/ 884 w 1063"/>
                  <a:gd name="T63" fmla="*/ 281 h 1055"/>
                  <a:gd name="T64" fmla="*/ 851 w 1063"/>
                  <a:gd name="T65" fmla="*/ 296 h 1055"/>
                  <a:gd name="T66" fmla="*/ 746 w 1063"/>
                  <a:gd name="T67" fmla="*/ 239 h 1055"/>
                  <a:gd name="T68" fmla="*/ 709 w 1063"/>
                  <a:gd name="T69" fmla="*/ 210 h 1055"/>
                  <a:gd name="T70" fmla="*/ 660 w 1063"/>
                  <a:gd name="T71" fmla="*/ 174 h 1055"/>
                  <a:gd name="T72" fmla="*/ 664 w 1063"/>
                  <a:gd name="T73" fmla="*/ 73 h 1055"/>
                  <a:gd name="T74" fmla="*/ 604 w 1063"/>
                  <a:gd name="T75" fmla="*/ 4 h 1055"/>
                  <a:gd name="T76" fmla="*/ 511 w 1063"/>
                  <a:gd name="T77" fmla="*/ 20 h 1055"/>
                  <a:gd name="T78" fmla="*/ 487 w 1063"/>
                  <a:gd name="T79" fmla="*/ 49 h 1055"/>
                  <a:gd name="T80" fmla="*/ 423 w 1063"/>
                  <a:gd name="T81" fmla="*/ 89 h 1055"/>
                  <a:gd name="T82" fmla="*/ 370 w 1063"/>
                  <a:gd name="T83" fmla="*/ 93 h 10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3" h="1055">
                    <a:moveTo>
                      <a:pt x="272" y="122"/>
                    </a:moveTo>
                    <a:lnTo>
                      <a:pt x="267" y="150"/>
                    </a:lnTo>
                    <a:lnTo>
                      <a:pt x="248" y="158"/>
                    </a:lnTo>
                    <a:lnTo>
                      <a:pt x="251" y="178"/>
                    </a:lnTo>
                    <a:lnTo>
                      <a:pt x="259" y="197"/>
                    </a:lnTo>
                    <a:lnTo>
                      <a:pt x="237" y="247"/>
                    </a:lnTo>
                    <a:lnTo>
                      <a:pt x="247" y="286"/>
                    </a:lnTo>
                    <a:lnTo>
                      <a:pt x="248" y="306"/>
                    </a:lnTo>
                    <a:lnTo>
                      <a:pt x="174" y="360"/>
                    </a:lnTo>
                    <a:lnTo>
                      <a:pt x="169" y="387"/>
                    </a:lnTo>
                    <a:lnTo>
                      <a:pt x="191" y="412"/>
                    </a:lnTo>
                    <a:lnTo>
                      <a:pt x="174" y="433"/>
                    </a:lnTo>
                    <a:lnTo>
                      <a:pt x="182" y="453"/>
                    </a:lnTo>
                    <a:lnTo>
                      <a:pt x="177" y="467"/>
                    </a:lnTo>
                    <a:lnTo>
                      <a:pt x="150" y="469"/>
                    </a:lnTo>
                    <a:lnTo>
                      <a:pt x="98" y="487"/>
                    </a:lnTo>
                    <a:lnTo>
                      <a:pt x="94" y="522"/>
                    </a:lnTo>
                    <a:lnTo>
                      <a:pt x="109" y="533"/>
                    </a:lnTo>
                    <a:lnTo>
                      <a:pt x="128" y="593"/>
                    </a:lnTo>
                    <a:lnTo>
                      <a:pt x="103" y="615"/>
                    </a:lnTo>
                    <a:lnTo>
                      <a:pt x="50" y="620"/>
                    </a:lnTo>
                    <a:lnTo>
                      <a:pt x="31" y="635"/>
                    </a:lnTo>
                    <a:lnTo>
                      <a:pt x="33" y="655"/>
                    </a:lnTo>
                    <a:lnTo>
                      <a:pt x="54" y="673"/>
                    </a:lnTo>
                    <a:lnTo>
                      <a:pt x="58" y="699"/>
                    </a:lnTo>
                    <a:lnTo>
                      <a:pt x="30" y="702"/>
                    </a:lnTo>
                    <a:lnTo>
                      <a:pt x="0" y="732"/>
                    </a:lnTo>
                    <a:lnTo>
                      <a:pt x="9" y="757"/>
                    </a:lnTo>
                    <a:lnTo>
                      <a:pt x="44" y="767"/>
                    </a:lnTo>
                    <a:lnTo>
                      <a:pt x="48" y="814"/>
                    </a:lnTo>
                    <a:lnTo>
                      <a:pt x="66" y="867"/>
                    </a:lnTo>
                    <a:lnTo>
                      <a:pt x="112" y="861"/>
                    </a:lnTo>
                    <a:lnTo>
                      <a:pt x="155" y="884"/>
                    </a:lnTo>
                    <a:lnTo>
                      <a:pt x="186" y="861"/>
                    </a:lnTo>
                    <a:lnTo>
                      <a:pt x="195" y="881"/>
                    </a:lnTo>
                    <a:lnTo>
                      <a:pt x="169" y="897"/>
                    </a:lnTo>
                    <a:lnTo>
                      <a:pt x="170" y="910"/>
                    </a:lnTo>
                    <a:lnTo>
                      <a:pt x="187" y="949"/>
                    </a:lnTo>
                    <a:lnTo>
                      <a:pt x="223" y="966"/>
                    </a:lnTo>
                    <a:lnTo>
                      <a:pt x="249" y="964"/>
                    </a:lnTo>
                    <a:lnTo>
                      <a:pt x="261" y="942"/>
                    </a:lnTo>
                    <a:lnTo>
                      <a:pt x="323" y="963"/>
                    </a:lnTo>
                    <a:lnTo>
                      <a:pt x="330" y="963"/>
                    </a:lnTo>
                    <a:lnTo>
                      <a:pt x="345" y="981"/>
                    </a:lnTo>
                    <a:lnTo>
                      <a:pt x="374" y="1006"/>
                    </a:lnTo>
                    <a:lnTo>
                      <a:pt x="422" y="1014"/>
                    </a:lnTo>
                    <a:lnTo>
                      <a:pt x="451" y="1032"/>
                    </a:lnTo>
                    <a:lnTo>
                      <a:pt x="476" y="1016"/>
                    </a:lnTo>
                    <a:lnTo>
                      <a:pt x="481" y="1009"/>
                    </a:lnTo>
                    <a:lnTo>
                      <a:pt x="481" y="1002"/>
                    </a:lnTo>
                    <a:lnTo>
                      <a:pt x="516" y="1012"/>
                    </a:lnTo>
                    <a:lnTo>
                      <a:pt x="535" y="1004"/>
                    </a:lnTo>
                    <a:lnTo>
                      <a:pt x="627" y="1055"/>
                    </a:lnTo>
                    <a:lnTo>
                      <a:pt x="647" y="1047"/>
                    </a:lnTo>
                    <a:lnTo>
                      <a:pt x="629" y="1009"/>
                    </a:lnTo>
                    <a:lnTo>
                      <a:pt x="622" y="995"/>
                    </a:lnTo>
                    <a:lnTo>
                      <a:pt x="628" y="989"/>
                    </a:lnTo>
                    <a:lnTo>
                      <a:pt x="633" y="974"/>
                    </a:lnTo>
                    <a:lnTo>
                      <a:pt x="647" y="980"/>
                    </a:lnTo>
                    <a:lnTo>
                      <a:pt x="662" y="998"/>
                    </a:lnTo>
                    <a:lnTo>
                      <a:pt x="683" y="1004"/>
                    </a:lnTo>
                    <a:lnTo>
                      <a:pt x="700" y="975"/>
                    </a:lnTo>
                    <a:lnTo>
                      <a:pt x="798" y="946"/>
                    </a:lnTo>
                    <a:lnTo>
                      <a:pt x="810" y="938"/>
                    </a:lnTo>
                    <a:lnTo>
                      <a:pt x="817" y="924"/>
                    </a:lnTo>
                    <a:lnTo>
                      <a:pt x="803" y="926"/>
                    </a:lnTo>
                    <a:lnTo>
                      <a:pt x="801" y="898"/>
                    </a:lnTo>
                    <a:lnTo>
                      <a:pt x="830" y="856"/>
                    </a:lnTo>
                    <a:lnTo>
                      <a:pt x="882" y="837"/>
                    </a:lnTo>
                    <a:lnTo>
                      <a:pt x="886" y="817"/>
                    </a:lnTo>
                    <a:lnTo>
                      <a:pt x="942" y="758"/>
                    </a:lnTo>
                    <a:lnTo>
                      <a:pt x="942" y="691"/>
                    </a:lnTo>
                    <a:lnTo>
                      <a:pt x="954" y="677"/>
                    </a:lnTo>
                    <a:lnTo>
                      <a:pt x="976" y="695"/>
                    </a:lnTo>
                    <a:lnTo>
                      <a:pt x="985" y="654"/>
                    </a:lnTo>
                    <a:lnTo>
                      <a:pt x="1004" y="638"/>
                    </a:lnTo>
                    <a:lnTo>
                      <a:pt x="986" y="593"/>
                    </a:lnTo>
                    <a:lnTo>
                      <a:pt x="1002" y="544"/>
                    </a:lnTo>
                    <a:lnTo>
                      <a:pt x="975" y="533"/>
                    </a:lnTo>
                    <a:lnTo>
                      <a:pt x="973" y="513"/>
                    </a:lnTo>
                    <a:lnTo>
                      <a:pt x="977" y="493"/>
                    </a:lnTo>
                    <a:lnTo>
                      <a:pt x="1003" y="484"/>
                    </a:lnTo>
                    <a:lnTo>
                      <a:pt x="1009" y="470"/>
                    </a:lnTo>
                    <a:lnTo>
                      <a:pt x="1001" y="464"/>
                    </a:lnTo>
                    <a:lnTo>
                      <a:pt x="1008" y="457"/>
                    </a:lnTo>
                    <a:lnTo>
                      <a:pt x="1018" y="422"/>
                    </a:lnTo>
                    <a:lnTo>
                      <a:pt x="1058" y="419"/>
                    </a:lnTo>
                    <a:lnTo>
                      <a:pt x="1063" y="405"/>
                    </a:lnTo>
                    <a:lnTo>
                      <a:pt x="1041" y="387"/>
                    </a:lnTo>
                    <a:lnTo>
                      <a:pt x="1008" y="383"/>
                    </a:lnTo>
                    <a:lnTo>
                      <a:pt x="985" y="359"/>
                    </a:lnTo>
                    <a:lnTo>
                      <a:pt x="977" y="346"/>
                    </a:lnTo>
                    <a:lnTo>
                      <a:pt x="952" y="354"/>
                    </a:lnTo>
                    <a:lnTo>
                      <a:pt x="945" y="362"/>
                    </a:lnTo>
                    <a:lnTo>
                      <a:pt x="938" y="356"/>
                    </a:lnTo>
                    <a:lnTo>
                      <a:pt x="884" y="281"/>
                    </a:lnTo>
                    <a:lnTo>
                      <a:pt x="863" y="269"/>
                    </a:lnTo>
                    <a:lnTo>
                      <a:pt x="850" y="277"/>
                    </a:lnTo>
                    <a:lnTo>
                      <a:pt x="851" y="296"/>
                    </a:lnTo>
                    <a:lnTo>
                      <a:pt x="783" y="276"/>
                    </a:lnTo>
                    <a:lnTo>
                      <a:pt x="761" y="258"/>
                    </a:lnTo>
                    <a:lnTo>
                      <a:pt x="746" y="239"/>
                    </a:lnTo>
                    <a:lnTo>
                      <a:pt x="750" y="219"/>
                    </a:lnTo>
                    <a:lnTo>
                      <a:pt x="744" y="213"/>
                    </a:lnTo>
                    <a:lnTo>
                      <a:pt x="709" y="210"/>
                    </a:lnTo>
                    <a:lnTo>
                      <a:pt x="688" y="198"/>
                    </a:lnTo>
                    <a:lnTo>
                      <a:pt x="674" y="193"/>
                    </a:lnTo>
                    <a:lnTo>
                      <a:pt x="660" y="174"/>
                    </a:lnTo>
                    <a:lnTo>
                      <a:pt x="660" y="107"/>
                    </a:lnTo>
                    <a:lnTo>
                      <a:pt x="657" y="87"/>
                    </a:lnTo>
                    <a:lnTo>
                      <a:pt x="664" y="73"/>
                    </a:lnTo>
                    <a:lnTo>
                      <a:pt x="663" y="67"/>
                    </a:lnTo>
                    <a:lnTo>
                      <a:pt x="646" y="34"/>
                    </a:lnTo>
                    <a:lnTo>
                      <a:pt x="604" y="4"/>
                    </a:lnTo>
                    <a:lnTo>
                      <a:pt x="576" y="0"/>
                    </a:lnTo>
                    <a:lnTo>
                      <a:pt x="517" y="19"/>
                    </a:lnTo>
                    <a:lnTo>
                      <a:pt x="511" y="20"/>
                    </a:lnTo>
                    <a:lnTo>
                      <a:pt x="506" y="34"/>
                    </a:lnTo>
                    <a:lnTo>
                      <a:pt x="492" y="29"/>
                    </a:lnTo>
                    <a:lnTo>
                      <a:pt x="487" y="49"/>
                    </a:lnTo>
                    <a:lnTo>
                      <a:pt x="460" y="52"/>
                    </a:lnTo>
                    <a:lnTo>
                      <a:pt x="442" y="80"/>
                    </a:lnTo>
                    <a:lnTo>
                      <a:pt x="423" y="89"/>
                    </a:lnTo>
                    <a:lnTo>
                      <a:pt x="413" y="116"/>
                    </a:lnTo>
                    <a:lnTo>
                      <a:pt x="385" y="112"/>
                    </a:lnTo>
                    <a:lnTo>
                      <a:pt x="370" y="93"/>
                    </a:lnTo>
                    <a:lnTo>
                      <a:pt x="332" y="111"/>
                    </a:lnTo>
                    <a:lnTo>
                      <a:pt x="272" y="1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8" name="Freeform 154">
                <a:extLst>
                  <a:ext uri="{FF2B5EF4-FFF2-40B4-BE49-F238E27FC236}">
                    <a16:creationId xmlns:a16="http://schemas.microsoft.com/office/drawing/2014/main" id="{88EE7107-FD2D-9AEB-6FA8-180548BC49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8" y="1235"/>
                <a:ext cx="413" cy="326"/>
              </a:xfrm>
              <a:custGeom>
                <a:avLst/>
                <a:gdLst>
                  <a:gd name="T0" fmla="*/ 889 w 1238"/>
                  <a:gd name="T1" fmla="*/ 175 h 976"/>
                  <a:gd name="T2" fmla="*/ 906 w 1238"/>
                  <a:gd name="T3" fmla="*/ 139 h 976"/>
                  <a:gd name="T4" fmla="*/ 832 w 1238"/>
                  <a:gd name="T5" fmla="*/ 139 h 976"/>
                  <a:gd name="T6" fmla="*/ 768 w 1238"/>
                  <a:gd name="T7" fmla="*/ 92 h 976"/>
                  <a:gd name="T8" fmla="*/ 740 w 1238"/>
                  <a:gd name="T9" fmla="*/ 81 h 976"/>
                  <a:gd name="T10" fmla="*/ 664 w 1238"/>
                  <a:gd name="T11" fmla="*/ 55 h 976"/>
                  <a:gd name="T12" fmla="*/ 607 w 1238"/>
                  <a:gd name="T13" fmla="*/ 87 h 976"/>
                  <a:gd name="T14" fmla="*/ 487 w 1238"/>
                  <a:gd name="T15" fmla="*/ 98 h 976"/>
                  <a:gd name="T16" fmla="*/ 416 w 1238"/>
                  <a:gd name="T17" fmla="*/ 64 h 976"/>
                  <a:gd name="T18" fmla="*/ 376 w 1238"/>
                  <a:gd name="T19" fmla="*/ 68 h 976"/>
                  <a:gd name="T20" fmla="*/ 325 w 1238"/>
                  <a:gd name="T21" fmla="*/ 25 h 976"/>
                  <a:gd name="T22" fmla="*/ 322 w 1238"/>
                  <a:gd name="T23" fmla="*/ 60 h 976"/>
                  <a:gd name="T24" fmla="*/ 206 w 1238"/>
                  <a:gd name="T25" fmla="*/ 37 h 976"/>
                  <a:gd name="T26" fmla="*/ 102 w 1238"/>
                  <a:gd name="T27" fmla="*/ 0 h 976"/>
                  <a:gd name="T28" fmla="*/ 95 w 1238"/>
                  <a:gd name="T29" fmla="*/ 80 h 976"/>
                  <a:gd name="T30" fmla="*/ 144 w 1238"/>
                  <a:gd name="T31" fmla="*/ 164 h 976"/>
                  <a:gd name="T32" fmla="*/ 267 w 1238"/>
                  <a:gd name="T33" fmla="*/ 259 h 976"/>
                  <a:gd name="T34" fmla="*/ 234 w 1238"/>
                  <a:gd name="T35" fmla="*/ 309 h 976"/>
                  <a:gd name="T36" fmla="*/ 236 w 1238"/>
                  <a:gd name="T37" fmla="*/ 363 h 976"/>
                  <a:gd name="T38" fmla="*/ 304 w 1238"/>
                  <a:gd name="T39" fmla="*/ 444 h 976"/>
                  <a:gd name="T40" fmla="*/ 283 w 1238"/>
                  <a:gd name="T41" fmla="*/ 512 h 976"/>
                  <a:gd name="T42" fmla="*/ 136 w 1238"/>
                  <a:gd name="T43" fmla="*/ 514 h 976"/>
                  <a:gd name="T44" fmla="*/ 0 w 1238"/>
                  <a:gd name="T45" fmla="*/ 566 h 976"/>
                  <a:gd name="T46" fmla="*/ 61 w 1238"/>
                  <a:gd name="T47" fmla="*/ 647 h 976"/>
                  <a:gd name="T48" fmla="*/ 109 w 1238"/>
                  <a:gd name="T49" fmla="*/ 657 h 976"/>
                  <a:gd name="T50" fmla="*/ 73 w 1238"/>
                  <a:gd name="T51" fmla="*/ 774 h 976"/>
                  <a:gd name="T52" fmla="*/ 111 w 1238"/>
                  <a:gd name="T53" fmla="*/ 831 h 976"/>
                  <a:gd name="T54" fmla="*/ 144 w 1238"/>
                  <a:gd name="T55" fmla="*/ 888 h 976"/>
                  <a:gd name="T56" fmla="*/ 202 w 1238"/>
                  <a:gd name="T57" fmla="*/ 936 h 976"/>
                  <a:gd name="T58" fmla="*/ 241 w 1238"/>
                  <a:gd name="T59" fmla="*/ 919 h 976"/>
                  <a:gd name="T60" fmla="*/ 269 w 1238"/>
                  <a:gd name="T61" fmla="*/ 944 h 976"/>
                  <a:gd name="T62" fmla="*/ 318 w 1238"/>
                  <a:gd name="T63" fmla="*/ 959 h 976"/>
                  <a:gd name="T64" fmla="*/ 346 w 1238"/>
                  <a:gd name="T65" fmla="*/ 976 h 976"/>
                  <a:gd name="T66" fmla="*/ 467 w 1238"/>
                  <a:gd name="T67" fmla="*/ 972 h 976"/>
                  <a:gd name="T68" fmla="*/ 506 w 1238"/>
                  <a:gd name="T69" fmla="*/ 955 h 976"/>
                  <a:gd name="T70" fmla="*/ 597 w 1238"/>
                  <a:gd name="T71" fmla="*/ 927 h 976"/>
                  <a:gd name="T72" fmla="*/ 646 w 1238"/>
                  <a:gd name="T73" fmla="*/ 869 h 976"/>
                  <a:gd name="T74" fmla="*/ 654 w 1238"/>
                  <a:gd name="T75" fmla="*/ 894 h 976"/>
                  <a:gd name="T76" fmla="*/ 726 w 1238"/>
                  <a:gd name="T77" fmla="*/ 868 h 976"/>
                  <a:gd name="T78" fmla="*/ 839 w 1238"/>
                  <a:gd name="T79" fmla="*/ 857 h 976"/>
                  <a:gd name="T80" fmla="*/ 893 w 1238"/>
                  <a:gd name="T81" fmla="*/ 852 h 976"/>
                  <a:gd name="T82" fmla="*/ 903 w 1238"/>
                  <a:gd name="T83" fmla="*/ 898 h 976"/>
                  <a:gd name="T84" fmla="*/ 950 w 1238"/>
                  <a:gd name="T85" fmla="*/ 900 h 976"/>
                  <a:gd name="T86" fmla="*/ 967 w 1238"/>
                  <a:gd name="T87" fmla="*/ 866 h 976"/>
                  <a:gd name="T88" fmla="*/ 1004 w 1238"/>
                  <a:gd name="T89" fmla="*/ 835 h 976"/>
                  <a:gd name="T90" fmla="*/ 1054 w 1238"/>
                  <a:gd name="T91" fmla="*/ 783 h 976"/>
                  <a:gd name="T92" fmla="*/ 1109 w 1238"/>
                  <a:gd name="T93" fmla="*/ 651 h 976"/>
                  <a:gd name="T94" fmla="*/ 1150 w 1238"/>
                  <a:gd name="T95" fmla="*/ 594 h 976"/>
                  <a:gd name="T96" fmla="*/ 1179 w 1238"/>
                  <a:gd name="T97" fmla="*/ 550 h 976"/>
                  <a:gd name="T98" fmla="*/ 1188 w 1238"/>
                  <a:gd name="T99" fmla="*/ 496 h 976"/>
                  <a:gd name="T100" fmla="*/ 1209 w 1238"/>
                  <a:gd name="T101" fmla="*/ 433 h 976"/>
                  <a:gd name="T102" fmla="*/ 1225 w 1238"/>
                  <a:gd name="T103" fmla="*/ 385 h 976"/>
                  <a:gd name="T104" fmla="*/ 1219 w 1238"/>
                  <a:gd name="T105" fmla="*/ 332 h 976"/>
                  <a:gd name="T106" fmla="*/ 1236 w 1238"/>
                  <a:gd name="T107" fmla="*/ 290 h 976"/>
                  <a:gd name="T108" fmla="*/ 1201 w 1238"/>
                  <a:gd name="T109" fmla="*/ 287 h 976"/>
                  <a:gd name="T110" fmla="*/ 1171 w 1238"/>
                  <a:gd name="T111" fmla="*/ 310 h 976"/>
                  <a:gd name="T112" fmla="*/ 1094 w 1238"/>
                  <a:gd name="T113" fmla="*/ 284 h 976"/>
                  <a:gd name="T114" fmla="*/ 1050 w 1238"/>
                  <a:gd name="T115" fmla="*/ 241 h 976"/>
                  <a:gd name="T116" fmla="*/ 981 w 1238"/>
                  <a:gd name="T117" fmla="*/ 220 h 976"/>
                  <a:gd name="T118" fmla="*/ 943 w 1238"/>
                  <a:gd name="T119" fmla="*/ 244 h 976"/>
                  <a:gd name="T120" fmla="*/ 890 w 1238"/>
                  <a:gd name="T121" fmla="*/ 188 h 9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38" h="976">
                    <a:moveTo>
                      <a:pt x="890" y="188"/>
                    </a:moveTo>
                    <a:lnTo>
                      <a:pt x="889" y="175"/>
                    </a:lnTo>
                    <a:lnTo>
                      <a:pt x="915" y="159"/>
                    </a:lnTo>
                    <a:lnTo>
                      <a:pt x="906" y="139"/>
                    </a:lnTo>
                    <a:lnTo>
                      <a:pt x="875" y="162"/>
                    </a:lnTo>
                    <a:lnTo>
                      <a:pt x="832" y="139"/>
                    </a:lnTo>
                    <a:lnTo>
                      <a:pt x="786" y="145"/>
                    </a:lnTo>
                    <a:lnTo>
                      <a:pt x="768" y="92"/>
                    </a:lnTo>
                    <a:lnTo>
                      <a:pt x="746" y="74"/>
                    </a:lnTo>
                    <a:lnTo>
                      <a:pt x="740" y="81"/>
                    </a:lnTo>
                    <a:lnTo>
                      <a:pt x="714" y="91"/>
                    </a:lnTo>
                    <a:lnTo>
                      <a:pt x="664" y="55"/>
                    </a:lnTo>
                    <a:lnTo>
                      <a:pt x="648" y="97"/>
                    </a:lnTo>
                    <a:lnTo>
                      <a:pt x="607" y="87"/>
                    </a:lnTo>
                    <a:lnTo>
                      <a:pt x="581" y="110"/>
                    </a:lnTo>
                    <a:lnTo>
                      <a:pt x="487" y="98"/>
                    </a:lnTo>
                    <a:lnTo>
                      <a:pt x="423" y="63"/>
                    </a:lnTo>
                    <a:lnTo>
                      <a:pt x="416" y="64"/>
                    </a:lnTo>
                    <a:lnTo>
                      <a:pt x="404" y="79"/>
                    </a:lnTo>
                    <a:lnTo>
                      <a:pt x="376" y="68"/>
                    </a:lnTo>
                    <a:lnTo>
                      <a:pt x="361" y="50"/>
                    </a:lnTo>
                    <a:lnTo>
                      <a:pt x="325" y="25"/>
                    </a:lnTo>
                    <a:lnTo>
                      <a:pt x="314" y="40"/>
                    </a:lnTo>
                    <a:lnTo>
                      <a:pt x="322" y="60"/>
                    </a:lnTo>
                    <a:lnTo>
                      <a:pt x="296" y="62"/>
                    </a:lnTo>
                    <a:lnTo>
                      <a:pt x="206" y="37"/>
                    </a:lnTo>
                    <a:lnTo>
                      <a:pt x="159" y="35"/>
                    </a:lnTo>
                    <a:lnTo>
                      <a:pt x="102" y="0"/>
                    </a:lnTo>
                    <a:lnTo>
                      <a:pt x="97" y="63"/>
                    </a:lnTo>
                    <a:lnTo>
                      <a:pt x="95" y="80"/>
                    </a:lnTo>
                    <a:lnTo>
                      <a:pt x="132" y="117"/>
                    </a:lnTo>
                    <a:lnTo>
                      <a:pt x="144" y="164"/>
                    </a:lnTo>
                    <a:lnTo>
                      <a:pt x="161" y="209"/>
                    </a:lnTo>
                    <a:lnTo>
                      <a:pt x="267" y="259"/>
                    </a:lnTo>
                    <a:lnTo>
                      <a:pt x="229" y="290"/>
                    </a:lnTo>
                    <a:lnTo>
                      <a:pt x="234" y="309"/>
                    </a:lnTo>
                    <a:lnTo>
                      <a:pt x="245" y="309"/>
                    </a:lnTo>
                    <a:lnTo>
                      <a:pt x="236" y="363"/>
                    </a:lnTo>
                    <a:lnTo>
                      <a:pt x="284" y="379"/>
                    </a:lnTo>
                    <a:lnTo>
                      <a:pt x="304" y="444"/>
                    </a:lnTo>
                    <a:lnTo>
                      <a:pt x="302" y="498"/>
                    </a:lnTo>
                    <a:lnTo>
                      <a:pt x="283" y="512"/>
                    </a:lnTo>
                    <a:lnTo>
                      <a:pt x="237" y="517"/>
                    </a:lnTo>
                    <a:lnTo>
                      <a:pt x="136" y="514"/>
                    </a:lnTo>
                    <a:lnTo>
                      <a:pt x="31" y="543"/>
                    </a:lnTo>
                    <a:lnTo>
                      <a:pt x="0" y="566"/>
                    </a:lnTo>
                    <a:lnTo>
                      <a:pt x="29" y="590"/>
                    </a:lnTo>
                    <a:lnTo>
                      <a:pt x="61" y="647"/>
                    </a:lnTo>
                    <a:lnTo>
                      <a:pt x="94" y="644"/>
                    </a:lnTo>
                    <a:lnTo>
                      <a:pt x="109" y="657"/>
                    </a:lnTo>
                    <a:lnTo>
                      <a:pt x="115" y="730"/>
                    </a:lnTo>
                    <a:lnTo>
                      <a:pt x="73" y="774"/>
                    </a:lnTo>
                    <a:lnTo>
                      <a:pt x="63" y="809"/>
                    </a:lnTo>
                    <a:lnTo>
                      <a:pt x="111" y="831"/>
                    </a:lnTo>
                    <a:lnTo>
                      <a:pt x="142" y="861"/>
                    </a:lnTo>
                    <a:lnTo>
                      <a:pt x="144" y="888"/>
                    </a:lnTo>
                    <a:lnTo>
                      <a:pt x="126" y="902"/>
                    </a:lnTo>
                    <a:lnTo>
                      <a:pt x="202" y="936"/>
                    </a:lnTo>
                    <a:lnTo>
                      <a:pt x="228" y="934"/>
                    </a:lnTo>
                    <a:lnTo>
                      <a:pt x="241" y="919"/>
                    </a:lnTo>
                    <a:lnTo>
                      <a:pt x="261" y="924"/>
                    </a:lnTo>
                    <a:lnTo>
                      <a:pt x="269" y="944"/>
                    </a:lnTo>
                    <a:lnTo>
                      <a:pt x="304" y="947"/>
                    </a:lnTo>
                    <a:lnTo>
                      <a:pt x="318" y="959"/>
                    </a:lnTo>
                    <a:lnTo>
                      <a:pt x="326" y="972"/>
                    </a:lnTo>
                    <a:lnTo>
                      <a:pt x="346" y="976"/>
                    </a:lnTo>
                    <a:lnTo>
                      <a:pt x="412" y="950"/>
                    </a:lnTo>
                    <a:lnTo>
                      <a:pt x="467" y="972"/>
                    </a:lnTo>
                    <a:lnTo>
                      <a:pt x="473" y="965"/>
                    </a:lnTo>
                    <a:lnTo>
                      <a:pt x="506" y="955"/>
                    </a:lnTo>
                    <a:lnTo>
                      <a:pt x="547" y="965"/>
                    </a:lnTo>
                    <a:lnTo>
                      <a:pt x="597" y="927"/>
                    </a:lnTo>
                    <a:lnTo>
                      <a:pt x="600" y="886"/>
                    </a:lnTo>
                    <a:lnTo>
                      <a:pt x="646" y="869"/>
                    </a:lnTo>
                    <a:lnTo>
                      <a:pt x="660" y="874"/>
                    </a:lnTo>
                    <a:lnTo>
                      <a:pt x="654" y="894"/>
                    </a:lnTo>
                    <a:lnTo>
                      <a:pt x="708" y="890"/>
                    </a:lnTo>
                    <a:lnTo>
                      <a:pt x="726" y="868"/>
                    </a:lnTo>
                    <a:lnTo>
                      <a:pt x="773" y="870"/>
                    </a:lnTo>
                    <a:lnTo>
                      <a:pt x="839" y="857"/>
                    </a:lnTo>
                    <a:lnTo>
                      <a:pt x="872" y="860"/>
                    </a:lnTo>
                    <a:lnTo>
                      <a:pt x="893" y="852"/>
                    </a:lnTo>
                    <a:lnTo>
                      <a:pt x="920" y="862"/>
                    </a:lnTo>
                    <a:lnTo>
                      <a:pt x="903" y="898"/>
                    </a:lnTo>
                    <a:lnTo>
                      <a:pt x="930" y="909"/>
                    </a:lnTo>
                    <a:lnTo>
                      <a:pt x="950" y="900"/>
                    </a:lnTo>
                    <a:lnTo>
                      <a:pt x="955" y="879"/>
                    </a:lnTo>
                    <a:lnTo>
                      <a:pt x="967" y="866"/>
                    </a:lnTo>
                    <a:lnTo>
                      <a:pt x="1008" y="875"/>
                    </a:lnTo>
                    <a:lnTo>
                      <a:pt x="1004" y="835"/>
                    </a:lnTo>
                    <a:lnTo>
                      <a:pt x="1034" y="792"/>
                    </a:lnTo>
                    <a:lnTo>
                      <a:pt x="1054" y="783"/>
                    </a:lnTo>
                    <a:lnTo>
                      <a:pt x="1081" y="794"/>
                    </a:lnTo>
                    <a:lnTo>
                      <a:pt x="1109" y="651"/>
                    </a:lnTo>
                    <a:lnTo>
                      <a:pt x="1131" y="608"/>
                    </a:lnTo>
                    <a:lnTo>
                      <a:pt x="1150" y="594"/>
                    </a:lnTo>
                    <a:lnTo>
                      <a:pt x="1161" y="573"/>
                    </a:lnTo>
                    <a:lnTo>
                      <a:pt x="1179" y="550"/>
                    </a:lnTo>
                    <a:lnTo>
                      <a:pt x="1177" y="524"/>
                    </a:lnTo>
                    <a:lnTo>
                      <a:pt x="1188" y="496"/>
                    </a:lnTo>
                    <a:lnTo>
                      <a:pt x="1191" y="462"/>
                    </a:lnTo>
                    <a:lnTo>
                      <a:pt x="1209" y="433"/>
                    </a:lnTo>
                    <a:lnTo>
                      <a:pt x="1219" y="406"/>
                    </a:lnTo>
                    <a:lnTo>
                      <a:pt x="1225" y="385"/>
                    </a:lnTo>
                    <a:lnTo>
                      <a:pt x="1209" y="367"/>
                    </a:lnTo>
                    <a:lnTo>
                      <a:pt x="1219" y="332"/>
                    </a:lnTo>
                    <a:lnTo>
                      <a:pt x="1238" y="316"/>
                    </a:lnTo>
                    <a:lnTo>
                      <a:pt x="1236" y="290"/>
                    </a:lnTo>
                    <a:lnTo>
                      <a:pt x="1201" y="280"/>
                    </a:lnTo>
                    <a:lnTo>
                      <a:pt x="1201" y="287"/>
                    </a:lnTo>
                    <a:lnTo>
                      <a:pt x="1196" y="294"/>
                    </a:lnTo>
                    <a:lnTo>
                      <a:pt x="1171" y="310"/>
                    </a:lnTo>
                    <a:lnTo>
                      <a:pt x="1142" y="292"/>
                    </a:lnTo>
                    <a:lnTo>
                      <a:pt x="1094" y="284"/>
                    </a:lnTo>
                    <a:lnTo>
                      <a:pt x="1065" y="259"/>
                    </a:lnTo>
                    <a:lnTo>
                      <a:pt x="1050" y="241"/>
                    </a:lnTo>
                    <a:lnTo>
                      <a:pt x="1043" y="241"/>
                    </a:lnTo>
                    <a:lnTo>
                      <a:pt x="981" y="220"/>
                    </a:lnTo>
                    <a:lnTo>
                      <a:pt x="969" y="242"/>
                    </a:lnTo>
                    <a:lnTo>
                      <a:pt x="943" y="244"/>
                    </a:lnTo>
                    <a:lnTo>
                      <a:pt x="907" y="227"/>
                    </a:lnTo>
                    <a:lnTo>
                      <a:pt x="890" y="1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9" name="Freeform 155">
                <a:extLst>
                  <a:ext uri="{FF2B5EF4-FFF2-40B4-BE49-F238E27FC236}">
                    <a16:creationId xmlns:a16="http://schemas.microsoft.com/office/drawing/2014/main" id="{D1F3764D-FFFE-1152-81B6-45053CE00D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9" y="1298"/>
                <a:ext cx="340" cy="373"/>
              </a:xfrm>
              <a:custGeom>
                <a:avLst/>
                <a:gdLst>
                  <a:gd name="T0" fmla="*/ 144 w 1022"/>
                  <a:gd name="T1" fmla="*/ 198 h 1120"/>
                  <a:gd name="T2" fmla="*/ 128 w 1022"/>
                  <a:gd name="T3" fmla="*/ 246 h 1120"/>
                  <a:gd name="T4" fmla="*/ 107 w 1022"/>
                  <a:gd name="T5" fmla="*/ 309 h 1120"/>
                  <a:gd name="T6" fmla="*/ 98 w 1022"/>
                  <a:gd name="T7" fmla="*/ 363 h 1120"/>
                  <a:gd name="T8" fmla="*/ 69 w 1022"/>
                  <a:gd name="T9" fmla="*/ 407 h 1120"/>
                  <a:gd name="T10" fmla="*/ 28 w 1022"/>
                  <a:gd name="T11" fmla="*/ 464 h 1120"/>
                  <a:gd name="T12" fmla="*/ 18 w 1022"/>
                  <a:gd name="T13" fmla="*/ 652 h 1120"/>
                  <a:gd name="T14" fmla="*/ 74 w 1022"/>
                  <a:gd name="T15" fmla="*/ 681 h 1120"/>
                  <a:gd name="T16" fmla="*/ 109 w 1022"/>
                  <a:gd name="T17" fmla="*/ 698 h 1120"/>
                  <a:gd name="T18" fmla="*/ 91 w 1022"/>
                  <a:gd name="T19" fmla="*/ 713 h 1120"/>
                  <a:gd name="T20" fmla="*/ 113 w 1022"/>
                  <a:gd name="T21" fmla="*/ 738 h 1120"/>
                  <a:gd name="T22" fmla="*/ 159 w 1022"/>
                  <a:gd name="T23" fmla="*/ 727 h 1120"/>
                  <a:gd name="T24" fmla="*/ 188 w 1022"/>
                  <a:gd name="T25" fmla="*/ 744 h 1120"/>
                  <a:gd name="T26" fmla="*/ 183 w 1022"/>
                  <a:gd name="T27" fmla="*/ 839 h 1120"/>
                  <a:gd name="T28" fmla="*/ 201 w 1022"/>
                  <a:gd name="T29" fmla="*/ 884 h 1120"/>
                  <a:gd name="T30" fmla="*/ 288 w 1022"/>
                  <a:gd name="T31" fmla="*/ 889 h 1120"/>
                  <a:gd name="T32" fmla="*/ 359 w 1022"/>
                  <a:gd name="T33" fmla="*/ 856 h 1120"/>
                  <a:gd name="T34" fmla="*/ 418 w 1022"/>
                  <a:gd name="T35" fmla="*/ 843 h 1120"/>
                  <a:gd name="T36" fmla="*/ 401 w 1022"/>
                  <a:gd name="T37" fmla="*/ 805 h 1120"/>
                  <a:gd name="T38" fmla="*/ 450 w 1022"/>
                  <a:gd name="T39" fmla="*/ 827 h 1120"/>
                  <a:gd name="T40" fmla="*/ 502 w 1022"/>
                  <a:gd name="T41" fmla="*/ 883 h 1120"/>
                  <a:gd name="T42" fmla="*/ 538 w 1022"/>
                  <a:gd name="T43" fmla="*/ 974 h 1120"/>
                  <a:gd name="T44" fmla="*/ 585 w 1022"/>
                  <a:gd name="T45" fmla="*/ 1056 h 1120"/>
                  <a:gd name="T46" fmla="*/ 657 w 1022"/>
                  <a:gd name="T47" fmla="*/ 1103 h 1120"/>
                  <a:gd name="T48" fmla="*/ 717 w 1022"/>
                  <a:gd name="T49" fmla="*/ 1097 h 1120"/>
                  <a:gd name="T50" fmla="*/ 734 w 1022"/>
                  <a:gd name="T51" fmla="*/ 1062 h 1120"/>
                  <a:gd name="T52" fmla="*/ 738 w 1022"/>
                  <a:gd name="T53" fmla="*/ 1035 h 1120"/>
                  <a:gd name="T54" fmla="*/ 765 w 1022"/>
                  <a:gd name="T55" fmla="*/ 892 h 1120"/>
                  <a:gd name="T56" fmla="*/ 779 w 1022"/>
                  <a:gd name="T57" fmla="*/ 830 h 1120"/>
                  <a:gd name="T58" fmla="*/ 869 w 1022"/>
                  <a:gd name="T59" fmla="*/ 782 h 1120"/>
                  <a:gd name="T60" fmla="*/ 925 w 1022"/>
                  <a:gd name="T61" fmla="*/ 810 h 1120"/>
                  <a:gd name="T62" fmla="*/ 967 w 1022"/>
                  <a:gd name="T63" fmla="*/ 752 h 1120"/>
                  <a:gd name="T64" fmla="*/ 989 w 1022"/>
                  <a:gd name="T65" fmla="*/ 710 h 1120"/>
                  <a:gd name="T66" fmla="*/ 1022 w 1022"/>
                  <a:gd name="T67" fmla="*/ 693 h 1120"/>
                  <a:gd name="T68" fmla="*/ 1002 w 1022"/>
                  <a:gd name="T69" fmla="*/ 614 h 1120"/>
                  <a:gd name="T70" fmla="*/ 968 w 1022"/>
                  <a:gd name="T71" fmla="*/ 551 h 1120"/>
                  <a:gd name="T72" fmla="*/ 870 w 1022"/>
                  <a:gd name="T73" fmla="*/ 507 h 1120"/>
                  <a:gd name="T74" fmla="*/ 825 w 1022"/>
                  <a:gd name="T75" fmla="*/ 450 h 1120"/>
                  <a:gd name="T76" fmla="*/ 833 w 1022"/>
                  <a:gd name="T77" fmla="*/ 396 h 1120"/>
                  <a:gd name="T78" fmla="*/ 819 w 1022"/>
                  <a:gd name="T79" fmla="*/ 330 h 1120"/>
                  <a:gd name="T80" fmla="*/ 851 w 1022"/>
                  <a:gd name="T81" fmla="*/ 306 h 1120"/>
                  <a:gd name="T82" fmla="*/ 823 w 1022"/>
                  <a:gd name="T83" fmla="*/ 290 h 1120"/>
                  <a:gd name="T84" fmla="*/ 804 w 1022"/>
                  <a:gd name="T85" fmla="*/ 224 h 1120"/>
                  <a:gd name="T86" fmla="*/ 812 w 1022"/>
                  <a:gd name="T87" fmla="*/ 169 h 1120"/>
                  <a:gd name="T88" fmla="*/ 780 w 1022"/>
                  <a:gd name="T89" fmla="*/ 125 h 1120"/>
                  <a:gd name="T90" fmla="*/ 750 w 1022"/>
                  <a:gd name="T91" fmla="*/ 148 h 1120"/>
                  <a:gd name="T92" fmla="*/ 746 w 1022"/>
                  <a:gd name="T93" fmla="*/ 108 h 1120"/>
                  <a:gd name="T94" fmla="*/ 673 w 1022"/>
                  <a:gd name="T95" fmla="*/ 122 h 1120"/>
                  <a:gd name="T96" fmla="*/ 638 w 1022"/>
                  <a:gd name="T97" fmla="*/ 105 h 1120"/>
                  <a:gd name="T98" fmla="*/ 635 w 1022"/>
                  <a:gd name="T99" fmla="*/ 72 h 1120"/>
                  <a:gd name="T100" fmla="*/ 644 w 1022"/>
                  <a:gd name="T101" fmla="*/ 31 h 1120"/>
                  <a:gd name="T102" fmla="*/ 556 w 1022"/>
                  <a:gd name="T103" fmla="*/ 12 h 1120"/>
                  <a:gd name="T104" fmla="*/ 502 w 1022"/>
                  <a:gd name="T105" fmla="*/ 10 h 1120"/>
                  <a:gd name="T106" fmla="*/ 481 w 1022"/>
                  <a:gd name="T107" fmla="*/ 6 h 1120"/>
                  <a:gd name="T108" fmla="*/ 456 w 1022"/>
                  <a:gd name="T109" fmla="*/ 15 h 1120"/>
                  <a:gd name="T110" fmla="*/ 437 w 1022"/>
                  <a:gd name="T111" fmla="*/ 37 h 1120"/>
                  <a:gd name="T112" fmla="*/ 322 w 1022"/>
                  <a:gd name="T113" fmla="*/ 95 h 1120"/>
                  <a:gd name="T114" fmla="*/ 286 w 1022"/>
                  <a:gd name="T115" fmla="*/ 71 h 1120"/>
                  <a:gd name="T116" fmla="*/ 267 w 1022"/>
                  <a:gd name="T117" fmla="*/ 80 h 1120"/>
                  <a:gd name="T118" fmla="*/ 268 w 1022"/>
                  <a:gd name="T119" fmla="*/ 100 h 1120"/>
                  <a:gd name="T120" fmla="*/ 266 w 1022"/>
                  <a:gd name="T121" fmla="*/ 146 h 1120"/>
                  <a:gd name="T122" fmla="*/ 155 w 1022"/>
                  <a:gd name="T123" fmla="*/ 103 h 1120"/>
                  <a:gd name="T124" fmla="*/ 138 w 1022"/>
                  <a:gd name="T125" fmla="*/ 145 h 1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22" h="1120">
                    <a:moveTo>
                      <a:pt x="128" y="180"/>
                    </a:moveTo>
                    <a:lnTo>
                      <a:pt x="144" y="198"/>
                    </a:lnTo>
                    <a:lnTo>
                      <a:pt x="138" y="219"/>
                    </a:lnTo>
                    <a:lnTo>
                      <a:pt x="128" y="246"/>
                    </a:lnTo>
                    <a:lnTo>
                      <a:pt x="110" y="275"/>
                    </a:lnTo>
                    <a:lnTo>
                      <a:pt x="107" y="309"/>
                    </a:lnTo>
                    <a:lnTo>
                      <a:pt x="96" y="337"/>
                    </a:lnTo>
                    <a:lnTo>
                      <a:pt x="98" y="363"/>
                    </a:lnTo>
                    <a:lnTo>
                      <a:pt x="80" y="386"/>
                    </a:lnTo>
                    <a:lnTo>
                      <a:pt x="69" y="407"/>
                    </a:lnTo>
                    <a:lnTo>
                      <a:pt x="50" y="421"/>
                    </a:lnTo>
                    <a:lnTo>
                      <a:pt x="28" y="464"/>
                    </a:lnTo>
                    <a:lnTo>
                      <a:pt x="0" y="607"/>
                    </a:lnTo>
                    <a:lnTo>
                      <a:pt x="18" y="652"/>
                    </a:lnTo>
                    <a:lnTo>
                      <a:pt x="45" y="650"/>
                    </a:lnTo>
                    <a:lnTo>
                      <a:pt x="74" y="681"/>
                    </a:lnTo>
                    <a:lnTo>
                      <a:pt x="93" y="672"/>
                    </a:lnTo>
                    <a:lnTo>
                      <a:pt x="109" y="698"/>
                    </a:lnTo>
                    <a:lnTo>
                      <a:pt x="97" y="712"/>
                    </a:lnTo>
                    <a:lnTo>
                      <a:pt x="91" y="713"/>
                    </a:lnTo>
                    <a:lnTo>
                      <a:pt x="92" y="726"/>
                    </a:lnTo>
                    <a:lnTo>
                      <a:pt x="113" y="738"/>
                    </a:lnTo>
                    <a:lnTo>
                      <a:pt x="145" y="722"/>
                    </a:lnTo>
                    <a:lnTo>
                      <a:pt x="159" y="727"/>
                    </a:lnTo>
                    <a:lnTo>
                      <a:pt x="160" y="747"/>
                    </a:lnTo>
                    <a:lnTo>
                      <a:pt x="188" y="744"/>
                    </a:lnTo>
                    <a:lnTo>
                      <a:pt x="189" y="764"/>
                    </a:lnTo>
                    <a:lnTo>
                      <a:pt x="183" y="839"/>
                    </a:lnTo>
                    <a:lnTo>
                      <a:pt x="192" y="871"/>
                    </a:lnTo>
                    <a:lnTo>
                      <a:pt x="201" y="884"/>
                    </a:lnTo>
                    <a:lnTo>
                      <a:pt x="240" y="867"/>
                    </a:lnTo>
                    <a:lnTo>
                      <a:pt x="288" y="889"/>
                    </a:lnTo>
                    <a:lnTo>
                      <a:pt x="339" y="858"/>
                    </a:lnTo>
                    <a:lnTo>
                      <a:pt x="359" y="856"/>
                    </a:lnTo>
                    <a:lnTo>
                      <a:pt x="414" y="864"/>
                    </a:lnTo>
                    <a:lnTo>
                      <a:pt x="418" y="843"/>
                    </a:lnTo>
                    <a:lnTo>
                      <a:pt x="404" y="831"/>
                    </a:lnTo>
                    <a:lnTo>
                      <a:pt x="401" y="805"/>
                    </a:lnTo>
                    <a:lnTo>
                      <a:pt x="435" y="808"/>
                    </a:lnTo>
                    <a:lnTo>
                      <a:pt x="450" y="827"/>
                    </a:lnTo>
                    <a:lnTo>
                      <a:pt x="492" y="843"/>
                    </a:lnTo>
                    <a:lnTo>
                      <a:pt x="502" y="883"/>
                    </a:lnTo>
                    <a:lnTo>
                      <a:pt x="500" y="929"/>
                    </a:lnTo>
                    <a:lnTo>
                      <a:pt x="538" y="974"/>
                    </a:lnTo>
                    <a:lnTo>
                      <a:pt x="566" y="991"/>
                    </a:lnTo>
                    <a:lnTo>
                      <a:pt x="585" y="1056"/>
                    </a:lnTo>
                    <a:lnTo>
                      <a:pt x="624" y="1113"/>
                    </a:lnTo>
                    <a:lnTo>
                      <a:pt x="657" y="1103"/>
                    </a:lnTo>
                    <a:lnTo>
                      <a:pt x="692" y="1120"/>
                    </a:lnTo>
                    <a:lnTo>
                      <a:pt x="717" y="1097"/>
                    </a:lnTo>
                    <a:lnTo>
                      <a:pt x="737" y="1096"/>
                    </a:lnTo>
                    <a:lnTo>
                      <a:pt x="734" y="1062"/>
                    </a:lnTo>
                    <a:lnTo>
                      <a:pt x="719" y="1051"/>
                    </a:lnTo>
                    <a:lnTo>
                      <a:pt x="738" y="1035"/>
                    </a:lnTo>
                    <a:lnTo>
                      <a:pt x="748" y="1001"/>
                    </a:lnTo>
                    <a:lnTo>
                      <a:pt x="765" y="892"/>
                    </a:lnTo>
                    <a:lnTo>
                      <a:pt x="784" y="877"/>
                    </a:lnTo>
                    <a:lnTo>
                      <a:pt x="779" y="830"/>
                    </a:lnTo>
                    <a:lnTo>
                      <a:pt x="804" y="801"/>
                    </a:lnTo>
                    <a:lnTo>
                      <a:pt x="869" y="782"/>
                    </a:lnTo>
                    <a:lnTo>
                      <a:pt x="882" y="781"/>
                    </a:lnTo>
                    <a:lnTo>
                      <a:pt x="925" y="810"/>
                    </a:lnTo>
                    <a:lnTo>
                      <a:pt x="950" y="787"/>
                    </a:lnTo>
                    <a:lnTo>
                      <a:pt x="967" y="752"/>
                    </a:lnTo>
                    <a:lnTo>
                      <a:pt x="986" y="744"/>
                    </a:lnTo>
                    <a:lnTo>
                      <a:pt x="989" y="710"/>
                    </a:lnTo>
                    <a:lnTo>
                      <a:pt x="1009" y="708"/>
                    </a:lnTo>
                    <a:lnTo>
                      <a:pt x="1022" y="693"/>
                    </a:lnTo>
                    <a:lnTo>
                      <a:pt x="1017" y="641"/>
                    </a:lnTo>
                    <a:lnTo>
                      <a:pt x="1002" y="614"/>
                    </a:lnTo>
                    <a:lnTo>
                      <a:pt x="1001" y="615"/>
                    </a:lnTo>
                    <a:lnTo>
                      <a:pt x="968" y="551"/>
                    </a:lnTo>
                    <a:lnTo>
                      <a:pt x="930" y="500"/>
                    </a:lnTo>
                    <a:lnTo>
                      <a:pt x="870" y="507"/>
                    </a:lnTo>
                    <a:lnTo>
                      <a:pt x="826" y="470"/>
                    </a:lnTo>
                    <a:lnTo>
                      <a:pt x="825" y="450"/>
                    </a:lnTo>
                    <a:lnTo>
                      <a:pt x="835" y="422"/>
                    </a:lnTo>
                    <a:lnTo>
                      <a:pt x="833" y="396"/>
                    </a:lnTo>
                    <a:lnTo>
                      <a:pt x="844" y="375"/>
                    </a:lnTo>
                    <a:lnTo>
                      <a:pt x="819" y="330"/>
                    </a:lnTo>
                    <a:lnTo>
                      <a:pt x="839" y="328"/>
                    </a:lnTo>
                    <a:lnTo>
                      <a:pt x="851" y="306"/>
                    </a:lnTo>
                    <a:lnTo>
                      <a:pt x="836" y="289"/>
                    </a:lnTo>
                    <a:lnTo>
                      <a:pt x="823" y="290"/>
                    </a:lnTo>
                    <a:lnTo>
                      <a:pt x="806" y="244"/>
                    </a:lnTo>
                    <a:lnTo>
                      <a:pt x="804" y="224"/>
                    </a:lnTo>
                    <a:lnTo>
                      <a:pt x="789" y="212"/>
                    </a:lnTo>
                    <a:lnTo>
                      <a:pt x="812" y="169"/>
                    </a:lnTo>
                    <a:lnTo>
                      <a:pt x="805" y="163"/>
                    </a:lnTo>
                    <a:lnTo>
                      <a:pt x="780" y="125"/>
                    </a:lnTo>
                    <a:lnTo>
                      <a:pt x="768" y="127"/>
                    </a:lnTo>
                    <a:lnTo>
                      <a:pt x="750" y="148"/>
                    </a:lnTo>
                    <a:lnTo>
                      <a:pt x="741" y="136"/>
                    </a:lnTo>
                    <a:lnTo>
                      <a:pt x="746" y="108"/>
                    </a:lnTo>
                    <a:lnTo>
                      <a:pt x="697" y="94"/>
                    </a:lnTo>
                    <a:lnTo>
                      <a:pt x="673" y="122"/>
                    </a:lnTo>
                    <a:lnTo>
                      <a:pt x="647" y="124"/>
                    </a:lnTo>
                    <a:lnTo>
                      <a:pt x="638" y="105"/>
                    </a:lnTo>
                    <a:lnTo>
                      <a:pt x="642" y="85"/>
                    </a:lnTo>
                    <a:lnTo>
                      <a:pt x="635" y="72"/>
                    </a:lnTo>
                    <a:lnTo>
                      <a:pt x="645" y="44"/>
                    </a:lnTo>
                    <a:lnTo>
                      <a:pt x="644" y="31"/>
                    </a:lnTo>
                    <a:lnTo>
                      <a:pt x="598" y="36"/>
                    </a:lnTo>
                    <a:lnTo>
                      <a:pt x="556" y="12"/>
                    </a:lnTo>
                    <a:lnTo>
                      <a:pt x="531" y="28"/>
                    </a:lnTo>
                    <a:lnTo>
                      <a:pt x="502" y="10"/>
                    </a:lnTo>
                    <a:lnTo>
                      <a:pt x="483" y="26"/>
                    </a:lnTo>
                    <a:lnTo>
                      <a:pt x="481" y="6"/>
                    </a:lnTo>
                    <a:lnTo>
                      <a:pt x="474" y="0"/>
                    </a:lnTo>
                    <a:lnTo>
                      <a:pt x="456" y="15"/>
                    </a:lnTo>
                    <a:lnTo>
                      <a:pt x="449" y="29"/>
                    </a:lnTo>
                    <a:lnTo>
                      <a:pt x="437" y="37"/>
                    </a:lnTo>
                    <a:lnTo>
                      <a:pt x="339" y="66"/>
                    </a:lnTo>
                    <a:lnTo>
                      <a:pt x="322" y="95"/>
                    </a:lnTo>
                    <a:lnTo>
                      <a:pt x="301" y="89"/>
                    </a:lnTo>
                    <a:lnTo>
                      <a:pt x="286" y="71"/>
                    </a:lnTo>
                    <a:lnTo>
                      <a:pt x="272" y="65"/>
                    </a:lnTo>
                    <a:lnTo>
                      <a:pt x="267" y="80"/>
                    </a:lnTo>
                    <a:lnTo>
                      <a:pt x="261" y="86"/>
                    </a:lnTo>
                    <a:lnTo>
                      <a:pt x="268" y="100"/>
                    </a:lnTo>
                    <a:lnTo>
                      <a:pt x="286" y="138"/>
                    </a:lnTo>
                    <a:lnTo>
                      <a:pt x="266" y="146"/>
                    </a:lnTo>
                    <a:lnTo>
                      <a:pt x="174" y="95"/>
                    </a:lnTo>
                    <a:lnTo>
                      <a:pt x="155" y="103"/>
                    </a:lnTo>
                    <a:lnTo>
                      <a:pt x="157" y="129"/>
                    </a:lnTo>
                    <a:lnTo>
                      <a:pt x="138" y="145"/>
                    </a:lnTo>
                    <a:lnTo>
                      <a:pt x="128" y="1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0" name="Freeform 156">
                <a:extLst>
                  <a:ext uri="{FF2B5EF4-FFF2-40B4-BE49-F238E27FC236}">
                    <a16:creationId xmlns:a16="http://schemas.microsoft.com/office/drawing/2014/main" id="{75C98A34-0378-B96E-8C6E-A79D82E7DF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5" y="1138"/>
                <a:ext cx="428" cy="365"/>
              </a:xfrm>
              <a:custGeom>
                <a:avLst/>
                <a:gdLst>
                  <a:gd name="T0" fmla="*/ 332 w 1282"/>
                  <a:gd name="T1" fmla="*/ 2 h 1095"/>
                  <a:gd name="T2" fmla="*/ 207 w 1282"/>
                  <a:gd name="T3" fmla="*/ 28 h 1095"/>
                  <a:gd name="T4" fmla="*/ 202 w 1282"/>
                  <a:gd name="T5" fmla="*/ 55 h 1095"/>
                  <a:gd name="T6" fmla="*/ 174 w 1282"/>
                  <a:gd name="T7" fmla="*/ 104 h 1095"/>
                  <a:gd name="T8" fmla="*/ 203 w 1282"/>
                  <a:gd name="T9" fmla="*/ 209 h 1095"/>
                  <a:gd name="T10" fmla="*/ 153 w 1282"/>
                  <a:gd name="T11" fmla="*/ 248 h 1095"/>
                  <a:gd name="T12" fmla="*/ 85 w 1282"/>
                  <a:gd name="T13" fmla="*/ 388 h 1095"/>
                  <a:gd name="T14" fmla="*/ 0 w 1282"/>
                  <a:gd name="T15" fmla="*/ 469 h 1095"/>
                  <a:gd name="T16" fmla="*/ 34 w 1282"/>
                  <a:gd name="T17" fmla="*/ 480 h 1095"/>
                  <a:gd name="T18" fmla="*/ 62 w 1282"/>
                  <a:gd name="T19" fmla="*/ 490 h 1095"/>
                  <a:gd name="T20" fmla="*/ 158 w 1282"/>
                  <a:gd name="T21" fmla="*/ 516 h 1095"/>
                  <a:gd name="T22" fmla="*/ 195 w 1282"/>
                  <a:gd name="T23" fmla="*/ 552 h 1095"/>
                  <a:gd name="T24" fmla="*/ 207 w 1282"/>
                  <a:gd name="T25" fmla="*/ 604 h 1095"/>
                  <a:gd name="T26" fmla="*/ 306 w 1282"/>
                  <a:gd name="T27" fmla="*/ 588 h 1095"/>
                  <a:gd name="T28" fmla="*/ 328 w 1282"/>
                  <a:gd name="T29" fmla="*/ 607 h 1095"/>
                  <a:gd name="T30" fmla="*/ 372 w 1282"/>
                  <a:gd name="T31" fmla="*/ 649 h 1095"/>
                  <a:gd name="T32" fmla="*/ 366 w 1282"/>
                  <a:gd name="T33" fmla="*/ 724 h 1095"/>
                  <a:gd name="T34" fmla="*/ 411 w 1282"/>
                  <a:gd name="T35" fmla="*/ 786 h 1095"/>
                  <a:gd name="T36" fmla="*/ 404 w 1282"/>
                  <a:gd name="T37" fmla="*/ 855 h 1095"/>
                  <a:gd name="T38" fmla="*/ 385 w 1282"/>
                  <a:gd name="T39" fmla="*/ 930 h 1095"/>
                  <a:gd name="T40" fmla="*/ 490 w 1282"/>
                  <a:gd name="T41" fmla="*/ 980 h 1095"/>
                  <a:gd name="T42" fmla="*/ 562 w 1282"/>
                  <a:gd name="T43" fmla="*/ 1094 h 1095"/>
                  <a:gd name="T44" fmla="*/ 721 w 1282"/>
                  <a:gd name="T45" fmla="*/ 1019 h 1095"/>
                  <a:gd name="T46" fmla="*/ 806 w 1282"/>
                  <a:gd name="T47" fmla="*/ 998 h 1095"/>
                  <a:gd name="T48" fmla="*/ 912 w 1282"/>
                  <a:gd name="T49" fmla="*/ 1049 h 1095"/>
                  <a:gd name="T50" fmla="*/ 974 w 1282"/>
                  <a:gd name="T51" fmla="*/ 1064 h 1095"/>
                  <a:gd name="T52" fmla="*/ 1019 w 1282"/>
                  <a:gd name="T53" fmla="*/ 1046 h 1095"/>
                  <a:gd name="T54" fmla="*/ 1040 w 1282"/>
                  <a:gd name="T55" fmla="*/ 990 h 1095"/>
                  <a:gd name="T56" fmla="*/ 1189 w 1282"/>
                  <a:gd name="T57" fmla="*/ 996 h 1095"/>
                  <a:gd name="T58" fmla="*/ 1172 w 1282"/>
                  <a:gd name="T59" fmla="*/ 891 h 1095"/>
                  <a:gd name="T60" fmla="*/ 1233 w 1282"/>
                  <a:gd name="T61" fmla="*/ 824 h 1095"/>
                  <a:gd name="T62" fmla="*/ 1282 w 1282"/>
                  <a:gd name="T63" fmla="*/ 766 h 1095"/>
                  <a:gd name="T64" fmla="*/ 1249 w 1282"/>
                  <a:gd name="T65" fmla="*/ 702 h 1095"/>
                  <a:gd name="T66" fmla="*/ 1215 w 1282"/>
                  <a:gd name="T67" fmla="*/ 632 h 1095"/>
                  <a:gd name="T68" fmla="*/ 1247 w 1282"/>
                  <a:gd name="T69" fmla="*/ 542 h 1095"/>
                  <a:gd name="T70" fmla="*/ 1100 w 1282"/>
                  <a:gd name="T71" fmla="*/ 542 h 1095"/>
                  <a:gd name="T72" fmla="*/ 1046 w 1282"/>
                  <a:gd name="T73" fmla="*/ 540 h 1095"/>
                  <a:gd name="T74" fmla="*/ 972 w 1282"/>
                  <a:gd name="T75" fmla="*/ 534 h 1095"/>
                  <a:gd name="T76" fmla="*/ 920 w 1282"/>
                  <a:gd name="T77" fmla="*/ 565 h 1095"/>
                  <a:gd name="T78" fmla="*/ 809 w 1282"/>
                  <a:gd name="T79" fmla="*/ 442 h 1095"/>
                  <a:gd name="T80" fmla="*/ 783 w 1282"/>
                  <a:gd name="T81" fmla="*/ 458 h 1095"/>
                  <a:gd name="T82" fmla="*/ 757 w 1282"/>
                  <a:gd name="T83" fmla="*/ 392 h 1095"/>
                  <a:gd name="T84" fmla="*/ 733 w 1282"/>
                  <a:gd name="T85" fmla="*/ 348 h 1095"/>
                  <a:gd name="T86" fmla="*/ 729 w 1282"/>
                  <a:gd name="T87" fmla="*/ 234 h 1095"/>
                  <a:gd name="T88" fmla="*/ 724 w 1282"/>
                  <a:gd name="T89" fmla="*/ 181 h 1095"/>
                  <a:gd name="T90" fmla="*/ 658 w 1282"/>
                  <a:gd name="T91" fmla="*/ 187 h 1095"/>
                  <a:gd name="T92" fmla="*/ 605 w 1282"/>
                  <a:gd name="T93" fmla="*/ 206 h 1095"/>
                  <a:gd name="T94" fmla="*/ 558 w 1282"/>
                  <a:gd name="T95" fmla="*/ 196 h 1095"/>
                  <a:gd name="T96" fmla="*/ 484 w 1282"/>
                  <a:gd name="T97" fmla="*/ 190 h 1095"/>
                  <a:gd name="T98" fmla="*/ 411 w 1282"/>
                  <a:gd name="T99" fmla="*/ 62 h 1095"/>
                  <a:gd name="T100" fmla="*/ 367 w 1282"/>
                  <a:gd name="T101" fmla="*/ 13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82" h="1095">
                    <a:moveTo>
                      <a:pt x="367" y="13"/>
                    </a:moveTo>
                    <a:lnTo>
                      <a:pt x="358" y="0"/>
                    </a:lnTo>
                    <a:lnTo>
                      <a:pt x="332" y="2"/>
                    </a:lnTo>
                    <a:lnTo>
                      <a:pt x="288" y="34"/>
                    </a:lnTo>
                    <a:lnTo>
                      <a:pt x="280" y="21"/>
                    </a:lnTo>
                    <a:lnTo>
                      <a:pt x="207" y="28"/>
                    </a:lnTo>
                    <a:lnTo>
                      <a:pt x="200" y="35"/>
                    </a:lnTo>
                    <a:lnTo>
                      <a:pt x="208" y="41"/>
                    </a:lnTo>
                    <a:lnTo>
                      <a:pt x="202" y="55"/>
                    </a:lnTo>
                    <a:lnTo>
                      <a:pt x="176" y="64"/>
                    </a:lnTo>
                    <a:lnTo>
                      <a:pt x="172" y="84"/>
                    </a:lnTo>
                    <a:lnTo>
                      <a:pt x="174" y="104"/>
                    </a:lnTo>
                    <a:lnTo>
                      <a:pt x="201" y="115"/>
                    </a:lnTo>
                    <a:lnTo>
                      <a:pt x="185" y="164"/>
                    </a:lnTo>
                    <a:lnTo>
                      <a:pt x="203" y="209"/>
                    </a:lnTo>
                    <a:lnTo>
                      <a:pt x="184" y="225"/>
                    </a:lnTo>
                    <a:lnTo>
                      <a:pt x="175" y="266"/>
                    </a:lnTo>
                    <a:lnTo>
                      <a:pt x="153" y="248"/>
                    </a:lnTo>
                    <a:lnTo>
                      <a:pt x="141" y="262"/>
                    </a:lnTo>
                    <a:lnTo>
                      <a:pt x="141" y="329"/>
                    </a:lnTo>
                    <a:lnTo>
                      <a:pt x="85" y="388"/>
                    </a:lnTo>
                    <a:lnTo>
                      <a:pt x="81" y="408"/>
                    </a:lnTo>
                    <a:lnTo>
                      <a:pt x="29" y="427"/>
                    </a:lnTo>
                    <a:lnTo>
                      <a:pt x="0" y="469"/>
                    </a:lnTo>
                    <a:lnTo>
                      <a:pt x="2" y="497"/>
                    </a:lnTo>
                    <a:lnTo>
                      <a:pt x="16" y="495"/>
                    </a:lnTo>
                    <a:lnTo>
                      <a:pt x="34" y="480"/>
                    </a:lnTo>
                    <a:lnTo>
                      <a:pt x="41" y="486"/>
                    </a:lnTo>
                    <a:lnTo>
                      <a:pt x="43" y="506"/>
                    </a:lnTo>
                    <a:lnTo>
                      <a:pt x="62" y="490"/>
                    </a:lnTo>
                    <a:lnTo>
                      <a:pt x="91" y="508"/>
                    </a:lnTo>
                    <a:lnTo>
                      <a:pt x="116" y="492"/>
                    </a:lnTo>
                    <a:lnTo>
                      <a:pt x="158" y="516"/>
                    </a:lnTo>
                    <a:lnTo>
                      <a:pt x="204" y="511"/>
                    </a:lnTo>
                    <a:lnTo>
                      <a:pt x="205" y="524"/>
                    </a:lnTo>
                    <a:lnTo>
                      <a:pt x="195" y="552"/>
                    </a:lnTo>
                    <a:lnTo>
                      <a:pt x="202" y="565"/>
                    </a:lnTo>
                    <a:lnTo>
                      <a:pt x="198" y="585"/>
                    </a:lnTo>
                    <a:lnTo>
                      <a:pt x="207" y="604"/>
                    </a:lnTo>
                    <a:lnTo>
                      <a:pt x="233" y="602"/>
                    </a:lnTo>
                    <a:lnTo>
                      <a:pt x="257" y="574"/>
                    </a:lnTo>
                    <a:lnTo>
                      <a:pt x="306" y="588"/>
                    </a:lnTo>
                    <a:lnTo>
                      <a:pt x="301" y="616"/>
                    </a:lnTo>
                    <a:lnTo>
                      <a:pt x="310" y="628"/>
                    </a:lnTo>
                    <a:lnTo>
                      <a:pt x="328" y="607"/>
                    </a:lnTo>
                    <a:lnTo>
                      <a:pt x="340" y="605"/>
                    </a:lnTo>
                    <a:lnTo>
                      <a:pt x="365" y="643"/>
                    </a:lnTo>
                    <a:lnTo>
                      <a:pt x="372" y="649"/>
                    </a:lnTo>
                    <a:lnTo>
                      <a:pt x="349" y="692"/>
                    </a:lnTo>
                    <a:lnTo>
                      <a:pt x="364" y="704"/>
                    </a:lnTo>
                    <a:lnTo>
                      <a:pt x="366" y="724"/>
                    </a:lnTo>
                    <a:lnTo>
                      <a:pt x="383" y="770"/>
                    </a:lnTo>
                    <a:lnTo>
                      <a:pt x="396" y="769"/>
                    </a:lnTo>
                    <a:lnTo>
                      <a:pt x="411" y="786"/>
                    </a:lnTo>
                    <a:lnTo>
                      <a:pt x="399" y="808"/>
                    </a:lnTo>
                    <a:lnTo>
                      <a:pt x="379" y="810"/>
                    </a:lnTo>
                    <a:lnTo>
                      <a:pt x="404" y="855"/>
                    </a:lnTo>
                    <a:lnTo>
                      <a:pt x="393" y="876"/>
                    </a:lnTo>
                    <a:lnTo>
                      <a:pt x="395" y="902"/>
                    </a:lnTo>
                    <a:lnTo>
                      <a:pt x="385" y="930"/>
                    </a:lnTo>
                    <a:lnTo>
                      <a:pt x="386" y="950"/>
                    </a:lnTo>
                    <a:lnTo>
                      <a:pt x="430" y="987"/>
                    </a:lnTo>
                    <a:lnTo>
                      <a:pt x="490" y="980"/>
                    </a:lnTo>
                    <a:lnTo>
                      <a:pt x="528" y="1031"/>
                    </a:lnTo>
                    <a:lnTo>
                      <a:pt x="561" y="1095"/>
                    </a:lnTo>
                    <a:lnTo>
                      <a:pt x="562" y="1094"/>
                    </a:lnTo>
                    <a:lnTo>
                      <a:pt x="663" y="1038"/>
                    </a:lnTo>
                    <a:lnTo>
                      <a:pt x="718" y="1053"/>
                    </a:lnTo>
                    <a:lnTo>
                      <a:pt x="721" y="1019"/>
                    </a:lnTo>
                    <a:lnTo>
                      <a:pt x="768" y="1015"/>
                    </a:lnTo>
                    <a:lnTo>
                      <a:pt x="779" y="994"/>
                    </a:lnTo>
                    <a:lnTo>
                      <a:pt x="806" y="998"/>
                    </a:lnTo>
                    <a:lnTo>
                      <a:pt x="829" y="1016"/>
                    </a:lnTo>
                    <a:lnTo>
                      <a:pt x="868" y="999"/>
                    </a:lnTo>
                    <a:lnTo>
                      <a:pt x="912" y="1049"/>
                    </a:lnTo>
                    <a:lnTo>
                      <a:pt x="932" y="1047"/>
                    </a:lnTo>
                    <a:lnTo>
                      <a:pt x="960" y="1065"/>
                    </a:lnTo>
                    <a:lnTo>
                      <a:pt x="974" y="1064"/>
                    </a:lnTo>
                    <a:lnTo>
                      <a:pt x="989" y="1082"/>
                    </a:lnTo>
                    <a:lnTo>
                      <a:pt x="1008" y="1073"/>
                    </a:lnTo>
                    <a:lnTo>
                      <a:pt x="1019" y="1046"/>
                    </a:lnTo>
                    <a:lnTo>
                      <a:pt x="1004" y="1027"/>
                    </a:lnTo>
                    <a:lnTo>
                      <a:pt x="1029" y="1011"/>
                    </a:lnTo>
                    <a:lnTo>
                      <a:pt x="1040" y="990"/>
                    </a:lnTo>
                    <a:lnTo>
                      <a:pt x="1090" y="1012"/>
                    </a:lnTo>
                    <a:lnTo>
                      <a:pt x="1148" y="993"/>
                    </a:lnTo>
                    <a:lnTo>
                      <a:pt x="1189" y="996"/>
                    </a:lnTo>
                    <a:lnTo>
                      <a:pt x="1207" y="974"/>
                    </a:lnTo>
                    <a:lnTo>
                      <a:pt x="1206" y="961"/>
                    </a:lnTo>
                    <a:lnTo>
                      <a:pt x="1172" y="891"/>
                    </a:lnTo>
                    <a:lnTo>
                      <a:pt x="1170" y="871"/>
                    </a:lnTo>
                    <a:lnTo>
                      <a:pt x="1182" y="850"/>
                    </a:lnTo>
                    <a:lnTo>
                      <a:pt x="1233" y="824"/>
                    </a:lnTo>
                    <a:lnTo>
                      <a:pt x="1256" y="850"/>
                    </a:lnTo>
                    <a:lnTo>
                      <a:pt x="1276" y="841"/>
                    </a:lnTo>
                    <a:lnTo>
                      <a:pt x="1282" y="766"/>
                    </a:lnTo>
                    <a:lnTo>
                      <a:pt x="1253" y="749"/>
                    </a:lnTo>
                    <a:lnTo>
                      <a:pt x="1258" y="722"/>
                    </a:lnTo>
                    <a:lnTo>
                      <a:pt x="1249" y="702"/>
                    </a:lnTo>
                    <a:lnTo>
                      <a:pt x="1201" y="686"/>
                    </a:lnTo>
                    <a:lnTo>
                      <a:pt x="1191" y="654"/>
                    </a:lnTo>
                    <a:lnTo>
                      <a:pt x="1215" y="632"/>
                    </a:lnTo>
                    <a:lnTo>
                      <a:pt x="1280" y="605"/>
                    </a:lnTo>
                    <a:lnTo>
                      <a:pt x="1277" y="573"/>
                    </a:lnTo>
                    <a:lnTo>
                      <a:pt x="1247" y="542"/>
                    </a:lnTo>
                    <a:lnTo>
                      <a:pt x="1222" y="550"/>
                    </a:lnTo>
                    <a:lnTo>
                      <a:pt x="1153" y="537"/>
                    </a:lnTo>
                    <a:lnTo>
                      <a:pt x="1100" y="542"/>
                    </a:lnTo>
                    <a:lnTo>
                      <a:pt x="1062" y="559"/>
                    </a:lnTo>
                    <a:lnTo>
                      <a:pt x="1054" y="552"/>
                    </a:lnTo>
                    <a:lnTo>
                      <a:pt x="1046" y="540"/>
                    </a:lnTo>
                    <a:lnTo>
                      <a:pt x="992" y="539"/>
                    </a:lnTo>
                    <a:lnTo>
                      <a:pt x="985" y="526"/>
                    </a:lnTo>
                    <a:lnTo>
                      <a:pt x="972" y="534"/>
                    </a:lnTo>
                    <a:lnTo>
                      <a:pt x="968" y="561"/>
                    </a:lnTo>
                    <a:lnTo>
                      <a:pt x="930" y="584"/>
                    </a:lnTo>
                    <a:lnTo>
                      <a:pt x="920" y="565"/>
                    </a:lnTo>
                    <a:lnTo>
                      <a:pt x="893" y="555"/>
                    </a:lnTo>
                    <a:lnTo>
                      <a:pt x="865" y="469"/>
                    </a:lnTo>
                    <a:lnTo>
                      <a:pt x="809" y="442"/>
                    </a:lnTo>
                    <a:lnTo>
                      <a:pt x="797" y="463"/>
                    </a:lnTo>
                    <a:lnTo>
                      <a:pt x="778" y="471"/>
                    </a:lnTo>
                    <a:lnTo>
                      <a:pt x="783" y="458"/>
                    </a:lnTo>
                    <a:lnTo>
                      <a:pt x="747" y="427"/>
                    </a:lnTo>
                    <a:lnTo>
                      <a:pt x="758" y="406"/>
                    </a:lnTo>
                    <a:lnTo>
                      <a:pt x="757" y="392"/>
                    </a:lnTo>
                    <a:lnTo>
                      <a:pt x="742" y="374"/>
                    </a:lnTo>
                    <a:lnTo>
                      <a:pt x="734" y="361"/>
                    </a:lnTo>
                    <a:lnTo>
                      <a:pt x="733" y="348"/>
                    </a:lnTo>
                    <a:lnTo>
                      <a:pt x="776" y="304"/>
                    </a:lnTo>
                    <a:lnTo>
                      <a:pt x="766" y="271"/>
                    </a:lnTo>
                    <a:lnTo>
                      <a:pt x="729" y="234"/>
                    </a:lnTo>
                    <a:lnTo>
                      <a:pt x="759" y="191"/>
                    </a:lnTo>
                    <a:lnTo>
                      <a:pt x="764" y="177"/>
                    </a:lnTo>
                    <a:lnTo>
                      <a:pt x="724" y="181"/>
                    </a:lnTo>
                    <a:lnTo>
                      <a:pt x="667" y="146"/>
                    </a:lnTo>
                    <a:lnTo>
                      <a:pt x="661" y="153"/>
                    </a:lnTo>
                    <a:lnTo>
                      <a:pt x="658" y="187"/>
                    </a:lnTo>
                    <a:lnTo>
                      <a:pt x="644" y="189"/>
                    </a:lnTo>
                    <a:lnTo>
                      <a:pt x="624" y="184"/>
                    </a:lnTo>
                    <a:lnTo>
                      <a:pt x="605" y="206"/>
                    </a:lnTo>
                    <a:lnTo>
                      <a:pt x="591" y="200"/>
                    </a:lnTo>
                    <a:lnTo>
                      <a:pt x="566" y="209"/>
                    </a:lnTo>
                    <a:lnTo>
                      <a:pt x="558" y="196"/>
                    </a:lnTo>
                    <a:lnTo>
                      <a:pt x="530" y="192"/>
                    </a:lnTo>
                    <a:lnTo>
                      <a:pt x="516" y="180"/>
                    </a:lnTo>
                    <a:lnTo>
                      <a:pt x="484" y="190"/>
                    </a:lnTo>
                    <a:lnTo>
                      <a:pt x="450" y="126"/>
                    </a:lnTo>
                    <a:lnTo>
                      <a:pt x="422" y="109"/>
                    </a:lnTo>
                    <a:lnTo>
                      <a:pt x="411" y="62"/>
                    </a:lnTo>
                    <a:lnTo>
                      <a:pt x="322" y="43"/>
                    </a:lnTo>
                    <a:lnTo>
                      <a:pt x="334" y="30"/>
                    </a:lnTo>
                    <a:lnTo>
                      <a:pt x="367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1" name="Freeform 157">
                <a:extLst>
                  <a:ext uri="{FF2B5EF4-FFF2-40B4-BE49-F238E27FC236}">
                    <a16:creationId xmlns:a16="http://schemas.microsoft.com/office/drawing/2014/main" id="{0A2F9C88-281E-6615-1497-C07C81B198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7" y="1063"/>
                <a:ext cx="416" cy="329"/>
              </a:xfrm>
              <a:custGeom>
                <a:avLst/>
                <a:gdLst>
                  <a:gd name="T0" fmla="*/ 42 w 1250"/>
                  <a:gd name="T1" fmla="*/ 495 h 986"/>
                  <a:gd name="T2" fmla="*/ 10 w 1250"/>
                  <a:gd name="T3" fmla="*/ 585 h 986"/>
                  <a:gd name="T4" fmla="*/ 34 w 1250"/>
                  <a:gd name="T5" fmla="*/ 630 h 986"/>
                  <a:gd name="T6" fmla="*/ 54 w 1250"/>
                  <a:gd name="T7" fmla="*/ 695 h 986"/>
                  <a:gd name="T8" fmla="*/ 141 w 1250"/>
                  <a:gd name="T9" fmla="*/ 693 h 986"/>
                  <a:gd name="T10" fmla="*/ 206 w 1250"/>
                  <a:gd name="T11" fmla="*/ 808 h 986"/>
                  <a:gd name="T12" fmla="*/ 261 w 1250"/>
                  <a:gd name="T13" fmla="*/ 750 h 986"/>
                  <a:gd name="T14" fmla="*/ 330 w 1250"/>
                  <a:gd name="T15" fmla="*/ 776 h 986"/>
                  <a:gd name="T16" fmla="*/ 429 w 1250"/>
                  <a:gd name="T17" fmla="*/ 761 h 986"/>
                  <a:gd name="T18" fmla="*/ 553 w 1250"/>
                  <a:gd name="T19" fmla="*/ 797 h 986"/>
                  <a:gd name="T20" fmla="*/ 660 w 1250"/>
                  <a:gd name="T21" fmla="*/ 867 h 986"/>
                  <a:gd name="T22" fmla="*/ 804 w 1250"/>
                  <a:gd name="T23" fmla="*/ 887 h 986"/>
                  <a:gd name="T24" fmla="*/ 877 w 1250"/>
                  <a:gd name="T25" fmla="*/ 961 h 986"/>
                  <a:gd name="T26" fmla="*/ 942 w 1250"/>
                  <a:gd name="T27" fmla="*/ 935 h 986"/>
                  <a:gd name="T28" fmla="*/ 1050 w 1250"/>
                  <a:gd name="T29" fmla="*/ 951 h 986"/>
                  <a:gd name="T30" fmla="*/ 1086 w 1250"/>
                  <a:gd name="T31" fmla="*/ 901 h 986"/>
                  <a:gd name="T32" fmla="*/ 1102 w 1250"/>
                  <a:gd name="T33" fmla="*/ 860 h 986"/>
                  <a:gd name="T34" fmla="*/ 1089 w 1250"/>
                  <a:gd name="T35" fmla="*/ 787 h 986"/>
                  <a:gd name="T36" fmla="*/ 1057 w 1250"/>
                  <a:gd name="T37" fmla="*/ 723 h 986"/>
                  <a:gd name="T38" fmla="*/ 1051 w 1250"/>
                  <a:gd name="T39" fmla="*/ 670 h 986"/>
                  <a:gd name="T40" fmla="*/ 1169 w 1250"/>
                  <a:gd name="T41" fmla="*/ 638 h 986"/>
                  <a:gd name="T42" fmla="*/ 1169 w 1250"/>
                  <a:gd name="T43" fmla="*/ 571 h 986"/>
                  <a:gd name="T44" fmla="*/ 1233 w 1250"/>
                  <a:gd name="T45" fmla="*/ 458 h 986"/>
                  <a:gd name="T46" fmla="*/ 1232 w 1250"/>
                  <a:gd name="T47" fmla="*/ 378 h 986"/>
                  <a:gd name="T48" fmla="*/ 1175 w 1250"/>
                  <a:gd name="T49" fmla="*/ 269 h 986"/>
                  <a:gd name="T50" fmla="*/ 1102 w 1250"/>
                  <a:gd name="T51" fmla="*/ 208 h 986"/>
                  <a:gd name="T52" fmla="*/ 998 w 1250"/>
                  <a:gd name="T53" fmla="*/ 232 h 986"/>
                  <a:gd name="T54" fmla="*/ 912 w 1250"/>
                  <a:gd name="T55" fmla="*/ 254 h 986"/>
                  <a:gd name="T56" fmla="*/ 731 w 1250"/>
                  <a:gd name="T57" fmla="*/ 249 h 986"/>
                  <a:gd name="T58" fmla="*/ 773 w 1250"/>
                  <a:gd name="T59" fmla="*/ 206 h 986"/>
                  <a:gd name="T60" fmla="*/ 766 w 1250"/>
                  <a:gd name="T61" fmla="*/ 119 h 986"/>
                  <a:gd name="T62" fmla="*/ 657 w 1250"/>
                  <a:gd name="T63" fmla="*/ 35 h 986"/>
                  <a:gd name="T64" fmla="*/ 590 w 1250"/>
                  <a:gd name="T65" fmla="*/ 34 h 986"/>
                  <a:gd name="T66" fmla="*/ 539 w 1250"/>
                  <a:gd name="T67" fmla="*/ 0 h 986"/>
                  <a:gd name="T68" fmla="*/ 504 w 1250"/>
                  <a:gd name="T69" fmla="*/ 49 h 986"/>
                  <a:gd name="T70" fmla="*/ 410 w 1250"/>
                  <a:gd name="T71" fmla="*/ 59 h 986"/>
                  <a:gd name="T72" fmla="*/ 351 w 1250"/>
                  <a:gd name="T73" fmla="*/ 144 h 986"/>
                  <a:gd name="T74" fmla="*/ 340 w 1250"/>
                  <a:gd name="T75" fmla="*/ 165 h 986"/>
                  <a:gd name="T76" fmla="*/ 309 w 1250"/>
                  <a:gd name="T77" fmla="*/ 195 h 986"/>
                  <a:gd name="T78" fmla="*/ 313 w 1250"/>
                  <a:gd name="T79" fmla="*/ 235 h 986"/>
                  <a:gd name="T80" fmla="*/ 225 w 1250"/>
                  <a:gd name="T81" fmla="*/ 291 h 986"/>
                  <a:gd name="T82" fmla="*/ 91 w 1250"/>
                  <a:gd name="T83" fmla="*/ 302 h 986"/>
                  <a:gd name="T84" fmla="*/ 28 w 1250"/>
                  <a:gd name="T85" fmla="*/ 336 h 986"/>
                  <a:gd name="T86" fmla="*/ 0 w 1250"/>
                  <a:gd name="T87" fmla="*/ 405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50" h="986">
                    <a:moveTo>
                      <a:pt x="35" y="415"/>
                    </a:moveTo>
                    <a:lnTo>
                      <a:pt x="5" y="458"/>
                    </a:lnTo>
                    <a:lnTo>
                      <a:pt x="42" y="495"/>
                    </a:lnTo>
                    <a:lnTo>
                      <a:pt x="52" y="528"/>
                    </a:lnTo>
                    <a:lnTo>
                      <a:pt x="9" y="572"/>
                    </a:lnTo>
                    <a:lnTo>
                      <a:pt x="10" y="585"/>
                    </a:lnTo>
                    <a:lnTo>
                      <a:pt x="18" y="598"/>
                    </a:lnTo>
                    <a:lnTo>
                      <a:pt x="33" y="616"/>
                    </a:lnTo>
                    <a:lnTo>
                      <a:pt x="34" y="630"/>
                    </a:lnTo>
                    <a:lnTo>
                      <a:pt x="23" y="651"/>
                    </a:lnTo>
                    <a:lnTo>
                      <a:pt x="59" y="682"/>
                    </a:lnTo>
                    <a:lnTo>
                      <a:pt x="54" y="695"/>
                    </a:lnTo>
                    <a:lnTo>
                      <a:pt x="73" y="687"/>
                    </a:lnTo>
                    <a:lnTo>
                      <a:pt x="85" y="666"/>
                    </a:lnTo>
                    <a:lnTo>
                      <a:pt x="141" y="693"/>
                    </a:lnTo>
                    <a:lnTo>
                      <a:pt x="169" y="779"/>
                    </a:lnTo>
                    <a:lnTo>
                      <a:pt x="196" y="789"/>
                    </a:lnTo>
                    <a:lnTo>
                      <a:pt x="206" y="808"/>
                    </a:lnTo>
                    <a:lnTo>
                      <a:pt x="244" y="785"/>
                    </a:lnTo>
                    <a:lnTo>
                      <a:pt x="248" y="758"/>
                    </a:lnTo>
                    <a:lnTo>
                      <a:pt x="261" y="750"/>
                    </a:lnTo>
                    <a:lnTo>
                      <a:pt x="268" y="763"/>
                    </a:lnTo>
                    <a:lnTo>
                      <a:pt x="322" y="764"/>
                    </a:lnTo>
                    <a:lnTo>
                      <a:pt x="330" y="776"/>
                    </a:lnTo>
                    <a:lnTo>
                      <a:pt x="338" y="783"/>
                    </a:lnTo>
                    <a:lnTo>
                      <a:pt x="376" y="766"/>
                    </a:lnTo>
                    <a:lnTo>
                      <a:pt x="429" y="761"/>
                    </a:lnTo>
                    <a:lnTo>
                      <a:pt x="498" y="774"/>
                    </a:lnTo>
                    <a:lnTo>
                      <a:pt x="523" y="766"/>
                    </a:lnTo>
                    <a:lnTo>
                      <a:pt x="553" y="797"/>
                    </a:lnTo>
                    <a:lnTo>
                      <a:pt x="556" y="829"/>
                    </a:lnTo>
                    <a:lnTo>
                      <a:pt x="596" y="826"/>
                    </a:lnTo>
                    <a:lnTo>
                      <a:pt x="660" y="867"/>
                    </a:lnTo>
                    <a:lnTo>
                      <a:pt x="706" y="849"/>
                    </a:lnTo>
                    <a:lnTo>
                      <a:pt x="750" y="892"/>
                    </a:lnTo>
                    <a:lnTo>
                      <a:pt x="804" y="887"/>
                    </a:lnTo>
                    <a:lnTo>
                      <a:pt x="838" y="910"/>
                    </a:lnTo>
                    <a:lnTo>
                      <a:pt x="849" y="943"/>
                    </a:lnTo>
                    <a:lnTo>
                      <a:pt x="877" y="961"/>
                    </a:lnTo>
                    <a:lnTo>
                      <a:pt x="893" y="986"/>
                    </a:lnTo>
                    <a:lnTo>
                      <a:pt x="926" y="983"/>
                    </a:lnTo>
                    <a:lnTo>
                      <a:pt x="942" y="935"/>
                    </a:lnTo>
                    <a:lnTo>
                      <a:pt x="976" y="951"/>
                    </a:lnTo>
                    <a:lnTo>
                      <a:pt x="1000" y="977"/>
                    </a:lnTo>
                    <a:lnTo>
                      <a:pt x="1050" y="951"/>
                    </a:lnTo>
                    <a:lnTo>
                      <a:pt x="1036" y="932"/>
                    </a:lnTo>
                    <a:lnTo>
                      <a:pt x="1034" y="920"/>
                    </a:lnTo>
                    <a:lnTo>
                      <a:pt x="1086" y="901"/>
                    </a:lnTo>
                    <a:lnTo>
                      <a:pt x="1114" y="905"/>
                    </a:lnTo>
                    <a:lnTo>
                      <a:pt x="1133" y="897"/>
                    </a:lnTo>
                    <a:lnTo>
                      <a:pt x="1102" y="860"/>
                    </a:lnTo>
                    <a:lnTo>
                      <a:pt x="1100" y="826"/>
                    </a:lnTo>
                    <a:lnTo>
                      <a:pt x="1110" y="805"/>
                    </a:lnTo>
                    <a:lnTo>
                      <a:pt x="1089" y="787"/>
                    </a:lnTo>
                    <a:lnTo>
                      <a:pt x="1086" y="761"/>
                    </a:lnTo>
                    <a:lnTo>
                      <a:pt x="1065" y="742"/>
                    </a:lnTo>
                    <a:lnTo>
                      <a:pt x="1057" y="723"/>
                    </a:lnTo>
                    <a:lnTo>
                      <a:pt x="1037" y="725"/>
                    </a:lnTo>
                    <a:lnTo>
                      <a:pt x="1039" y="677"/>
                    </a:lnTo>
                    <a:lnTo>
                      <a:pt x="1051" y="670"/>
                    </a:lnTo>
                    <a:lnTo>
                      <a:pt x="1105" y="671"/>
                    </a:lnTo>
                    <a:lnTo>
                      <a:pt x="1143" y="648"/>
                    </a:lnTo>
                    <a:lnTo>
                      <a:pt x="1169" y="638"/>
                    </a:lnTo>
                    <a:lnTo>
                      <a:pt x="1166" y="612"/>
                    </a:lnTo>
                    <a:lnTo>
                      <a:pt x="1158" y="593"/>
                    </a:lnTo>
                    <a:lnTo>
                      <a:pt x="1169" y="571"/>
                    </a:lnTo>
                    <a:lnTo>
                      <a:pt x="1155" y="553"/>
                    </a:lnTo>
                    <a:lnTo>
                      <a:pt x="1158" y="519"/>
                    </a:lnTo>
                    <a:lnTo>
                      <a:pt x="1233" y="458"/>
                    </a:lnTo>
                    <a:lnTo>
                      <a:pt x="1250" y="423"/>
                    </a:lnTo>
                    <a:lnTo>
                      <a:pt x="1240" y="391"/>
                    </a:lnTo>
                    <a:lnTo>
                      <a:pt x="1232" y="378"/>
                    </a:lnTo>
                    <a:lnTo>
                      <a:pt x="1244" y="363"/>
                    </a:lnTo>
                    <a:lnTo>
                      <a:pt x="1193" y="315"/>
                    </a:lnTo>
                    <a:lnTo>
                      <a:pt x="1175" y="269"/>
                    </a:lnTo>
                    <a:lnTo>
                      <a:pt x="1161" y="263"/>
                    </a:lnTo>
                    <a:lnTo>
                      <a:pt x="1166" y="243"/>
                    </a:lnTo>
                    <a:lnTo>
                      <a:pt x="1102" y="208"/>
                    </a:lnTo>
                    <a:lnTo>
                      <a:pt x="1050" y="220"/>
                    </a:lnTo>
                    <a:lnTo>
                      <a:pt x="1011" y="244"/>
                    </a:lnTo>
                    <a:lnTo>
                      <a:pt x="998" y="232"/>
                    </a:lnTo>
                    <a:lnTo>
                      <a:pt x="995" y="211"/>
                    </a:lnTo>
                    <a:lnTo>
                      <a:pt x="982" y="206"/>
                    </a:lnTo>
                    <a:lnTo>
                      <a:pt x="912" y="254"/>
                    </a:lnTo>
                    <a:lnTo>
                      <a:pt x="803" y="237"/>
                    </a:lnTo>
                    <a:lnTo>
                      <a:pt x="771" y="246"/>
                    </a:lnTo>
                    <a:lnTo>
                      <a:pt x="731" y="249"/>
                    </a:lnTo>
                    <a:lnTo>
                      <a:pt x="723" y="244"/>
                    </a:lnTo>
                    <a:lnTo>
                      <a:pt x="748" y="215"/>
                    </a:lnTo>
                    <a:lnTo>
                      <a:pt x="773" y="206"/>
                    </a:lnTo>
                    <a:lnTo>
                      <a:pt x="777" y="179"/>
                    </a:lnTo>
                    <a:lnTo>
                      <a:pt x="776" y="159"/>
                    </a:lnTo>
                    <a:lnTo>
                      <a:pt x="766" y="119"/>
                    </a:lnTo>
                    <a:lnTo>
                      <a:pt x="709" y="91"/>
                    </a:lnTo>
                    <a:lnTo>
                      <a:pt x="690" y="26"/>
                    </a:lnTo>
                    <a:lnTo>
                      <a:pt x="657" y="35"/>
                    </a:lnTo>
                    <a:lnTo>
                      <a:pt x="627" y="11"/>
                    </a:lnTo>
                    <a:lnTo>
                      <a:pt x="610" y="33"/>
                    </a:lnTo>
                    <a:lnTo>
                      <a:pt x="590" y="34"/>
                    </a:lnTo>
                    <a:lnTo>
                      <a:pt x="571" y="44"/>
                    </a:lnTo>
                    <a:lnTo>
                      <a:pt x="567" y="16"/>
                    </a:lnTo>
                    <a:lnTo>
                      <a:pt x="539" y="0"/>
                    </a:lnTo>
                    <a:lnTo>
                      <a:pt x="516" y="28"/>
                    </a:lnTo>
                    <a:lnTo>
                      <a:pt x="502" y="29"/>
                    </a:lnTo>
                    <a:lnTo>
                      <a:pt x="504" y="49"/>
                    </a:lnTo>
                    <a:lnTo>
                      <a:pt x="470" y="46"/>
                    </a:lnTo>
                    <a:lnTo>
                      <a:pt x="463" y="40"/>
                    </a:lnTo>
                    <a:lnTo>
                      <a:pt x="410" y="59"/>
                    </a:lnTo>
                    <a:lnTo>
                      <a:pt x="378" y="62"/>
                    </a:lnTo>
                    <a:lnTo>
                      <a:pt x="348" y="104"/>
                    </a:lnTo>
                    <a:lnTo>
                      <a:pt x="351" y="144"/>
                    </a:lnTo>
                    <a:lnTo>
                      <a:pt x="360" y="164"/>
                    </a:lnTo>
                    <a:lnTo>
                      <a:pt x="346" y="158"/>
                    </a:lnTo>
                    <a:lnTo>
                      <a:pt x="340" y="165"/>
                    </a:lnTo>
                    <a:lnTo>
                      <a:pt x="348" y="178"/>
                    </a:lnTo>
                    <a:lnTo>
                      <a:pt x="349" y="191"/>
                    </a:lnTo>
                    <a:lnTo>
                      <a:pt x="309" y="195"/>
                    </a:lnTo>
                    <a:lnTo>
                      <a:pt x="305" y="216"/>
                    </a:lnTo>
                    <a:lnTo>
                      <a:pt x="312" y="222"/>
                    </a:lnTo>
                    <a:lnTo>
                      <a:pt x="313" y="235"/>
                    </a:lnTo>
                    <a:lnTo>
                      <a:pt x="271" y="293"/>
                    </a:lnTo>
                    <a:lnTo>
                      <a:pt x="245" y="295"/>
                    </a:lnTo>
                    <a:lnTo>
                      <a:pt x="225" y="291"/>
                    </a:lnTo>
                    <a:lnTo>
                      <a:pt x="186" y="307"/>
                    </a:lnTo>
                    <a:lnTo>
                      <a:pt x="138" y="298"/>
                    </a:lnTo>
                    <a:lnTo>
                      <a:pt x="91" y="302"/>
                    </a:lnTo>
                    <a:lnTo>
                      <a:pt x="80" y="331"/>
                    </a:lnTo>
                    <a:lnTo>
                      <a:pt x="61" y="345"/>
                    </a:lnTo>
                    <a:lnTo>
                      <a:pt x="28" y="336"/>
                    </a:lnTo>
                    <a:lnTo>
                      <a:pt x="21" y="350"/>
                    </a:lnTo>
                    <a:lnTo>
                      <a:pt x="2" y="351"/>
                    </a:lnTo>
                    <a:lnTo>
                      <a:pt x="0" y="405"/>
                    </a:lnTo>
                    <a:lnTo>
                      <a:pt x="40" y="401"/>
                    </a:lnTo>
                    <a:lnTo>
                      <a:pt x="35" y="4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2" name="Freeform 158">
                <a:extLst>
                  <a:ext uri="{FF2B5EF4-FFF2-40B4-BE49-F238E27FC236}">
                    <a16:creationId xmlns:a16="http://schemas.microsoft.com/office/drawing/2014/main" id="{62AD1997-B43C-EDC4-7575-4FB2395685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4" y="765"/>
                <a:ext cx="298" cy="383"/>
              </a:xfrm>
              <a:custGeom>
                <a:avLst/>
                <a:gdLst>
                  <a:gd name="T0" fmla="*/ 699 w 895"/>
                  <a:gd name="T1" fmla="*/ 198 h 1148"/>
                  <a:gd name="T2" fmla="*/ 619 w 895"/>
                  <a:gd name="T3" fmla="*/ 125 h 1148"/>
                  <a:gd name="T4" fmla="*/ 584 w 895"/>
                  <a:gd name="T5" fmla="*/ 41 h 1148"/>
                  <a:gd name="T6" fmla="*/ 509 w 895"/>
                  <a:gd name="T7" fmla="*/ 35 h 1148"/>
                  <a:gd name="T8" fmla="*/ 443 w 895"/>
                  <a:gd name="T9" fmla="*/ 35 h 1148"/>
                  <a:gd name="T10" fmla="*/ 364 w 895"/>
                  <a:gd name="T11" fmla="*/ 55 h 1148"/>
                  <a:gd name="T12" fmla="*/ 304 w 895"/>
                  <a:gd name="T13" fmla="*/ 54 h 1148"/>
                  <a:gd name="T14" fmla="*/ 237 w 895"/>
                  <a:gd name="T15" fmla="*/ 60 h 1148"/>
                  <a:gd name="T16" fmla="*/ 193 w 895"/>
                  <a:gd name="T17" fmla="*/ 17 h 1148"/>
                  <a:gd name="T18" fmla="*/ 152 w 895"/>
                  <a:gd name="T19" fmla="*/ 81 h 1148"/>
                  <a:gd name="T20" fmla="*/ 129 w 895"/>
                  <a:gd name="T21" fmla="*/ 123 h 1148"/>
                  <a:gd name="T22" fmla="*/ 139 w 895"/>
                  <a:gd name="T23" fmla="*/ 163 h 1148"/>
                  <a:gd name="T24" fmla="*/ 136 w 895"/>
                  <a:gd name="T25" fmla="*/ 271 h 1148"/>
                  <a:gd name="T26" fmla="*/ 147 w 895"/>
                  <a:gd name="T27" fmla="*/ 310 h 1148"/>
                  <a:gd name="T28" fmla="*/ 169 w 895"/>
                  <a:gd name="T29" fmla="*/ 409 h 1148"/>
                  <a:gd name="T30" fmla="*/ 151 w 895"/>
                  <a:gd name="T31" fmla="*/ 504 h 1148"/>
                  <a:gd name="T32" fmla="*/ 115 w 895"/>
                  <a:gd name="T33" fmla="*/ 554 h 1148"/>
                  <a:gd name="T34" fmla="*/ 101 w 895"/>
                  <a:gd name="T35" fmla="*/ 616 h 1148"/>
                  <a:gd name="T36" fmla="*/ 86 w 895"/>
                  <a:gd name="T37" fmla="*/ 738 h 1148"/>
                  <a:gd name="T38" fmla="*/ 74 w 895"/>
                  <a:gd name="T39" fmla="*/ 834 h 1148"/>
                  <a:gd name="T40" fmla="*/ 31 w 895"/>
                  <a:gd name="T41" fmla="*/ 870 h 1148"/>
                  <a:gd name="T42" fmla="*/ 0 w 895"/>
                  <a:gd name="T43" fmla="*/ 907 h 1148"/>
                  <a:gd name="T44" fmla="*/ 85 w 895"/>
                  <a:gd name="T45" fmla="*/ 1013 h 1148"/>
                  <a:gd name="T46" fmla="*/ 92 w 895"/>
                  <a:gd name="T47" fmla="*/ 1100 h 1148"/>
                  <a:gd name="T48" fmla="*/ 50 w 895"/>
                  <a:gd name="T49" fmla="*/ 1143 h 1148"/>
                  <a:gd name="T50" fmla="*/ 231 w 895"/>
                  <a:gd name="T51" fmla="*/ 1148 h 1148"/>
                  <a:gd name="T52" fmla="*/ 317 w 895"/>
                  <a:gd name="T53" fmla="*/ 1126 h 1148"/>
                  <a:gd name="T54" fmla="*/ 421 w 895"/>
                  <a:gd name="T55" fmla="*/ 1102 h 1148"/>
                  <a:gd name="T56" fmla="*/ 450 w 895"/>
                  <a:gd name="T57" fmla="*/ 1053 h 1148"/>
                  <a:gd name="T58" fmla="*/ 506 w 895"/>
                  <a:gd name="T59" fmla="*/ 1001 h 1148"/>
                  <a:gd name="T60" fmla="*/ 486 w 895"/>
                  <a:gd name="T61" fmla="*/ 936 h 1148"/>
                  <a:gd name="T62" fmla="*/ 567 w 895"/>
                  <a:gd name="T63" fmla="*/ 867 h 1148"/>
                  <a:gd name="T64" fmla="*/ 661 w 895"/>
                  <a:gd name="T65" fmla="*/ 866 h 1148"/>
                  <a:gd name="T66" fmla="*/ 748 w 895"/>
                  <a:gd name="T67" fmla="*/ 858 h 1148"/>
                  <a:gd name="T68" fmla="*/ 790 w 895"/>
                  <a:gd name="T69" fmla="*/ 814 h 1148"/>
                  <a:gd name="T70" fmla="*/ 764 w 895"/>
                  <a:gd name="T71" fmla="*/ 742 h 1148"/>
                  <a:gd name="T72" fmla="*/ 818 w 895"/>
                  <a:gd name="T73" fmla="*/ 676 h 1148"/>
                  <a:gd name="T74" fmla="*/ 858 w 895"/>
                  <a:gd name="T75" fmla="*/ 606 h 1148"/>
                  <a:gd name="T76" fmla="*/ 853 w 895"/>
                  <a:gd name="T77" fmla="*/ 546 h 1148"/>
                  <a:gd name="T78" fmla="*/ 804 w 895"/>
                  <a:gd name="T79" fmla="*/ 524 h 1148"/>
                  <a:gd name="T80" fmla="*/ 773 w 895"/>
                  <a:gd name="T81" fmla="*/ 413 h 1148"/>
                  <a:gd name="T82" fmla="*/ 795 w 895"/>
                  <a:gd name="T83" fmla="*/ 357 h 1148"/>
                  <a:gd name="T84" fmla="*/ 812 w 895"/>
                  <a:gd name="T85" fmla="*/ 322 h 1148"/>
                  <a:gd name="T86" fmla="*/ 749 w 895"/>
                  <a:gd name="T87" fmla="*/ 227 h 1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95" h="1148">
                    <a:moveTo>
                      <a:pt x="749" y="227"/>
                    </a:moveTo>
                    <a:lnTo>
                      <a:pt x="717" y="243"/>
                    </a:lnTo>
                    <a:lnTo>
                      <a:pt x="699" y="198"/>
                    </a:lnTo>
                    <a:lnTo>
                      <a:pt x="674" y="207"/>
                    </a:lnTo>
                    <a:lnTo>
                      <a:pt x="657" y="168"/>
                    </a:lnTo>
                    <a:lnTo>
                      <a:pt x="619" y="125"/>
                    </a:lnTo>
                    <a:lnTo>
                      <a:pt x="592" y="121"/>
                    </a:lnTo>
                    <a:lnTo>
                      <a:pt x="609" y="86"/>
                    </a:lnTo>
                    <a:lnTo>
                      <a:pt x="584" y="41"/>
                    </a:lnTo>
                    <a:lnTo>
                      <a:pt x="590" y="21"/>
                    </a:lnTo>
                    <a:lnTo>
                      <a:pt x="520" y="0"/>
                    </a:lnTo>
                    <a:lnTo>
                      <a:pt x="509" y="35"/>
                    </a:lnTo>
                    <a:lnTo>
                      <a:pt x="476" y="31"/>
                    </a:lnTo>
                    <a:lnTo>
                      <a:pt x="458" y="52"/>
                    </a:lnTo>
                    <a:lnTo>
                      <a:pt x="443" y="35"/>
                    </a:lnTo>
                    <a:lnTo>
                      <a:pt x="418" y="50"/>
                    </a:lnTo>
                    <a:lnTo>
                      <a:pt x="397" y="39"/>
                    </a:lnTo>
                    <a:lnTo>
                      <a:pt x="364" y="55"/>
                    </a:lnTo>
                    <a:lnTo>
                      <a:pt x="321" y="25"/>
                    </a:lnTo>
                    <a:lnTo>
                      <a:pt x="302" y="33"/>
                    </a:lnTo>
                    <a:lnTo>
                      <a:pt x="304" y="54"/>
                    </a:lnTo>
                    <a:lnTo>
                      <a:pt x="271" y="63"/>
                    </a:lnTo>
                    <a:lnTo>
                      <a:pt x="256" y="45"/>
                    </a:lnTo>
                    <a:lnTo>
                      <a:pt x="237" y="60"/>
                    </a:lnTo>
                    <a:lnTo>
                      <a:pt x="236" y="54"/>
                    </a:lnTo>
                    <a:lnTo>
                      <a:pt x="222" y="35"/>
                    </a:lnTo>
                    <a:lnTo>
                      <a:pt x="193" y="17"/>
                    </a:lnTo>
                    <a:lnTo>
                      <a:pt x="155" y="47"/>
                    </a:lnTo>
                    <a:lnTo>
                      <a:pt x="144" y="68"/>
                    </a:lnTo>
                    <a:lnTo>
                      <a:pt x="152" y="81"/>
                    </a:lnTo>
                    <a:lnTo>
                      <a:pt x="134" y="103"/>
                    </a:lnTo>
                    <a:lnTo>
                      <a:pt x="114" y="111"/>
                    </a:lnTo>
                    <a:lnTo>
                      <a:pt x="129" y="123"/>
                    </a:lnTo>
                    <a:lnTo>
                      <a:pt x="144" y="136"/>
                    </a:lnTo>
                    <a:lnTo>
                      <a:pt x="146" y="156"/>
                    </a:lnTo>
                    <a:lnTo>
                      <a:pt x="139" y="163"/>
                    </a:lnTo>
                    <a:lnTo>
                      <a:pt x="165" y="214"/>
                    </a:lnTo>
                    <a:lnTo>
                      <a:pt x="155" y="255"/>
                    </a:lnTo>
                    <a:lnTo>
                      <a:pt x="136" y="271"/>
                    </a:lnTo>
                    <a:lnTo>
                      <a:pt x="138" y="291"/>
                    </a:lnTo>
                    <a:lnTo>
                      <a:pt x="152" y="296"/>
                    </a:lnTo>
                    <a:lnTo>
                      <a:pt x="147" y="310"/>
                    </a:lnTo>
                    <a:lnTo>
                      <a:pt x="157" y="356"/>
                    </a:lnTo>
                    <a:lnTo>
                      <a:pt x="154" y="390"/>
                    </a:lnTo>
                    <a:lnTo>
                      <a:pt x="169" y="409"/>
                    </a:lnTo>
                    <a:lnTo>
                      <a:pt x="142" y="471"/>
                    </a:lnTo>
                    <a:lnTo>
                      <a:pt x="144" y="491"/>
                    </a:lnTo>
                    <a:lnTo>
                      <a:pt x="151" y="504"/>
                    </a:lnTo>
                    <a:lnTo>
                      <a:pt x="119" y="520"/>
                    </a:lnTo>
                    <a:lnTo>
                      <a:pt x="113" y="528"/>
                    </a:lnTo>
                    <a:lnTo>
                      <a:pt x="115" y="554"/>
                    </a:lnTo>
                    <a:lnTo>
                      <a:pt x="103" y="562"/>
                    </a:lnTo>
                    <a:lnTo>
                      <a:pt x="119" y="594"/>
                    </a:lnTo>
                    <a:lnTo>
                      <a:pt x="101" y="616"/>
                    </a:lnTo>
                    <a:lnTo>
                      <a:pt x="80" y="685"/>
                    </a:lnTo>
                    <a:lnTo>
                      <a:pt x="96" y="710"/>
                    </a:lnTo>
                    <a:lnTo>
                      <a:pt x="86" y="738"/>
                    </a:lnTo>
                    <a:lnTo>
                      <a:pt x="84" y="785"/>
                    </a:lnTo>
                    <a:lnTo>
                      <a:pt x="113" y="823"/>
                    </a:lnTo>
                    <a:lnTo>
                      <a:pt x="74" y="834"/>
                    </a:lnTo>
                    <a:lnTo>
                      <a:pt x="69" y="847"/>
                    </a:lnTo>
                    <a:lnTo>
                      <a:pt x="50" y="856"/>
                    </a:lnTo>
                    <a:lnTo>
                      <a:pt x="31" y="870"/>
                    </a:lnTo>
                    <a:lnTo>
                      <a:pt x="38" y="877"/>
                    </a:lnTo>
                    <a:lnTo>
                      <a:pt x="27" y="898"/>
                    </a:lnTo>
                    <a:lnTo>
                      <a:pt x="0" y="907"/>
                    </a:lnTo>
                    <a:lnTo>
                      <a:pt x="9" y="920"/>
                    </a:lnTo>
                    <a:lnTo>
                      <a:pt x="28" y="985"/>
                    </a:lnTo>
                    <a:lnTo>
                      <a:pt x="85" y="1013"/>
                    </a:lnTo>
                    <a:lnTo>
                      <a:pt x="95" y="1053"/>
                    </a:lnTo>
                    <a:lnTo>
                      <a:pt x="96" y="1073"/>
                    </a:lnTo>
                    <a:lnTo>
                      <a:pt x="92" y="1100"/>
                    </a:lnTo>
                    <a:lnTo>
                      <a:pt x="67" y="1109"/>
                    </a:lnTo>
                    <a:lnTo>
                      <a:pt x="42" y="1138"/>
                    </a:lnTo>
                    <a:lnTo>
                      <a:pt x="50" y="1143"/>
                    </a:lnTo>
                    <a:lnTo>
                      <a:pt x="90" y="1140"/>
                    </a:lnTo>
                    <a:lnTo>
                      <a:pt x="122" y="1131"/>
                    </a:lnTo>
                    <a:lnTo>
                      <a:pt x="231" y="1148"/>
                    </a:lnTo>
                    <a:lnTo>
                      <a:pt x="301" y="1100"/>
                    </a:lnTo>
                    <a:lnTo>
                      <a:pt x="314" y="1105"/>
                    </a:lnTo>
                    <a:lnTo>
                      <a:pt x="317" y="1126"/>
                    </a:lnTo>
                    <a:lnTo>
                      <a:pt x="330" y="1138"/>
                    </a:lnTo>
                    <a:lnTo>
                      <a:pt x="369" y="1114"/>
                    </a:lnTo>
                    <a:lnTo>
                      <a:pt x="421" y="1102"/>
                    </a:lnTo>
                    <a:lnTo>
                      <a:pt x="420" y="1082"/>
                    </a:lnTo>
                    <a:lnTo>
                      <a:pt x="425" y="1076"/>
                    </a:lnTo>
                    <a:lnTo>
                      <a:pt x="450" y="1053"/>
                    </a:lnTo>
                    <a:lnTo>
                      <a:pt x="470" y="1051"/>
                    </a:lnTo>
                    <a:lnTo>
                      <a:pt x="486" y="1010"/>
                    </a:lnTo>
                    <a:lnTo>
                      <a:pt x="506" y="1001"/>
                    </a:lnTo>
                    <a:lnTo>
                      <a:pt x="504" y="981"/>
                    </a:lnTo>
                    <a:lnTo>
                      <a:pt x="489" y="968"/>
                    </a:lnTo>
                    <a:lnTo>
                      <a:pt x="486" y="936"/>
                    </a:lnTo>
                    <a:lnTo>
                      <a:pt x="508" y="880"/>
                    </a:lnTo>
                    <a:lnTo>
                      <a:pt x="549" y="883"/>
                    </a:lnTo>
                    <a:lnTo>
                      <a:pt x="567" y="867"/>
                    </a:lnTo>
                    <a:lnTo>
                      <a:pt x="600" y="858"/>
                    </a:lnTo>
                    <a:lnTo>
                      <a:pt x="628" y="869"/>
                    </a:lnTo>
                    <a:lnTo>
                      <a:pt x="661" y="866"/>
                    </a:lnTo>
                    <a:lnTo>
                      <a:pt x="680" y="858"/>
                    </a:lnTo>
                    <a:lnTo>
                      <a:pt x="728" y="860"/>
                    </a:lnTo>
                    <a:lnTo>
                      <a:pt x="748" y="858"/>
                    </a:lnTo>
                    <a:lnTo>
                      <a:pt x="758" y="830"/>
                    </a:lnTo>
                    <a:lnTo>
                      <a:pt x="786" y="841"/>
                    </a:lnTo>
                    <a:lnTo>
                      <a:pt x="790" y="814"/>
                    </a:lnTo>
                    <a:lnTo>
                      <a:pt x="776" y="802"/>
                    </a:lnTo>
                    <a:lnTo>
                      <a:pt x="780" y="775"/>
                    </a:lnTo>
                    <a:lnTo>
                      <a:pt x="764" y="742"/>
                    </a:lnTo>
                    <a:lnTo>
                      <a:pt x="802" y="719"/>
                    </a:lnTo>
                    <a:lnTo>
                      <a:pt x="785" y="680"/>
                    </a:lnTo>
                    <a:lnTo>
                      <a:pt x="818" y="676"/>
                    </a:lnTo>
                    <a:lnTo>
                      <a:pt x="837" y="668"/>
                    </a:lnTo>
                    <a:lnTo>
                      <a:pt x="827" y="629"/>
                    </a:lnTo>
                    <a:lnTo>
                      <a:pt x="858" y="606"/>
                    </a:lnTo>
                    <a:lnTo>
                      <a:pt x="857" y="592"/>
                    </a:lnTo>
                    <a:lnTo>
                      <a:pt x="895" y="575"/>
                    </a:lnTo>
                    <a:lnTo>
                      <a:pt x="853" y="546"/>
                    </a:lnTo>
                    <a:lnTo>
                      <a:pt x="813" y="556"/>
                    </a:lnTo>
                    <a:lnTo>
                      <a:pt x="818" y="536"/>
                    </a:lnTo>
                    <a:lnTo>
                      <a:pt x="804" y="524"/>
                    </a:lnTo>
                    <a:lnTo>
                      <a:pt x="828" y="495"/>
                    </a:lnTo>
                    <a:lnTo>
                      <a:pt x="823" y="441"/>
                    </a:lnTo>
                    <a:lnTo>
                      <a:pt x="773" y="413"/>
                    </a:lnTo>
                    <a:lnTo>
                      <a:pt x="785" y="392"/>
                    </a:lnTo>
                    <a:lnTo>
                      <a:pt x="804" y="376"/>
                    </a:lnTo>
                    <a:lnTo>
                      <a:pt x="795" y="357"/>
                    </a:lnTo>
                    <a:lnTo>
                      <a:pt x="834" y="347"/>
                    </a:lnTo>
                    <a:lnTo>
                      <a:pt x="837" y="306"/>
                    </a:lnTo>
                    <a:lnTo>
                      <a:pt x="812" y="322"/>
                    </a:lnTo>
                    <a:lnTo>
                      <a:pt x="810" y="302"/>
                    </a:lnTo>
                    <a:lnTo>
                      <a:pt x="760" y="279"/>
                    </a:lnTo>
                    <a:lnTo>
                      <a:pt x="749" y="2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3" name="Freeform 159">
                <a:extLst>
                  <a:ext uri="{FF2B5EF4-FFF2-40B4-BE49-F238E27FC236}">
                    <a16:creationId xmlns:a16="http://schemas.microsoft.com/office/drawing/2014/main" id="{FF09F830-DEDA-71E3-E109-957FAE3467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9" y="719"/>
                <a:ext cx="246" cy="125"/>
              </a:xfrm>
              <a:custGeom>
                <a:avLst/>
                <a:gdLst>
                  <a:gd name="T0" fmla="*/ 624 w 739"/>
                  <a:gd name="T1" fmla="*/ 102 h 374"/>
                  <a:gd name="T2" fmla="*/ 564 w 739"/>
                  <a:gd name="T3" fmla="*/ 101 h 374"/>
                  <a:gd name="T4" fmla="*/ 509 w 739"/>
                  <a:gd name="T5" fmla="*/ 86 h 374"/>
                  <a:gd name="T6" fmla="*/ 475 w 739"/>
                  <a:gd name="T7" fmla="*/ 76 h 374"/>
                  <a:gd name="T8" fmla="*/ 421 w 739"/>
                  <a:gd name="T9" fmla="*/ 75 h 374"/>
                  <a:gd name="T10" fmla="*/ 371 w 739"/>
                  <a:gd name="T11" fmla="*/ 45 h 374"/>
                  <a:gd name="T12" fmla="*/ 299 w 739"/>
                  <a:gd name="T13" fmla="*/ 65 h 374"/>
                  <a:gd name="T14" fmla="*/ 213 w 739"/>
                  <a:gd name="T15" fmla="*/ 80 h 374"/>
                  <a:gd name="T16" fmla="*/ 178 w 739"/>
                  <a:gd name="T17" fmla="*/ 69 h 374"/>
                  <a:gd name="T18" fmla="*/ 111 w 739"/>
                  <a:gd name="T19" fmla="*/ 63 h 374"/>
                  <a:gd name="T20" fmla="*/ 98 w 739"/>
                  <a:gd name="T21" fmla="*/ 3 h 374"/>
                  <a:gd name="T22" fmla="*/ 53 w 739"/>
                  <a:gd name="T23" fmla="*/ 21 h 374"/>
                  <a:gd name="T24" fmla="*/ 0 w 739"/>
                  <a:gd name="T25" fmla="*/ 174 h 374"/>
                  <a:gd name="T26" fmla="*/ 85 w 739"/>
                  <a:gd name="T27" fmla="*/ 213 h 374"/>
                  <a:gd name="T28" fmla="*/ 116 w 739"/>
                  <a:gd name="T29" fmla="*/ 196 h 374"/>
                  <a:gd name="T30" fmla="*/ 141 w 739"/>
                  <a:gd name="T31" fmla="*/ 180 h 374"/>
                  <a:gd name="T32" fmla="*/ 191 w 739"/>
                  <a:gd name="T33" fmla="*/ 203 h 374"/>
                  <a:gd name="T34" fmla="*/ 195 w 739"/>
                  <a:gd name="T35" fmla="*/ 242 h 374"/>
                  <a:gd name="T36" fmla="*/ 248 w 739"/>
                  <a:gd name="T37" fmla="*/ 238 h 374"/>
                  <a:gd name="T38" fmla="*/ 311 w 739"/>
                  <a:gd name="T39" fmla="*/ 272 h 374"/>
                  <a:gd name="T40" fmla="*/ 392 w 739"/>
                  <a:gd name="T41" fmla="*/ 278 h 374"/>
                  <a:gd name="T42" fmla="*/ 430 w 739"/>
                  <a:gd name="T43" fmla="*/ 321 h 374"/>
                  <a:gd name="T44" fmla="*/ 442 w 739"/>
                  <a:gd name="T45" fmla="*/ 374 h 374"/>
                  <a:gd name="T46" fmla="*/ 461 w 739"/>
                  <a:gd name="T47" fmla="*/ 365 h 374"/>
                  <a:gd name="T48" fmla="*/ 474 w 739"/>
                  <a:gd name="T49" fmla="*/ 351 h 374"/>
                  <a:gd name="T50" fmla="*/ 486 w 739"/>
                  <a:gd name="T51" fmla="*/ 343 h 374"/>
                  <a:gd name="T52" fmla="*/ 499 w 739"/>
                  <a:gd name="T53" fmla="*/ 335 h 374"/>
                  <a:gd name="T54" fmla="*/ 512 w 739"/>
                  <a:gd name="T55" fmla="*/ 327 h 374"/>
                  <a:gd name="T56" fmla="*/ 544 w 739"/>
                  <a:gd name="T57" fmla="*/ 324 h 374"/>
                  <a:gd name="T58" fmla="*/ 604 w 739"/>
                  <a:gd name="T59" fmla="*/ 319 h 374"/>
                  <a:gd name="T60" fmla="*/ 713 w 739"/>
                  <a:gd name="T61" fmla="*/ 261 h 374"/>
                  <a:gd name="T62" fmla="*/ 718 w 739"/>
                  <a:gd name="T63" fmla="*/ 241 h 374"/>
                  <a:gd name="T64" fmla="*/ 728 w 739"/>
                  <a:gd name="T65" fmla="*/ 206 h 374"/>
                  <a:gd name="T66" fmla="*/ 717 w 739"/>
                  <a:gd name="T67" fmla="*/ 161 h 374"/>
                  <a:gd name="T68" fmla="*/ 701 w 739"/>
                  <a:gd name="T69" fmla="*/ 136 h 374"/>
                  <a:gd name="T70" fmla="*/ 676 w 739"/>
                  <a:gd name="T71" fmla="*/ 151 h 374"/>
                  <a:gd name="T72" fmla="*/ 674 w 739"/>
                  <a:gd name="T73" fmla="*/ 131 h 374"/>
                  <a:gd name="T74" fmla="*/ 625 w 739"/>
                  <a:gd name="T75" fmla="*/ 116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39" h="374">
                    <a:moveTo>
                      <a:pt x="625" y="116"/>
                    </a:moveTo>
                    <a:lnTo>
                      <a:pt x="624" y="102"/>
                    </a:lnTo>
                    <a:lnTo>
                      <a:pt x="577" y="93"/>
                    </a:lnTo>
                    <a:lnTo>
                      <a:pt x="564" y="101"/>
                    </a:lnTo>
                    <a:lnTo>
                      <a:pt x="533" y="57"/>
                    </a:lnTo>
                    <a:lnTo>
                      <a:pt x="509" y="86"/>
                    </a:lnTo>
                    <a:lnTo>
                      <a:pt x="463" y="97"/>
                    </a:lnTo>
                    <a:lnTo>
                      <a:pt x="475" y="76"/>
                    </a:lnTo>
                    <a:lnTo>
                      <a:pt x="467" y="69"/>
                    </a:lnTo>
                    <a:lnTo>
                      <a:pt x="421" y="75"/>
                    </a:lnTo>
                    <a:lnTo>
                      <a:pt x="412" y="62"/>
                    </a:lnTo>
                    <a:lnTo>
                      <a:pt x="371" y="45"/>
                    </a:lnTo>
                    <a:lnTo>
                      <a:pt x="355" y="26"/>
                    </a:lnTo>
                    <a:lnTo>
                      <a:pt x="299" y="65"/>
                    </a:lnTo>
                    <a:lnTo>
                      <a:pt x="279" y="61"/>
                    </a:lnTo>
                    <a:lnTo>
                      <a:pt x="213" y="80"/>
                    </a:lnTo>
                    <a:lnTo>
                      <a:pt x="206" y="67"/>
                    </a:lnTo>
                    <a:lnTo>
                      <a:pt x="178" y="69"/>
                    </a:lnTo>
                    <a:lnTo>
                      <a:pt x="144" y="52"/>
                    </a:lnTo>
                    <a:lnTo>
                      <a:pt x="111" y="63"/>
                    </a:lnTo>
                    <a:lnTo>
                      <a:pt x="81" y="31"/>
                    </a:lnTo>
                    <a:lnTo>
                      <a:pt x="98" y="3"/>
                    </a:lnTo>
                    <a:lnTo>
                      <a:pt x="72" y="0"/>
                    </a:lnTo>
                    <a:lnTo>
                      <a:pt x="53" y="21"/>
                    </a:lnTo>
                    <a:lnTo>
                      <a:pt x="35" y="110"/>
                    </a:lnTo>
                    <a:lnTo>
                      <a:pt x="0" y="174"/>
                    </a:lnTo>
                    <a:lnTo>
                      <a:pt x="48" y="176"/>
                    </a:lnTo>
                    <a:lnTo>
                      <a:pt x="85" y="213"/>
                    </a:lnTo>
                    <a:lnTo>
                      <a:pt x="104" y="204"/>
                    </a:lnTo>
                    <a:lnTo>
                      <a:pt x="116" y="196"/>
                    </a:lnTo>
                    <a:lnTo>
                      <a:pt x="136" y="195"/>
                    </a:lnTo>
                    <a:lnTo>
                      <a:pt x="141" y="180"/>
                    </a:lnTo>
                    <a:lnTo>
                      <a:pt x="161" y="179"/>
                    </a:lnTo>
                    <a:lnTo>
                      <a:pt x="191" y="203"/>
                    </a:lnTo>
                    <a:lnTo>
                      <a:pt x="186" y="223"/>
                    </a:lnTo>
                    <a:lnTo>
                      <a:pt x="195" y="242"/>
                    </a:lnTo>
                    <a:lnTo>
                      <a:pt x="226" y="213"/>
                    </a:lnTo>
                    <a:lnTo>
                      <a:pt x="248" y="238"/>
                    </a:lnTo>
                    <a:lnTo>
                      <a:pt x="289" y="247"/>
                    </a:lnTo>
                    <a:lnTo>
                      <a:pt x="311" y="272"/>
                    </a:lnTo>
                    <a:lnTo>
                      <a:pt x="384" y="252"/>
                    </a:lnTo>
                    <a:lnTo>
                      <a:pt x="392" y="278"/>
                    </a:lnTo>
                    <a:lnTo>
                      <a:pt x="421" y="288"/>
                    </a:lnTo>
                    <a:lnTo>
                      <a:pt x="430" y="321"/>
                    </a:lnTo>
                    <a:lnTo>
                      <a:pt x="445" y="334"/>
                    </a:lnTo>
                    <a:lnTo>
                      <a:pt x="442" y="374"/>
                    </a:lnTo>
                    <a:lnTo>
                      <a:pt x="448" y="374"/>
                    </a:lnTo>
                    <a:lnTo>
                      <a:pt x="461" y="365"/>
                    </a:lnTo>
                    <a:lnTo>
                      <a:pt x="466" y="352"/>
                    </a:lnTo>
                    <a:lnTo>
                      <a:pt x="474" y="351"/>
                    </a:lnTo>
                    <a:lnTo>
                      <a:pt x="479" y="343"/>
                    </a:lnTo>
                    <a:lnTo>
                      <a:pt x="486" y="343"/>
                    </a:lnTo>
                    <a:lnTo>
                      <a:pt x="491" y="336"/>
                    </a:lnTo>
                    <a:lnTo>
                      <a:pt x="499" y="335"/>
                    </a:lnTo>
                    <a:lnTo>
                      <a:pt x="504" y="327"/>
                    </a:lnTo>
                    <a:lnTo>
                      <a:pt x="512" y="327"/>
                    </a:lnTo>
                    <a:lnTo>
                      <a:pt x="517" y="314"/>
                    </a:lnTo>
                    <a:lnTo>
                      <a:pt x="544" y="324"/>
                    </a:lnTo>
                    <a:lnTo>
                      <a:pt x="576" y="301"/>
                    </a:lnTo>
                    <a:lnTo>
                      <a:pt x="604" y="319"/>
                    </a:lnTo>
                    <a:lnTo>
                      <a:pt x="638" y="322"/>
                    </a:lnTo>
                    <a:lnTo>
                      <a:pt x="713" y="261"/>
                    </a:lnTo>
                    <a:lnTo>
                      <a:pt x="698" y="249"/>
                    </a:lnTo>
                    <a:lnTo>
                      <a:pt x="718" y="241"/>
                    </a:lnTo>
                    <a:lnTo>
                      <a:pt x="736" y="219"/>
                    </a:lnTo>
                    <a:lnTo>
                      <a:pt x="728" y="206"/>
                    </a:lnTo>
                    <a:lnTo>
                      <a:pt x="739" y="185"/>
                    </a:lnTo>
                    <a:lnTo>
                      <a:pt x="717" y="161"/>
                    </a:lnTo>
                    <a:lnTo>
                      <a:pt x="715" y="134"/>
                    </a:lnTo>
                    <a:lnTo>
                      <a:pt x="701" y="136"/>
                    </a:lnTo>
                    <a:lnTo>
                      <a:pt x="697" y="156"/>
                    </a:lnTo>
                    <a:lnTo>
                      <a:pt x="676" y="151"/>
                    </a:lnTo>
                    <a:lnTo>
                      <a:pt x="670" y="151"/>
                    </a:lnTo>
                    <a:lnTo>
                      <a:pt x="674" y="131"/>
                    </a:lnTo>
                    <a:lnTo>
                      <a:pt x="639" y="115"/>
                    </a:lnTo>
                    <a:lnTo>
                      <a:pt x="625" y="1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4" name="Freeform 160">
                <a:extLst>
                  <a:ext uri="{FF2B5EF4-FFF2-40B4-BE49-F238E27FC236}">
                    <a16:creationId xmlns:a16="http://schemas.microsoft.com/office/drawing/2014/main" id="{9EA34030-E7E8-5737-84C1-29C299D4B9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0" y="806"/>
                <a:ext cx="79" cy="78"/>
              </a:xfrm>
              <a:custGeom>
                <a:avLst/>
                <a:gdLst>
                  <a:gd name="T0" fmla="*/ 0 w 237"/>
                  <a:gd name="T1" fmla="*/ 66 h 233"/>
                  <a:gd name="T2" fmla="*/ 33 w 237"/>
                  <a:gd name="T3" fmla="*/ 76 h 233"/>
                  <a:gd name="T4" fmla="*/ 35 w 237"/>
                  <a:gd name="T5" fmla="*/ 90 h 233"/>
                  <a:gd name="T6" fmla="*/ 24 w 237"/>
                  <a:gd name="T7" fmla="*/ 111 h 233"/>
                  <a:gd name="T8" fmla="*/ 25 w 237"/>
                  <a:gd name="T9" fmla="*/ 124 h 233"/>
                  <a:gd name="T10" fmla="*/ 79 w 237"/>
                  <a:gd name="T11" fmla="*/ 126 h 233"/>
                  <a:gd name="T12" fmla="*/ 95 w 237"/>
                  <a:gd name="T13" fmla="*/ 158 h 233"/>
                  <a:gd name="T14" fmla="*/ 98 w 237"/>
                  <a:gd name="T15" fmla="*/ 185 h 233"/>
                  <a:gd name="T16" fmla="*/ 124 w 237"/>
                  <a:gd name="T17" fmla="*/ 182 h 233"/>
                  <a:gd name="T18" fmla="*/ 157 w 237"/>
                  <a:gd name="T19" fmla="*/ 172 h 233"/>
                  <a:gd name="T20" fmla="*/ 229 w 237"/>
                  <a:gd name="T21" fmla="*/ 233 h 233"/>
                  <a:gd name="T22" fmla="*/ 219 w 237"/>
                  <a:gd name="T23" fmla="*/ 187 h 233"/>
                  <a:gd name="T24" fmla="*/ 224 w 237"/>
                  <a:gd name="T25" fmla="*/ 173 h 233"/>
                  <a:gd name="T26" fmla="*/ 210 w 237"/>
                  <a:gd name="T27" fmla="*/ 168 h 233"/>
                  <a:gd name="T28" fmla="*/ 208 w 237"/>
                  <a:gd name="T29" fmla="*/ 148 h 233"/>
                  <a:gd name="T30" fmla="*/ 227 w 237"/>
                  <a:gd name="T31" fmla="*/ 132 h 233"/>
                  <a:gd name="T32" fmla="*/ 237 w 237"/>
                  <a:gd name="T33" fmla="*/ 91 h 233"/>
                  <a:gd name="T34" fmla="*/ 211 w 237"/>
                  <a:gd name="T35" fmla="*/ 40 h 233"/>
                  <a:gd name="T36" fmla="*/ 218 w 237"/>
                  <a:gd name="T37" fmla="*/ 33 h 233"/>
                  <a:gd name="T38" fmla="*/ 216 w 237"/>
                  <a:gd name="T39" fmla="*/ 13 h 233"/>
                  <a:gd name="T40" fmla="*/ 201 w 237"/>
                  <a:gd name="T41" fmla="*/ 0 h 233"/>
                  <a:gd name="T42" fmla="*/ 126 w 237"/>
                  <a:gd name="T43" fmla="*/ 61 h 233"/>
                  <a:gd name="T44" fmla="*/ 92 w 237"/>
                  <a:gd name="T45" fmla="*/ 58 h 233"/>
                  <a:gd name="T46" fmla="*/ 64 w 237"/>
                  <a:gd name="T47" fmla="*/ 40 h 233"/>
                  <a:gd name="T48" fmla="*/ 32 w 237"/>
                  <a:gd name="T49" fmla="*/ 63 h 233"/>
                  <a:gd name="T50" fmla="*/ 5 w 237"/>
                  <a:gd name="T51" fmla="*/ 53 h 233"/>
                  <a:gd name="T52" fmla="*/ 0 w 237"/>
                  <a:gd name="T53" fmla="*/ 66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37" h="233">
                    <a:moveTo>
                      <a:pt x="0" y="66"/>
                    </a:moveTo>
                    <a:lnTo>
                      <a:pt x="33" y="76"/>
                    </a:lnTo>
                    <a:lnTo>
                      <a:pt x="35" y="90"/>
                    </a:lnTo>
                    <a:lnTo>
                      <a:pt x="24" y="111"/>
                    </a:lnTo>
                    <a:lnTo>
                      <a:pt x="25" y="124"/>
                    </a:lnTo>
                    <a:lnTo>
                      <a:pt x="79" y="126"/>
                    </a:lnTo>
                    <a:lnTo>
                      <a:pt x="95" y="158"/>
                    </a:lnTo>
                    <a:lnTo>
                      <a:pt x="98" y="185"/>
                    </a:lnTo>
                    <a:lnTo>
                      <a:pt x="124" y="182"/>
                    </a:lnTo>
                    <a:lnTo>
                      <a:pt x="157" y="172"/>
                    </a:lnTo>
                    <a:lnTo>
                      <a:pt x="229" y="233"/>
                    </a:lnTo>
                    <a:lnTo>
                      <a:pt x="219" y="187"/>
                    </a:lnTo>
                    <a:lnTo>
                      <a:pt x="224" y="173"/>
                    </a:lnTo>
                    <a:lnTo>
                      <a:pt x="210" y="168"/>
                    </a:lnTo>
                    <a:lnTo>
                      <a:pt x="208" y="148"/>
                    </a:lnTo>
                    <a:lnTo>
                      <a:pt x="227" y="132"/>
                    </a:lnTo>
                    <a:lnTo>
                      <a:pt x="237" y="91"/>
                    </a:lnTo>
                    <a:lnTo>
                      <a:pt x="211" y="40"/>
                    </a:lnTo>
                    <a:lnTo>
                      <a:pt x="218" y="33"/>
                    </a:lnTo>
                    <a:lnTo>
                      <a:pt x="216" y="13"/>
                    </a:lnTo>
                    <a:lnTo>
                      <a:pt x="201" y="0"/>
                    </a:lnTo>
                    <a:lnTo>
                      <a:pt x="126" y="61"/>
                    </a:lnTo>
                    <a:lnTo>
                      <a:pt x="92" y="58"/>
                    </a:lnTo>
                    <a:lnTo>
                      <a:pt x="64" y="40"/>
                    </a:lnTo>
                    <a:lnTo>
                      <a:pt x="32" y="63"/>
                    </a:lnTo>
                    <a:lnTo>
                      <a:pt x="5" y="53"/>
                    </a:lnTo>
                    <a:lnTo>
                      <a:pt x="0" y="6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5" name="Freeform 161">
                <a:extLst>
                  <a:ext uri="{FF2B5EF4-FFF2-40B4-BE49-F238E27FC236}">
                    <a16:creationId xmlns:a16="http://schemas.microsoft.com/office/drawing/2014/main" id="{5FC0DC8C-34AC-26D3-971D-0494E89C5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828"/>
                <a:ext cx="48" cy="84"/>
              </a:xfrm>
              <a:custGeom>
                <a:avLst/>
                <a:gdLst>
                  <a:gd name="T0" fmla="*/ 142 w 144"/>
                  <a:gd name="T1" fmla="*/ 10 h 253"/>
                  <a:gd name="T2" fmla="*/ 109 w 144"/>
                  <a:gd name="T3" fmla="*/ 0 h 253"/>
                  <a:gd name="T4" fmla="*/ 101 w 144"/>
                  <a:gd name="T5" fmla="*/ 0 h 253"/>
                  <a:gd name="T6" fmla="*/ 96 w 144"/>
                  <a:gd name="T7" fmla="*/ 8 h 253"/>
                  <a:gd name="T8" fmla="*/ 88 w 144"/>
                  <a:gd name="T9" fmla="*/ 9 h 253"/>
                  <a:gd name="T10" fmla="*/ 83 w 144"/>
                  <a:gd name="T11" fmla="*/ 16 h 253"/>
                  <a:gd name="T12" fmla="*/ 76 w 144"/>
                  <a:gd name="T13" fmla="*/ 16 h 253"/>
                  <a:gd name="T14" fmla="*/ 71 w 144"/>
                  <a:gd name="T15" fmla="*/ 24 h 253"/>
                  <a:gd name="T16" fmla="*/ 63 w 144"/>
                  <a:gd name="T17" fmla="*/ 25 h 253"/>
                  <a:gd name="T18" fmla="*/ 58 w 144"/>
                  <a:gd name="T19" fmla="*/ 38 h 253"/>
                  <a:gd name="T20" fmla="*/ 45 w 144"/>
                  <a:gd name="T21" fmla="*/ 47 h 253"/>
                  <a:gd name="T22" fmla="*/ 39 w 144"/>
                  <a:gd name="T23" fmla="*/ 47 h 253"/>
                  <a:gd name="T24" fmla="*/ 20 w 144"/>
                  <a:gd name="T25" fmla="*/ 62 h 253"/>
                  <a:gd name="T26" fmla="*/ 8 w 144"/>
                  <a:gd name="T27" fmla="*/ 84 h 253"/>
                  <a:gd name="T28" fmla="*/ 0 w 144"/>
                  <a:gd name="T29" fmla="*/ 138 h 253"/>
                  <a:gd name="T30" fmla="*/ 8 w 144"/>
                  <a:gd name="T31" fmla="*/ 158 h 253"/>
                  <a:gd name="T32" fmla="*/ 23 w 144"/>
                  <a:gd name="T33" fmla="*/ 163 h 253"/>
                  <a:gd name="T34" fmla="*/ 60 w 144"/>
                  <a:gd name="T35" fmla="*/ 200 h 253"/>
                  <a:gd name="T36" fmla="*/ 68 w 144"/>
                  <a:gd name="T37" fmla="*/ 219 h 253"/>
                  <a:gd name="T38" fmla="*/ 96 w 144"/>
                  <a:gd name="T39" fmla="*/ 223 h 253"/>
                  <a:gd name="T40" fmla="*/ 98 w 144"/>
                  <a:gd name="T41" fmla="*/ 249 h 253"/>
                  <a:gd name="T42" fmla="*/ 125 w 144"/>
                  <a:gd name="T43" fmla="*/ 253 h 253"/>
                  <a:gd name="T44" fmla="*/ 130 w 144"/>
                  <a:gd name="T45" fmla="*/ 233 h 253"/>
                  <a:gd name="T46" fmla="*/ 122 w 144"/>
                  <a:gd name="T47" fmla="*/ 221 h 253"/>
                  <a:gd name="T48" fmla="*/ 143 w 144"/>
                  <a:gd name="T49" fmla="*/ 158 h 253"/>
                  <a:gd name="T50" fmla="*/ 95 w 144"/>
                  <a:gd name="T51" fmla="*/ 143 h 253"/>
                  <a:gd name="T52" fmla="*/ 58 w 144"/>
                  <a:gd name="T53" fmla="*/ 112 h 253"/>
                  <a:gd name="T54" fmla="*/ 70 w 144"/>
                  <a:gd name="T55" fmla="*/ 91 h 253"/>
                  <a:gd name="T56" fmla="*/ 134 w 144"/>
                  <a:gd name="T57" fmla="*/ 58 h 253"/>
                  <a:gd name="T58" fmla="*/ 133 w 144"/>
                  <a:gd name="T59" fmla="*/ 45 h 253"/>
                  <a:gd name="T60" fmla="*/ 144 w 144"/>
                  <a:gd name="T61" fmla="*/ 24 h 253"/>
                  <a:gd name="T62" fmla="*/ 142 w 144"/>
                  <a:gd name="T63" fmla="*/ 1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4" h="253">
                    <a:moveTo>
                      <a:pt x="142" y="10"/>
                    </a:moveTo>
                    <a:lnTo>
                      <a:pt x="109" y="0"/>
                    </a:lnTo>
                    <a:lnTo>
                      <a:pt x="101" y="0"/>
                    </a:lnTo>
                    <a:lnTo>
                      <a:pt x="96" y="8"/>
                    </a:lnTo>
                    <a:lnTo>
                      <a:pt x="88" y="9"/>
                    </a:lnTo>
                    <a:lnTo>
                      <a:pt x="83" y="16"/>
                    </a:lnTo>
                    <a:lnTo>
                      <a:pt x="76" y="16"/>
                    </a:lnTo>
                    <a:lnTo>
                      <a:pt x="71" y="24"/>
                    </a:lnTo>
                    <a:lnTo>
                      <a:pt x="63" y="25"/>
                    </a:lnTo>
                    <a:lnTo>
                      <a:pt x="58" y="38"/>
                    </a:lnTo>
                    <a:lnTo>
                      <a:pt x="45" y="47"/>
                    </a:lnTo>
                    <a:lnTo>
                      <a:pt x="39" y="47"/>
                    </a:lnTo>
                    <a:lnTo>
                      <a:pt x="20" y="62"/>
                    </a:lnTo>
                    <a:lnTo>
                      <a:pt x="8" y="84"/>
                    </a:lnTo>
                    <a:lnTo>
                      <a:pt x="0" y="138"/>
                    </a:lnTo>
                    <a:lnTo>
                      <a:pt x="8" y="158"/>
                    </a:lnTo>
                    <a:lnTo>
                      <a:pt x="23" y="163"/>
                    </a:lnTo>
                    <a:lnTo>
                      <a:pt x="60" y="200"/>
                    </a:lnTo>
                    <a:lnTo>
                      <a:pt x="68" y="219"/>
                    </a:lnTo>
                    <a:lnTo>
                      <a:pt x="96" y="223"/>
                    </a:lnTo>
                    <a:lnTo>
                      <a:pt x="98" y="249"/>
                    </a:lnTo>
                    <a:lnTo>
                      <a:pt x="125" y="253"/>
                    </a:lnTo>
                    <a:lnTo>
                      <a:pt x="130" y="233"/>
                    </a:lnTo>
                    <a:lnTo>
                      <a:pt x="122" y="221"/>
                    </a:lnTo>
                    <a:lnTo>
                      <a:pt x="143" y="158"/>
                    </a:lnTo>
                    <a:lnTo>
                      <a:pt x="95" y="143"/>
                    </a:lnTo>
                    <a:lnTo>
                      <a:pt x="58" y="112"/>
                    </a:lnTo>
                    <a:lnTo>
                      <a:pt x="70" y="91"/>
                    </a:lnTo>
                    <a:lnTo>
                      <a:pt x="134" y="58"/>
                    </a:lnTo>
                    <a:lnTo>
                      <a:pt x="133" y="45"/>
                    </a:lnTo>
                    <a:lnTo>
                      <a:pt x="144" y="24"/>
                    </a:lnTo>
                    <a:lnTo>
                      <a:pt x="14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6" name="Freeform 162">
                <a:extLst>
                  <a:ext uri="{FF2B5EF4-FFF2-40B4-BE49-F238E27FC236}">
                    <a16:creationId xmlns:a16="http://schemas.microsoft.com/office/drawing/2014/main" id="{B97A7F65-96C7-5D6F-AD8D-E098007070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847"/>
                <a:ext cx="61" cy="34"/>
              </a:xfrm>
              <a:custGeom>
                <a:avLst/>
                <a:gdLst>
                  <a:gd name="T0" fmla="*/ 12 w 184"/>
                  <a:gd name="T1" fmla="*/ 33 h 100"/>
                  <a:gd name="T2" fmla="*/ 0 w 184"/>
                  <a:gd name="T3" fmla="*/ 54 h 100"/>
                  <a:gd name="T4" fmla="*/ 37 w 184"/>
                  <a:gd name="T5" fmla="*/ 85 h 100"/>
                  <a:gd name="T6" fmla="*/ 85 w 184"/>
                  <a:gd name="T7" fmla="*/ 100 h 100"/>
                  <a:gd name="T8" fmla="*/ 131 w 184"/>
                  <a:gd name="T9" fmla="*/ 89 h 100"/>
                  <a:gd name="T10" fmla="*/ 172 w 184"/>
                  <a:gd name="T11" fmla="*/ 98 h 100"/>
                  <a:gd name="T12" fmla="*/ 184 w 184"/>
                  <a:gd name="T13" fmla="*/ 91 h 100"/>
                  <a:gd name="T14" fmla="*/ 183 w 184"/>
                  <a:gd name="T15" fmla="*/ 71 h 100"/>
                  <a:gd name="T16" fmla="*/ 149 w 184"/>
                  <a:gd name="T17" fmla="*/ 67 h 100"/>
                  <a:gd name="T18" fmla="*/ 149 w 184"/>
                  <a:gd name="T19" fmla="*/ 61 h 100"/>
                  <a:gd name="T20" fmla="*/ 146 w 184"/>
                  <a:gd name="T21" fmla="*/ 34 h 100"/>
                  <a:gd name="T22" fmla="*/ 130 w 184"/>
                  <a:gd name="T23" fmla="*/ 2 h 100"/>
                  <a:gd name="T24" fmla="*/ 76 w 184"/>
                  <a:gd name="T25" fmla="*/ 0 h 100"/>
                  <a:gd name="T26" fmla="*/ 12 w 184"/>
                  <a:gd name="T27" fmla="*/ 33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4" h="100">
                    <a:moveTo>
                      <a:pt x="12" y="33"/>
                    </a:moveTo>
                    <a:lnTo>
                      <a:pt x="0" y="54"/>
                    </a:lnTo>
                    <a:lnTo>
                      <a:pt x="37" y="85"/>
                    </a:lnTo>
                    <a:lnTo>
                      <a:pt x="85" y="100"/>
                    </a:lnTo>
                    <a:lnTo>
                      <a:pt x="131" y="89"/>
                    </a:lnTo>
                    <a:lnTo>
                      <a:pt x="172" y="98"/>
                    </a:lnTo>
                    <a:lnTo>
                      <a:pt x="184" y="91"/>
                    </a:lnTo>
                    <a:lnTo>
                      <a:pt x="183" y="71"/>
                    </a:lnTo>
                    <a:lnTo>
                      <a:pt x="149" y="67"/>
                    </a:lnTo>
                    <a:lnTo>
                      <a:pt x="149" y="61"/>
                    </a:lnTo>
                    <a:lnTo>
                      <a:pt x="146" y="34"/>
                    </a:lnTo>
                    <a:lnTo>
                      <a:pt x="130" y="2"/>
                    </a:lnTo>
                    <a:lnTo>
                      <a:pt x="76" y="0"/>
                    </a:lnTo>
                    <a:lnTo>
                      <a:pt x="12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7" name="Freeform 163">
                <a:extLst>
                  <a:ext uri="{FF2B5EF4-FFF2-40B4-BE49-F238E27FC236}">
                    <a16:creationId xmlns:a16="http://schemas.microsoft.com/office/drawing/2014/main" id="{237C7147-A04A-F2C0-F46F-E2FCBDA573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863"/>
                <a:ext cx="76" cy="66"/>
              </a:xfrm>
              <a:custGeom>
                <a:avLst/>
                <a:gdLst>
                  <a:gd name="T0" fmla="*/ 85 w 228"/>
                  <a:gd name="T1" fmla="*/ 13 h 198"/>
                  <a:gd name="T2" fmla="*/ 85 w 228"/>
                  <a:gd name="T3" fmla="*/ 19 h 198"/>
                  <a:gd name="T4" fmla="*/ 119 w 228"/>
                  <a:gd name="T5" fmla="*/ 23 h 198"/>
                  <a:gd name="T6" fmla="*/ 120 w 228"/>
                  <a:gd name="T7" fmla="*/ 43 h 198"/>
                  <a:gd name="T8" fmla="*/ 108 w 228"/>
                  <a:gd name="T9" fmla="*/ 50 h 198"/>
                  <a:gd name="T10" fmla="*/ 67 w 228"/>
                  <a:gd name="T11" fmla="*/ 41 h 198"/>
                  <a:gd name="T12" fmla="*/ 21 w 228"/>
                  <a:gd name="T13" fmla="*/ 52 h 198"/>
                  <a:gd name="T14" fmla="*/ 0 w 228"/>
                  <a:gd name="T15" fmla="*/ 115 h 198"/>
                  <a:gd name="T16" fmla="*/ 8 w 228"/>
                  <a:gd name="T17" fmla="*/ 127 h 198"/>
                  <a:gd name="T18" fmla="*/ 29 w 228"/>
                  <a:gd name="T19" fmla="*/ 139 h 198"/>
                  <a:gd name="T20" fmla="*/ 42 w 228"/>
                  <a:gd name="T21" fmla="*/ 137 h 198"/>
                  <a:gd name="T22" fmla="*/ 52 w 228"/>
                  <a:gd name="T23" fmla="*/ 163 h 198"/>
                  <a:gd name="T24" fmla="*/ 112 w 228"/>
                  <a:gd name="T25" fmla="*/ 164 h 198"/>
                  <a:gd name="T26" fmla="*/ 151 w 228"/>
                  <a:gd name="T27" fmla="*/ 147 h 198"/>
                  <a:gd name="T28" fmla="*/ 167 w 228"/>
                  <a:gd name="T29" fmla="*/ 173 h 198"/>
                  <a:gd name="T30" fmla="*/ 168 w 228"/>
                  <a:gd name="T31" fmla="*/ 186 h 198"/>
                  <a:gd name="T32" fmla="*/ 183 w 228"/>
                  <a:gd name="T33" fmla="*/ 198 h 198"/>
                  <a:gd name="T34" fmla="*/ 203 w 228"/>
                  <a:gd name="T35" fmla="*/ 196 h 198"/>
                  <a:gd name="T36" fmla="*/ 201 w 228"/>
                  <a:gd name="T37" fmla="*/ 176 h 198"/>
                  <a:gd name="T38" fmla="*/ 228 w 228"/>
                  <a:gd name="T39" fmla="*/ 114 h 198"/>
                  <a:gd name="T40" fmla="*/ 213 w 228"/>
                  <a:gd name="T41" fmla="*/ 95 h 198"/>
                  <a:gd name="T42" fmla="*/ 216 w 228"/>
                  <a:gd name="T43" fmla="*/ 61 h 198"/>
                  <a:gd name="T44" fmla="*/ 144 w 228"/>
                  <a:gd name="T45" fmla="*/ 0 h 198"/>
                  <a:gd name="T46" fmla="*/ 111 w 228"/>
                  <a:gd name="T47" fmla="*/ 10 h 198"/>
                  <a:gd name="T48" fmla="*/ 85 w 228"/>
                  <a:gd name="T49" fmla="*/ 13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28" h="198">
                    <a:moveTo>
                      <a:pt x="85" y="13"/>
                    </a:moveTo>
                    <a:lnTo>
                      <a:pt x="85" y="19"/>
                    </a:lnTo>
                    <a:lnTo>
                      <a:pt x="119" y="23"/>
                    </a:lnTo>
                    <a:lnTo>
                      <a:pt x="120" y="43"/>
                    </a:lnTo>
                    <a:lnTo>
                      <a:pt x="108" y="50"/>
                    </a:lnTo>
                    <a:lnTo>
                      <a:pt x="67" y="41"/>
                    </a:lnTo>
                    <a:lnTo>
                      <a:pt x="21" y="52"/>
                    </a:lnTo>
                    <a:lnTo>
                      <a:pt x="0" y="115"/>
                    </a:lnTo>
                    <a:lnTo>
                      <a:pt x="8" y="127"/>
                    </a:lnTo>
                    <a:lnTo>
                      <a:pt x="29" y="139"/>
                    </a:lnTo>
                    <a:lnTo>
                      <a:pt x="42" y="137"/>
                    </a:lnTo>
                    <a:lnTo>
                      <a:pt x="52" y="163"/>
                    </a:lnTo>
                    <a:lnTo>
                      <a:pt x="112" y="164"/>
                    </a:lnTo>
                    <a:lnTo>
                      <a:pt x="151" y="147"/>
                    </a:lnTo>
                    <a:lnTo>
                      <a:pt x="167" y="173"/>
                    </a:lnTo>
                    <a:lnTo>
                      <a:pt x="168" y="186"/>
                    </a:lnTo>
                    <a:lnTo>
                      <a:pt x="183" y="198"/>
                    </a:lnTo>
                    <a:lnTo>
                      <a:pt x="203" y="196"/>
                    </a:lnTo>
                    <a:lnTo>
                      <a:pt x="201" y="176"/>
                    </a:lnTo>
                    <a:lnTo>
                      <a:pt x="228" y="114"/>
                    </a:lnTo>
                    <a:lnTo>
                      <a:pt x="213" y="95"/>
                    </a:lnTo>
                    <a:lnTo>
                      <a:pt x="216" y="61"/>
                    </a:lnTo>
                    <a:lnTo>
                      <a:pt x="144" y="0"/>
                    </a:lnTo>
                    <a:lnTo>
                      <a:pt x="111" y="10"/>
                    </a:lnTo>
                    <a:lnTo>
                      <a:pt x="85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8" name="Freeform 164">
                <a:extLst>
                  <a:ext uri="{FF2B5EF4-FFF2-40B4-BE49-F238E27FC236}">
                    <a16:creationId xmlns:a16="http://schemas.microsoft.com/office/drawing/2014/main" id="{3CD93E2D-21FD-B2A1-100C-5CFC30434B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895"/>
                <a:ext cx="171" cy="189"/>
              </a:xfrm>
              <a:custGeom>
                <a:avLst/>
                <a:gdLst>
                  <a:gd name="T0" fmla="*/ 91 w 513"/>
                  <a:gd name="T1" fmla="*/ 201 h 567"/>
                  <a:gd name="T2" fmla="*/ 16 w 513"/>
                  <a:gd name="T3" fmla="*/ 255 h 567"/>
                  <a:gd name="T4" fmla="*/ 40 w 513"/>
                  <a:gd name="T5" fmla="*/ 286 h 567"/>
                  <a:gd name="T6" fmla="*/ 4 w 513"/>
                  <a:gd name="T7" fmla="*/ 337 h 567"/>
                  <a:gd name="T8" fmla="*/ 15 w 513"/>
                  <a:gd name="T9" fmla="*/ 396 h 567"/>
                  <a:gd name="T10" fmla="*/ 40 w 513"/>
                  <a:gd name="T11" fmla="*/ 434 h 567"/>
                  <a:gd name="T12" fmla="*/ 50 w 513"/>
                  <a:gd name="T13" fmla="*/ 473 h 567"/>
                  <a:gd name="T14" fmla="*/ 47 w 513"/>
                  <a:gd name="T15" fmla="*/ 520 h 567"/>
                  <a:gd name="T16" fmla="*/ 38 w 513"/>
                  <a:gd name="T17" fmla="*/ 562 h 567"/>
                  <a:gd name="T18" fmla="*/ 91 w 513"/>
                  <a:gd name="T19" fmla="*/ 564 h 567"/>
                  <a:gd name="T20" fmla="*/ 151 w 513"/>
                  <a:gd name="T21" fmla="*/ 551 h 567"/>
                  <a:gd name="T22" fmla="*/ 183 w 513"/>
                  <a:gd name="T23" fmla="*/ 534 h 567"/>
                  <a:gd name="T24" fmla="*/ 220 w 513"/>
                  <a:gd name="T25" fmla="*/ 505 h 567"/>
                  <a:gd name="T26" fmla="*/ 252 w 513"/>
                  <a:gd name="T27" fmla="*/ 549 h 567"/>
                  <a:gd name="T28" fmla="*/ 291 w 513"/>
                  <a:gd name="T29" fmla="*/ 538 h 567"/>
                  <a:gd name="T30" fmla="*/ 338 w 513"/>
                  <a:gd name="T31" fmla="*/ 540 h 567"/>
                  <a:gd name="T32" fmla="*/ 362 w 513"/>
                  <a:gd name="T33" fmla="*/ 518 h 567"/>
                  <a:gd name="T34" fmla="*/ 400 w 513"/>
                  <a:gd name="T35" fmla="*/ 488 h 567"/>
                  <a:gd name="T36" fmla="*/ 412 w 513"/>
                  <a:gd name="T37" fmla="*/ 467 h 567"/>
                  <a:gd name="T38" fmla="*/ 436 w 513"/>
                  <a:gd name="T39" fmla="*/ 445 h 567"/>
                  <a:gd name="T40" fmla="*/ 446 w 513"/>
                  <a:gd name="T41" fmla="*/ 396 h 567"/>
                  <a:gd name="T42" fmla="*/ 458 w 513"/>
                  <a:gd name="T43" fmla="*/ 321 h 567"/>
                  <a:gd name="T44" fmla="*/ 463 w 513"/>
                  <a:gd name="T45" fmla="*/ 227 h 567"/>
                  <a:gd name="T46" fmla="*/ 465 w 513"/>
                  <a:gd name="T47" fmla="*/ 173 h 567"/>
                  <a:gd name="T48" fmla="*/ 475 w 513"/>
                  <a:gd name="T49" fmla="*/ 139 h 567"/>
                  <a:gd name="T50" fmla="*/ 513 w 513"/>
                  <a:gd name="T51" fmla="*/ 115 h 567"/>
                  <a:gd name="T52" fmla="*/ 486 w 513"/>
                  <a:gd name="T53" fmla="*/ 104 h 567"/>
                  <a:gd name="T54" fmla="*/ 470 w 513"/>
                  <a:gd name="T55" fmla="*/ 79 h 567"/>
                  <a:gd name="T56" fmla="*/ 415 w 513"/>
                  <a:gd name="T57" fmla="*/ 70 h 567"/>
                  <a:gd name="T58" fmla="*/ 345 w 513"/>
                  <a:gd name="T59" fmla="*/ 43 h 567"/>
                  <a:gd name="T60" fmla="*/ 311 w 513"/>
                  <a:gd name="T61" fmla="*/ 33 h 567"/>
                  <a:gd name="T62" fmla="*/ 279 w 513"/>
                  <a:gd name="T63" fmla="*/ 49 h 567"/>
                  <a:gd name="T64" fmla="*/ 249 w 513"/>
                  <a:gd name="T65" fmla="*/ 19 h 567"/>
                  <a:gd name="T66" fmla="*/ 214 w 513"/>
                  <a:gd name="T67" fmla="*/ 2 h 567"/>
                  <a:gd name="T68" fmla="*/ 150 w 513"/>
                  <a:gd name="T69" fmla="*/ 41 h 567"/>
                  <a:gd name="T70" fmla="*/ 147 w 513"/>
                  <a:gd name="T71" fmla="*/ 76 h 567"/>
                  <a:gd name="T72" fmla="*/ 103 w 513"/>
                  <a:gd name="T73" fmla="*/ 106 h 567"/>
                  <a:gd name="T74" fmla="*/ 110 w 513"/>
                  <a:gd name="T75" fmla="*/ 186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13" h="567">
                    <a:moveTo>
                      <a:pt x="110" y="186"/>
                    </a:moveTo>
                    <a:lnTo>
                      <a:pt x="91" y="201"/>
                    </a:lnTo>
                    <a:lnTo>
                      <a:pt x="75" y="250"/>
                    </a:lnTo>
                    <a:lnTo>
                      <a:pt x="16" y="255"/>
                    </a:lnTo>
                    <a:lnTo>
                      <a:pt x="16" y="261"/>
                    </a:lnTo>
                    <a:lnTo>
                      <a:pt x="40" y="286"/>
                    </a:lnTo>
                    <a:lnTo>
                      <a:pt x="21" y="301"/>
                    </a:lnTo>
                    <a:lnTo>
                      <a:pt x="4" y="337"/>
                    </a:lnTo>
                    <a:lnTo>
                      <a:pt x="0" y="363"/>
                    </a:lnTo>
                    <a:lnTo>
                      <a:pt x="15" y="396"/>
                    </a:lnTo>
                    <a:lnTo>
                      <a:pt x="11" y="423"/>
                    </a:lnTo>
                    <a:lnTo>
                      <a:pt x="40" y="434"/>
                    </a:lnTo>
                    <a:lnTo>
                      <a:pt x="42" y="454"/>
                    </a:lnTo>
                    <a:lnTo>
                      <a:pt x="50" y="473"/>
                    </a:lnTo>
                    <a:lnTo>
                      <a:pt x="39" y="501"/>
                    </a:lnTo>
                    <a:lnTo>
                      <a:pt x="47" y="520"/>
                    </a:lnTo>
                    <a:lnTo>
                      <a:pt x="29" y="543"/>
                    </a:lnTo>
                    <a:lnTo>
                      <a:pt x="38" y="562"/>
                    </a:lnTo>
                    <a:lnTo>
                      <a:pt x="59" y="567"/>
                    </a:lnTo>
                    <a:lnTo>
                      <a:pt x="91" y="564"/>
                    </a:lnTo>
                    <a:lnTo>
                      <a:pt x="144" y="545"/>
                    </a:lnTo>
                    <a:lnTo>
                      <a:pt x="151" y="551"/>
                    </a:lnTo>
                    <a:lnTo>
                      <a:pt x="185" y="554"/>
                    </a:lnTo>
                    <a:lnTo>
                      <a:pt x="183" y="534"/>
                    </a:lnTo>
                    <a:lnTo>
                      <a:pt x="197" y="533"/>
                    </a:lnTo>
                    <a:lnTo>
                      <a:pt x="220" y="505"/>
                    </a:lnTo>
                    <a:lnTo>
                      <a:pt x="248" y="521"/>
                    </a:lnTo>
                    <a:lnTo>
                      <a:pt x="252" y="549"/>
                    </a:lnTo>
                    <a:lnTo>
                      <a:pt x="271" y="539"/>
                    </a:lnTo>
                    <a:lnTo>
                      <a:pt x="291" y="538"/>
                    </a:lnTo>
                    <a:lnTo>
                      <a:pt x="308" y="516"/>
                    </a:lnTo>
                    <a:lnTo>
                      <a:pt x="338" y="540"/>
                    </a:lnTo>
                    <a:lnTo>
                      <a:pt x="371" y="531"/>
                    </a:lnTo>
                    <a:lnTo>
                      <a:pt x="362" y="518"/>
                    </a:lnTo>
                    <a:lnTo>
                      <a:pt x="389" y="509"/>
                    </a:lnTo>
                    <a:lnTo>
                      <a:pt x="400" y="488"/>
                    </a:lnTo>
                    <a:lnTo>
                      <a:pt x="393" y="481"/>
                    </a:lnTo>
                    <a:lnTo>
                      <a:pt x="412" y="467"/>
                    </a:lnTo>
                    <a:lnTo>
                      <a:pt x="431" y="458"/>
                    </a:lnTo>
                    <a:lnTo>
                      <a:pt x="436" y="445"/>
                    </a:lnTo>
                    <a:lnTo>
                      <a:pt x="475" y="434"/>
                    </a:lnTo>
                    <a:lnTo>
                      <a:pt x="446" y="396"/>
                    </a:lnTo>
                    <a:lnTo>
                      <a:pt x="448" y="349"/>
                    </a:lnTo>
                    <a:lnTo>
                      <a:pt x="458" y="321"/>
                    </a:lnTo>
                    <a:lnTo>
                      <a:pt x="442" y="296"/>
                    </a:lnTo>
                    <a:lnTo>
                      <a:pt x="463" y="227"/>
                    </a:lnTo>
                    <a:lnTo>
                      <a:pt x="481" y="205"/>
                    </a:lnTo>
                    <a:lnTo>
                      <a:pt x="465" y="173"/>
                    </a:lnTo>
                    <a:lnTo>
                      <a:pt x="477" y="165"/>
                    </a:lnTo>
                    <a:lnTo>
                      <a:pt x="475" y="139"/>
                    </a:lnTo>
                    <a:lnTo>
                      <a:pt x="481" y="131"/>
                    </a:lnTo>
                    <a:lnTo>
                      <a:pt x="513" y="115"/>
                    </a:lnTo>
                    <a:lnTo>
                      <a:pt x="506" y="102"/>
                    </a:lnTo>
                    <a:lnTo>
                      <a:pt x="486" y="104"/>
                    </a:lnTo>
                    <a:lnTo>
                      <a:pt x="471" y="92"/>
                    </a:lnTo>
                    <a:lnTo>
                      <a:pt x="470" y="79"/>
                    </a:lnTo>
                    <a:lnTo>
                      <a:pt x="454" y="53"/>
                    </a:lnTo>
                    <a:lnTo>
                      <a:pt x="415" y="70"/>
                    </a:lnTo>
                    <a:lnTo>
                      <a:pt x="355" y="69"/>
                    </a:lnTo>
                    <a:lnTo>
                      <a:pt x="345" y="43"/>
                    </a:lnTo>
                    <a:lnTo>
                      <a:pt x="332" y="45"/>
                    </a:lnTo>
                    <a:lnTo>
                      <a:pt x="311" y="33"/>
                    </a:lnTo>
                    <a:lnTo>
                      <a:pt x="306" y="53"/>
                    </a:lnTo>
                    <a:lnTo>
                      <a:pt x="279" y="49"/>
                    </a:lnTo>
                    <a:lnTo>
                      <a:pt x="277" y="23"/>
                    </a:lnTo>
                    <a:lnTo>
                      <a:pt x="249" y="19"/>
                    </a:lnTo>
                    <a:lnTo>
                      <a:pt x="241" y="0"/>
                    </a:lnTo>
                    <a:lnTo>
                      <a:pt x="214" y="2"/>
                    </a:lnTo>
                    <a:lnTo>
                      <a:pt x="209" y="23"/>
                    </a:lnTo>
                    <a:lnTo>
                      <a:pt x="150" y="41"/>
                    </a:lnTo>
                    <a:lnTo>
                      <a:pt x="154" y="68"/>
                    </a:lnTo>
                    <a:lnTo>
                      <a:pt x="147" y="76"/>
                    </a:lnTo>
                    <a:lnTo>
                      <a:pt x="129" y="104"/>
                    </a:lnTo>
                    <a:lnTo>
                      <a:pt x="103" y="106"/>
                    </a:lnTo>
                    <a:lnTo>
                      <a:pt x="80" y="142"/>
                    </a:lnTo>
                    <a:lnTo>
                      <a:pt x="110" y="1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9" name="Freeform 165">
                <a:extLst>
                  <a:ext uri="{FF2B5EF4-FFF2-40B4-BE49-F238E27FC236}">
                    <a16:creationId xmlns:a16="http://schemas.microsoft.com/office/drawing/2014/main" id="{A5B29819-7181-4BA6-047B-17EF0B19B4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1" y="1338"/>
                <a:ext cx="340" cy="464"/>
              </a:xfrm>
              <a:custGeom>
                <a:avLst/>
                <a:gdLst>
                  <a:gd name="T0" fmla="*/ 333 w 1021"/>
                  <a:gd name="T1" fmla="*/ 100 h 1390"/>
                  <a:gd name="T2" fmla="*/ 366 w 1021"/>
                  <a:gd name="T3" fmla="*/ 164 h 1390"/>
                  <a:gd name="T4" fmla="*/ 317 w 1021"/>
                  <a:gd name="T5" fmla="*/ 222 h 1390"/>
                  <a:gd name="T6" fmla="*/ 256 w 1021"/>
                  <a:gd name="T7" fmla="*/ 289 h 1390"/>
                  <a:gd name="T8" fmla="*/ 273 w 1021"/>
                  <a:gd name="T9" fmla="*/ 394 h 1390"/>
                  <a:gd name="T10" fmla="*/ 124 w 1021"/>
                  <a:gd name="T11" fmla="*/ 388 h 1390"/>
                  <a:gd name="T12" fmla="*/ 103 w 1021"/>
                  <a:gd name="T13" fmla="*/ 444 h 1390"/>
                  <a:gd name="T14" fmla="*/ 58 w 1021"/>
                  <a:gd name="T15" fmla="*/ 462 h 1390"/>
                  <a:gd name="T16" fmla="*/ 30 w 1021"/>
                  <a:gd name="T17" fmla="*/ 524 h 1390"/>
                  <a:gd name="T18" fmla="*/ 111 w 1021"/>
                  <a:gd name="T19" fmla="*/ 598 h 1390"/>
                  <a:gd name="T20" fmla="*/ 177 w 1021"/>
                  <a:gd name="T21" fmla="*/ 591 h 1390"/>
                  <a:gd name="T22" fmla="*/ 215 w 1021"/>
                  <a:gd name="T23" fmla="*/ 635 h 1390"/>
                  <a:gd name="T24" fmla="*/ 249 w 1021"/>
                  <a:gd name="T25" fmla="*/ 719 h 1390"/>
                  <a:gd name="T26" fmla="*/ 252 w 1021"/>
                  <a:gd name="T27" fmla="*/ 819 h 1390"/>
                  <a:gd name="T28" fmla="*/ 237 w 1021"/>
                  <a:gd name="T29" fmla="*/ 874 h 1390"/>
                  <a:gd name="T30" fmla="*/ 207 w 1021"/>
                  <a:gd name="T31" fmla="*/ 911 h 1390"/>
                  <a:gd name="T32" fmla="*/ 223 w 1021"/>
                  <a:gd name="T33" fmla="*/ 1010 h 1390"/>
                  <a:gd name="T34" fmla="*/ 240 w 1021"/>
                  <a:gd name="T35" fmla="*/ 1055 h 1390"/>
                  <a:gd name="T36" fmla="*/ 278 w 1021"/>
                  <a:gd name="T37" fmla="*/ 1105 h 1390"/>
                  <a:gd name="T38" fmla="*/ 299 w 1021"/>
                  <a:gd name="T39" fmla="*/ 1190 h 1390"/>
                  <a:gd name="T40" fmla="*/ 325 w 1021"/>
                  <a:gd name="T41" fmla="*/ 1316 h 1390"/>
                  <a:gd name="T42" fmla="*/ 284 w 1021"/>
                  <a:gd name="T43" fmla="*/ 1372 h 1390"/>
                  <a:gd name="T44" fmla="*/ 395 w 1021"/>
                  <a:gd name="T45" fmla="*/ 1349 h 1390"/>
                  <a:gd name="T46" fmla="*/ 425 w 1021"/>
                  <a:gd name="T47" fmla="*/ 1306 h 1390"/>
                  <a:gd name="T48" fmla="*/ 555 w 1021"/>
                  <a:gd name="T49" fmla="*/ 1261 h 1390"/>
                  <a:gd name="T50" fmla="*/ 596 w 1021"/>
                  <a:gd name="T51" fmla="*/ 1270 h 1390"/>
                  <a:gd name="T52" fmla="*/ 621 w 1021"/>
                  <a:gd name="T53" fmla="*/ 1181 h 1390"/>
                  <a:gd name="T54" fmla="*/ 641 w 1021"/>
                  <a:gd name="T55" fmla="*/ 1105 h 1390"/>
                  <a:gd name="T56" fmla="*/ 659 w 1021"/>
                  <a:gd name="T57" fmla="*/ 1083 h 1390"/>
                  <a:gd name="T58" fmla="*/ 722 w 1021"/>
                  <a:gd name="T59" fmla="*/ 1044 h 1390"/>
                  <a:gd name="T60" fmla="*/ 770 w 1021"/>
                  <a:gd name="T61" fmla="*/ 1046 h 1390"/>
                  <a:gd name="T62" fmla="*/ 841 w 1021"/>
                  <a:gd name="T63" fmla="*/ 1019 h 1390"/>
                  <a:gd name="T64" fmla="*/ 935 w 1021"/>
                  <a:gd name="T65" fmla="*/ 950 h 1390"/>
                  <a:gd name="T66" fmla="*/ 1008 w 1021"/>
                  <a:gd name="T67" fmla="*/ 863 h 1390"/>
                  <a:gd name="T68" fmla="*/ 1010 w 1021"/>
                  <a:gd name="T69" fmla="*/ 748 h 1390"/>
                  <a:gd name="T70" fmla="*/ 974 w 1021"/>
                  <a:gd name="T71" fmla="*/ 645 h 1390"/>
                  <a:gd name="T72" fmla="*/ 939 w 1021"/>
                  <a:gd name="T73" fmla="*/ 420 h 1390"/>
                  <a:gd name="T74" fmla="*/ 901 w 1021"/>
                  <a:gd name="T75" fmla="*/ 222 h 1390"/>
                  <a:gd name="T76" fmla="*/ 784 w 1021"/>
                  <a:gd name="T77" fmla="*/ 125 h 1390"/>
                  <a:gd name="T78" fmla="*/ 701 w 1021"/>
                  <a:gd name="T79" fmla="*/ 160 h 1390"/>
                  <a:gd name="T80" fmla="*/ 646 w 1021"/>
                  <a:gd name="T81" fmla="*/ 84 h 1390"/>
                  <a:gd name="T82" fmla="*/ 514 w 1021"/>
                  <a:gd name="T83" fmla="*/ 23 h 1390"/>
                  <a:gd name="T84" fmla="*/ 364 w 1021"/>
                  <a:gd name="T85" fmla="*/ 3 h 1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21" h="1390">
                    <a:moveTo>
                      <a:pt x="275" y="52"/>
                    </a:moveTo>
                    <a:lnTo>
                      <a:pt x="285" y="84"/>
                    </a:lnTo>
                    <a:lnTo>
                      <a:pt x="333" y="100"/>
                    </a:lnTo>
                    <a:lnTo>
                      <a:pt x="342" y="120"/>
                    </a:lnTo>
                    <a:lnTo>
                      <a:pt x="337" y="147"/>
                    </a:lnTo>
                    <a:lnTo>
                      <a:pt x="366" y="164"/>
                    </a:lnTo>
                    <a:lnTo>
                      <a:pt x="360" y="239"/>
                    </a:lnTo>
                    <a:lnTo>
                      <a:pt x="340" y="248"/>
                    </a:lnTo>
                    <a:lnTo>
                      <a:pt x="317" y="222"/>
                    </a:lnTo>
                    <a:lnTo>
                      <a:pt x="266" y="248"/>
                    </a:lnTo>
                    <a:lnTo>
                      <a:pt x="254" y="269"/>
                    </a:lnTo>
                    <a:lnTo>
                      <a:pt x="256" y="289"/>
                    </a:lnTo>
                    <a:lnTo>
                      <a:pt x="290" y="359"/>
                    </a:lnTo>
                    <a:lnTo>
                      <a:pt x="291" y="372"/>
                    </a:lnTo>
                    <a:lnTo>
                      <a:pt x="273" y="394"/>
                    </a:lnTo>
                    <a:lnTo>
                      <a:pt x="232" y="391"/>
                    </a:lnTo>
                    <a:lnTo>
                      <a:pt x="174" y="410"/>
                    </a:lnTo>
                    <a:lnTo>
                      <a:pt x="124" y="388"/>
                    </a:lnTo>
                    <a:lnTo>
                      <a:pt x="113" y="409"/>
                    </a:lnTo>
                    <a:lnTo>
                      <a:pt x="88" y="425"/>
                    </a:lnTo>
                    <a:lnTo>
                      <a:pt x="103" y="444"/>
                    </a:lnTo>
                    <a:lnTo>
                      <a:pt x="92" y="471"/>
                    </a:lnTo>
                    <a:lnTo>
                      <a:pt x="73" y="480"/>
                    </a:lnTo>
                    <a:lnTo>
                      <a:pt x="58" y="462"/>
                    </a:lnTo>
                    <a:lnTo>
                      <a:pt x="44" y="463"/>
                    </a:lnTo>
                    <a:lnTo>
                      <a:pt x="42" y="510"/>
                    </a:lnTo>
                    <a:lnTo>
                      <a:pt x="30" y="524"/>
                    </a:lnTo>
                    <a:lnTo>
                      <a:pt x="0" y="567"/>
                    </a:lnTo>
                    <a:lnTo>
                      <a:pt x="77" y="601"/>
                    </a:lnTo>
                    <a:lnTo>
                      <a:pt x="111" y="598"/>
                    </a:lnTo>
                    <a:lnTo>
                      <a:pt x="142" y="574"/>
                    </a:lnTo>
                    <a:lnTo>
                      <a:pt x="162" y="572"/>
                    </a:lnTo>
                    <a:lnTo>
                      <a:pt x="177" y="591"/>
                    </a:lnTo>
                    <a:lnTo>
                      <a:pt x="179" y="611"/>
                    </a:lnTo>
                    <a:lnTo>
                      <a:pt x="205" y="596"/>
                    </a:lnTo>
                    <a:lnTo>
                      <a:pt x="215" y="635"/>
                    </a:lnTo>
                    <a:lnTo>
                      <a:pt x="197" y="663"/>
                    </a:lnTo>
                    <a:lnTo>
                      <a:pt x="212" y="675"/>
                    </a:lnTo>
                    <a:lnTo>
                      <a:pt x="249" y="719"/>
                    </a:lnTo>
                    <a:lnTo>
                      <a:pt x="228" y="775"/>
                    </a:lnTo>
                    <a:lnTo>
                      <a:pt x="223" y="795"/>
                    </a:lnTo>
                    <a:lnTo>
                      <a:pt x="252" y="819"/>
                    </a:lnTo>
                    <a:lnTo>
                      <a:pt x="286" y="822"/>
                    </a:lnTo>
                    <a:lnTo>
                      <a:pt x="275" y="851"/>
                    </a:lnTo>
                    <a:lnTo>
                      <a:pt x="237" y="874"/>
                    </a:lnTo>
                    <a:lnTo>
                      <a:pt x="238" y="888"/>
                    </a:lnTo>
                    <a:lnTo>
                      <a:pt x="233" y="901"/>
                    </a:lnTo>
                    <a:lnTo>
                      <a:pt x="207" y="911"/>
                    </a:lnTo>
                    <a:lnTo>
                      <a:pt x="253" y="973"/>
                    </a:lnTo>
                    <a:lnTo>
                      <a:pt x="242" y="994"/>
                    </a:lnTo>
                    <a:lnTo>
                      <a:pt x="223" y="1010"/>
                    </a:lnTo>
                    <a:lnTo>
                      <a:pt x="216" y="1017"/>
                    </a:lnTo>
                    <a:lnTo>
                      <a:pt x="238" y="1035"/>
                    </a:lnTo>
                    <a:lnTo>
                      <a:pt x="240" y="1055"/>
                    </a:lnTo>
                    <a:lnTo>
                      <a:pt x="260" y="1059"/>
                    </a:lnTo>
                    <a:lnTo>
                      <a:pt x="283" y="1077"/>
                    </a:lnTo>
                    <a:lnTo>
                      <a:pt x="278" y="1105"/>
                    </a:lnTo>
                    <a:lnTo>
                      <a:pt x="315" y="1135"/>
                    </a:lnTo>
                    <a:lnTo>
                      <a:pt x="312" y="1175"/>
                    </a:lnTo>
                    <a:lnTo>
                      <a:pt x="299" y="1190"/>
                    </a:lnTo>
                    <a:lnTo>
                      <a:pt x="303" y="1216"/>
                    </a:lnTo>
                    <a:lnTo>
                      <a:pt x="290" y="1231"/>
                    </a:lnTo>
                    <a:lnTo>
                      <a:pt x="325" y="1316"/>
                    </a:lnTo>
                    <a:lnTo>
                      <a:pt x="313" y="1330"/>
                    </a:lnTo>
                    <a:lnTo>
                      <a:pt x="288" y="1346"/>
                    </a:lnTo>
                    <a:lnTo>
                      <a:pt x="284" y="1372"/>
                    </a:lnTo>
                    <a:lnTo>
                      <a:pt x="297" y="1385"/>
                    </a:lnTo>
                    <a:lnTo>
                      <a:pt x="386" y="1390"/>
                    </a:lnTo>
                    <a:lnTo>
                      <a:pt x="395" y="1349"/>
                    </a:lnTo>
                    <a:lnTo>
                      <a:pt x="407" y="1328"/>
                    </a:lnTo>
                    <a:lnTo>
                      <a:pt x="420" y="1327"/>
                    </a:lnTo>
                    <a:lnTo>
                      <a:pt x="425" y="1306"/>
                    </a:lnTo>
                    <a:lnTo>
                      <a:pt x="443" y="1284"/>
                    </a:lnTo>
                    <a:lnTo>
                      <a:pt x="522" y="1270"/>
                    </a:lnTo>
                    <a:lnTo>
                      <a:pt x="555" y="1261"/>
                    </a:lnTo>
                    <a:lnTo>
                      <a:pt x="563" y="1273"/>
                    </a:lnTo>
                    <a:lnTo>
                      <a:pt x="582" y="1265"/>
                    </a:lnTo>
                    <a:lnTo>
                      <a:pt x="596" y="1270"/>
                    </a:lnTo>
                    <a:lnTo>
                      <a:pt x="646" y="1239"/>
                    </a:lnTo>
                    <a:lnTo>
                      <a:pt x="643" y="1199"/>
                    </a:lnTo>
                    <a:lnTo>
                      <a:pt x="621" y="1181"/>
                    </a:lnTo>
                    <a:lnTo>
                      <a:pt x="637" y="1138"/>
                    </a:lnTo>
                    <a:lnTo>
                      <a:pt x="616" y="1121"/>
                    </a:lnTo>
                    <a:lnTo>
                      <a:pt x="641" y="1105"/>
                    </a:lnTo>
                    <a:lnTo>
                      <a:pt x="662" y="1116"/>
                    </a:lnTo>
                    <a:lnTo>
                      <a:pt x="667" y="1103"/>
                    </a:lnTo>
                    <a:lnTo>
                      <a:pt x="659" y="1083"/>
                    </a:lnTo>
                    <a:lnTo>
                      <a:pt x="698" y="1066"/>
                    </a:lnTo>
                    <a:lnTo>
                      <a:pt x="716" y="1051"/>
                    </a:lnTo>
                    <a:lnTo>
                      <a:pt x="722" y="1044"/>
                    </a:lnTo>
                    <a:lnTo>
                      <a:pt x="728" y="1024"/>
                    </a:lnTo>
                    <a:lnTo>
                      <a:pt x="748" y="1021"/>
                    </a:lnTo>
                    <a:lnTo>
                      <a:pt x="770" y="1046"/>
                    </a:lnTo>
                    <a:lnTo>
                      <a:pt x="801" y="1030"/>
                    </a:lnTo>
                    <a:lnTo>
                      <a:pt x="836" y="1039"/>
                    </a:lnTo>
                    <a:lnTo>
                      <a:pt x="841" y="1019"/>
                    </a:lnTo>
                    <a:lnTo>
                      <a:pt x="896" y="967"/>
                    </a:lnTo>
                    <a:lnTo>
                      <a:pt x="923" y="965"/>
                    </a:lnTo>
                    <a:lnTo>
                      <a:pt x="935" y="950"/>
                    </a:lnTo>
                    <a:lnTo>
                      <a:pt x="983" y="959"/>
                    </a:lnTo>
                    <a:lnTo>
                      <a:pt x="1011" y="896"/>
                    </a:lnTo>
                    <a:lnTo>
                      <a:pt x="1008" y="863"/>
                    </a:lnTo>
                    <a:lnTo>
                      <a:pt x="997" y="831"/>
                    </a:lnTo>
                    <a:lnTo>
                      <a:pt x="1021" y="781"/>
                    </a:lnTo>
                    <a:lnTo>
                      <a:pt x="1010" y="748"/>
                    </a:lnTo>
                    <a:lnTo>
                      <a:pt x="1019" y="695"/>
                    </a:lnTo>
                    <a:lnTo>
                      <a:pt x="1010" y="675"/>
                    </a:lnTo>
                    <a:lnTo>
                      <a:pt x="974" y="645"/>
                    </a:lnTo>
                    <a:lnTo>
                      <a:pt x="982" y="584"/>
                    </a:lnTo>
                    <a:lnTo>
                      <a:pt x="944" y="466"/>
                    </a:lnTo>
                    <a:lnTo>
                      <a:pt x="939" y="420"/>
                    </a:lnTo>
                    <a:lnTo>
                      <a:pt x="859" y="347"/>
                    </a:lnTo>
                    <a:lnTo>
                      <a:pt x="857" y="327"/>
                    </a:lnTo>
                    <a:lnTo>
                      <a:pt x="901" y="222"/>
                    </a:lnTo>
                    <a:lnTo>
                      <a:pt x="858" y="125"/>
                    </a:lnTo>
                    <a:lnTo>
                      <a:pt x="808" y="151"/>
                    </a:lnTo>
                    <a:lnTo>
                      <a:pt x="784" y="125"/>
                    </a:lnTo>
                    <a:lnTo>
                      <a:pt x="750" y="109"/>
                    </a:lnTo>
                    <a:lnTo>
                      <a:pt x="734" y="157"/>
                    </a:lnTo>
                    <a:lnTo>
                      <a:pt x="701" y="160"/>
                    </a:lnTo>
                    <a:lnTo>
                      <a:pt x="685" y="135"/>
                    </a:lnTo>
                    <a:lnTo>
                      <a:pt x="657" y="117"/>
                    </a:lnTo>
                    <a:lnTo>
                      <a:pt x="646" y="84"/>
                    </a:lnTo>
                    <a:lnTo>
                      <a:pt x="612" y="61"/>
                    </a:lnTo>
                    <a:lnTo>
                      <a:pt x="558" y="66"/>
                    </a:lnTo>
                    <a:lnTo>
                      <a:pt x="514" y="23"/>
                    </a:lnTo>
                    <a:lnTo>
                      <a:pt x="468" y="41"/>
                    </a:lnTo>
                    <a:lnTo>
                      <a:pt x="404" y="0"/>
                    </a:lnTo>
                    <a:lnTo>
                      <a:pt x="364" y="3"/>
                    </a:lnTo>
                    <a:lnTo>
                      <a:pt x="299" y="30"/>
                    </a:lnTo>
                    <a:lnTo>
                      <a:pt x="275" y="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0" name="Freeform 166">
                <a:extLst>
                  <a:ext uri="{FF2B5EF4-FFF2-40B4-BE49-F238E27FC236}">
                    <a16:creationId xmlns:a16="http://schemas.microsoft.com/office/drawing/2014/main" id="{09578CFD-5066-0323-6A70-BADDDFCC9EF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99" y="487"/>
                <a:ext cx="279" cy="495"/>
              </a:xfrm>
              <a:custGeom>
                <a:avLst/>
                <a:gdLst>
                  <a:gd name="T0" fmla="*/ 0 w 836"/>
                  <a:gd name="T1" fmla="*/ 55 h 1486"/>
                  <a:gd name="T2" fmla="*/ 66 w 836"/>
                  <a:gd name="T3" fmla="*/ 176 h 1486"/>
                  <a:gd name="T4" fmla="*/ 66 w 836"/>
                  <a:gd name="T5" fmla="*/ 324 h 1486"/>
                  <a:gd name="T6" fmla="*/ 80 w 836"/>
                  <a:gd name="T7" fmla="*/ 409 h 1486"/>
                  <a:gd name="T8" fmla="*/ 153 w 836"/>
                  <a:gd name="T9" fmla="*/ 463 h 1486"/>
                  <a:gd name="T10" fmla="*/ 211 w 836"/>
                  <a:gd name="T11" fmla="*/ 585 h 1486"/>
                  <a:gd name="T12" fmla="*/ 220 w 836"/>
                  <a:gd name="T13" fmla="*/ 678 h 1486"/>
                  <a:gd name="T14" fmla="*/ 207 w 836"/>
                  <a:gd name="T15" fmla="*/ 754 h 1486"/>
                  <a:gd name="T16" fmla="*/ 246 w 836"/>
                  <a:gd name="T17" fmla="*/ 817 h 1486"/>
                  <a:gd name="T18" fmla="*/ 237 w 836"/>
                  <a:gd name="T19" fmla="*/ 944 h 1486"/>
                  <a:gd name="T20" fmla="*/ 193 w 836"/>
                  <a:gd name="T21" fmla="*/ 1042 h 1486"/>
                  <a:gd name="T22" fmla="*/ 239 w 836"/>
                  <a:gd name="T23" fmla="*/ 1173 h 1486"/>
                  <a:gd name="T24" fmla="*/ 300 w 836"/>
                  <a:gd name="T25" fmla="*/ 1254 h 1486"/>
                  <a:gd name="T26" fmla="*/ 348 w 836"/>
                  <a:gd name="T27" fmla="*/ 1270 h 1486"/>
                  <a:gd name="T28" fmla="*/ 218 w 836"/>
                  <a:gd name="T29" fmla="*/ 1315 h 1486"/>
                  <a:gd name="T30" fmla="*/ 224 w 836"/>
                  <a:gd name="T31" fmla="*/ 1376 h 1486"/>
                  <a:gd name="T32" fmla="*/ 301 w 836"/>
                  <a:gd name="T33" fmla="*/ 1482 h 1486"/>
                  <a:gd name="T34" fmla="*/ 410 w 836"/>
                  <a:gd name="T35" fmla="*/ 1431 h 1486"/>
                  <a:gd name="T36" fmla="*/ 573 w 836"/>
                  <a:gd name="T37" fmla="*/ 1444 h 1486"/>
                  <a:gd name="T38" fmla="*/ 649 w 836"/>
                  <a:gd name="T39" fmla="*/ 1463 h 1486"/>
                  <a:gd name="T40" fmla="*/ 702 w 836"/>
                  <a:gd name="T41" fmla="*/ 1465 h 1486"/>
                  <a:gd name="T42" fmla="*/ 803 w 836"/>
                  <a:gd name="T43" fmla="*/ 1396 h 1486"/>
                  <a:gd name="T44" fmla="*/ 815 w 836"/>
                  <a:gd name="T45" fmla="*/ 1313 h 1486"/>
                  <a:gd name="T46" fmla="*/ 836 w 836"/>
                  <a:gd name="T47" fmla="*/ 1251 h 1486"/>
                  <a:gd name="T48" fmla="*/ 757 w 836"/>
                  <a:gd name="T49" fmla="*/ 1198 h 1486"/>
                  <a:gd name="T50" fmla="*/ 768 w 836"/>
                  <a:gd name="T51" fmla="*/ 1157 h 1486"/>
                  <a:gd name="T52" fmla="*/ 666 w 836"/>
                  <a:gd name="T53" fmla="*/ 1140 h 1486"/>
                  <a:gd name="T54" fmla="*/ 566 w 836"/>
                  <a:gd name="T55" fmla="*/ 1089 h 1486"/>
                  <a:gd name="T56" fmla="*/ 594 w 836"/>
                  <a:gd name="T57" fmla="*/ 1026 h 1486"/>
                  <a:gd name="T58" fmla="*/ 602 w 836"/>
                  <a:gd name="T59" fmla="*/ 964 h 1486"/>
                  <a:gd name="T60" fmla="*/ 663 w 836"/>
                  <a:gd name="T61" fmla="*/ 937 h 1486"/>
                  <a:gd name="T62" fmla="*/ 766 w 836"/>
                  <a:gd name="T63" fmla="*/ 849 h 1486"/>
                  <a:gd name="T64" fmla="*/ 757 w 836"/>
                  <a:gd name="T65" fmla="*/ 756 h 1486"/>
                  <a:gd name="T66" fmla="*/ 731 w 836"/>
                  <a:gd name="T67" fmla="*/ 624 h 1486"/>
                  <a:gd name="T68" fmla="*/ 644 w 836"/>
                  <a:gd name="T69" fmla="*/ 625 h 1486"/>
                  <a:gd name="T70" fmla="*/ 583 w 836"/>
                  <a:gd name="T71" fmla="*/ 550 h 1486"/>
                  <a:gd name="T72" fmla="*/ 588 w 836"/>
                  <a:gd name="T73" fmla="*/ 494 h 1486"/>
                  <a:gd name="T74" fmla="*/ 548 w 836"/>
                  <a:gd name="T75" fmla="*/ 460 h 1486"/>
                  <a:gd name="T76" fmla="*/ 556 w 836"/>
                  <a:gd name="T77" fmla="*/ 398 h 1486"/>
                  <a:gd name="T78" fmla="*/ 477 w 836"/>
                  <a:gd name="T79" fmla="*/ 198 h 1486"/>
                  <a:gd name="T80" fmla="*/ 520 w 836"/>
                  <a:gd name="T81" fmla="*/ 160 h 1486"/>
                  <a:gd name="T82" fmla="*/ 403 w 836"/>
                  <a:gd name="T83" fmla="*/ 51 h 1486"/>
                  <a:gd name="T84" fmla="*/ 241 w 836"/>
                  <a:gd name="T85" fmla="*/ 106 h 1486"/>
                  <a:gd name="T86" fmla="*/ 71 w 836"/>
                  <a:gd name="T87" fmla="*/ 15 h 1486"/>
                  <a:gd name="T88" fmla="*/ 711 w 836"/>
                  <a:gd name="T89" fmla="*/ 692 h 1486"/>
                  <a:gd name="T90" fmla="*/ 702 w 836"/>
                  <a:gd name="T91" fmla="*/ 680 h 1486"/>
                  <a:gd name="T92" fmla="*/ 736 w 836"/>
                  <a:gd name="T93" fmla="*/ 750 h 1486"/>
                  <a:gd name="T94" fmla="*/ 724 w 836"/>
                  <a:gd name="T95" fmla="*/ 759 h 1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36" h="1486">
                    <a:moveTo>
                      <a:pt x="9" y="0"/>
                    </a:moveTo>
                    <a:lnTo>
                      <a:pt x="3" y="7"/>
                    </a:lnTo>
                    <a:lnTo>
                      <a:pt x="0" y="55"/>
                    </a:lnTo>
                    <a:lnTo>
                      <a:pt x="50" y="83"/>
                    </a:lnTo>
                    <a:lnTo>
                      <a:pt x="68" y="122"/>
                    </a:lnTo>
                    <a:lnTo>
                      <a:pt x="66" y="176"/>
                    </a:lnTo>
                    <a:lnTo>
                      <a:pt x="30" y="227"/>
                    </a:lnTo>
                    <a:lnTo>
                      <a:pt x="54" y="265"/>
                    </a:lnTo>
                    <a:lnTo>
                      <a:pt x="66" y="324"/>
                    </a:lnTo>
                    <a:lnTo>
                      <a:pt x="65" y="377"/>
                    </a:lnTo>
                    <a:lnTo>
                      <a:pt x="73" y="404"/>
                    </a:lnTo>
                    <a:lnTo>
                      <a:pt x="80" y="409"/>
                    </a:lnTo>
                    <a:lnTo>
                      <a:pt x="101" y="421"/>
                    </a:lnTo>
                    <a:lnTo>
                      <a:pt x="132" y="458"/>
                    </a:lnTo>
                    <a:lnTo>
                      <a:pt x="153" y="463"/>
                    </a:lnTo>
                    <a:lnTo>
                      <a:pt x="149" y="490"/>
                    </a:lnTo>
                    <a:lnTo>
                      <a:pt x="192" y="600"/>
                    </a:lnTo>
                    <a:lnTo>
                      <a:pt x="211" y="585"/>
                    </a:lnTo>
                    <a:lnTo>
                      <a:pt x="226" y="598"/>
                    </a:lnTo>
                    <a:lnTo>
                      <a:pt x="213" y="611"/>
                    </a:lnTo>
                    <a:lnTo>
                      <a:pt x="220" y="678"/>
                    </a:lnTo>
                    <a:lnTo>
                      <a:pt x="228" y="698"/>
                    </a:lnTo>
                    <a:lnTo>
                      <a:pt x="216" y="713"/>
                    </a:lnTo>
                    <a:lnTo>
                      <a:pt x="207" y="754"/>
                    </a:lnTo>
                    <a:lnTo>
                      <a:pt x="215" y="846"/>
                    </a:lnTo>
                    <a:lnTo>
                      <a:pt x="232" y="818"/>
                    </a:lnTo>
                    <a:lnTo>
                      <a:pt x="246" y="817"/>
                    </a:lnTo>
                    <a:lnTo>
                      <a:pt x="232" y="885"/>
                    </a:lnTo>
                    <a:lnTo>
                      <a:pt x="229" y="919"/>
                    </a:lnTo>
                    <a:lnTo>
                      <a:pt x="237" y="944"/>
                    </a:lnTo>
                    <a:lnTo>
                      <a:pt x="233" y="966"/>
                    </a:lnTo>
                    <a:lnTo>
                      <a:pt x="226" y="967"/>
                    </a:lnTo>
                    <a:lnTo>
                      <a:pt x="193" y="1042"/>
                    </a:lnTo>
                    <a:lnTo>
                      <a:pt x="210" y="1081"/>
                    </a:lnTo>
                    <a:lnTo>
                      <a:pt x="210" y="1149"/>
                    </a:lnTo>
                    <a:lnTo>
                      <a:pt x="239" y="1173"/>
                    </a:lnTo>
                    <a:lnTo>
                      <a:pt x="255" y="1211"/>
                    </a:lnTo>
                    <a:lnTo>
                      <a:pt x="270" y="1224"/>
                    </a:lnTo>
                    <a:lnTo>
                      <a:pt x="300" y="1254"/>
                    </a:lnTo>
                    <a:lnTo>
                      <a:pt x="339" y="1237"/>
                    </a:lnTo>
                    <a:lnTo>
                      <a:pt x="341" y="1257"/>
                    </a:lnTo>
                    <a:lnTo>
                      <a:pt x="348" y="1270"/>
                    </a:lnTo>
                    <a:lnTo>
                      <a:pt x="264" y="1298"/>
                    </a:lnTo>
                    <a:lnTo>
                      <a:pt x="202" y="1284"/>
                    </a:lnTo>
                    <a:lnTo>
                      <a:pt x="218" y="1315"/>
                    </a:lnTo>
                    <a:lnTo>
                      <a:pt x="221" y="1335"/>
                    </a:lnTo>
                    <a:lnTo>
                      <a:pt x="229" y="1354"/>
                    </a:lnTo>
                    <a:lnTo>
                      <a:pt x="224" y="1376"/>
                    </a:lnTo>
                    <a:lnTo>
                      <a:pt x="258" y="1446"/>
                    </a:lnTo>
                    <a:lnTo>
                      <a:pt x="285" y="1457"/>
                    </a:lnTo>
                    <a:lnTo>
                      <a:pt x="301" y="1482"/>
                    </a:lnTo>
                    <a:lnTo>
                      <a:pt x="334" y="1486"/>
                    </a:lnTo>
                    <a:lnTo>
                      <a:pt x="379" y="1448"/>
                    </a:lnTo>
                    <a:lnTo>
                      <a:pt x="410" y="1431"/>
                    </a:lnTo>
                    <a:lnTo>
                      <a:pt x="421" y="1404"/>
                    </a:lnTo>
                    <a:lnTo>
                      <a:pt x="441" y="1396"/>
                    </a:lnTo>
                    <a:lnTo>
                      <a:pt x="573" y="1444"/>
                    </a:lnTo>
                    <a:lnTo>
                      <a:pt x="585" y="1443"/>
                    </a:lnTo>
                    <a:lnTo>
                      <a:pt x="629" y="1465"/>
                    </a:lnTo>
                    <a:lnTo>
                      <a:pt x="649" y="1463"/>
                    </a:lnTo>
                    <a:lnTo>
                      <a:pt x="667" y="1442"/>
                    </a:lnTo>
                    <a:lnTo>
                      <a:pt x="680" y="1447"/>
                    </a:lnTo>
                    <a:lnTo>
                      <a:pt x="702" y="1465"/>
                    </a:lnTo>
                    <a:lnTo>
                      <a:pt x="735" y="1462"/>
                    </a:lnTo>
                    <a:lnTo>
                      <a:pt x="747" y="1441"/>
                    </a:lnTo>
                    <a:lnTo>
                      <a:pt x="803" y="1396"/>
                    </a:lnTo>
                    <a:lnTo>
                      <a:pt x="813" y="1361"/>
                    </a:lnTo>
                    <a:lnTo>
                      <a:pt x="830" y="1326"/>
                    </a:lnTo>
                    <a:lnTo>
                      <a:pt x="815" y="1313"/>
                    </a:lnTo>
                    <a:lnTo>
                      <a:pt x="813" y="1287"/>
                    </a:lnTo>
                    <a:lnTo>
                      <a:pt x="830" y="1259"/>
                    </a:lnTo>
                    <a:lnTo>
                      <a:pt x="836" y="1251"/>
                    </a:lnTo>
                    <a:lnTo>
                      <a:pt x="800" y="1228"/>
                    </a:lnTo>
                    <a:lnTo>
                      <a:pt x="778" y="1204"/>
                    </a:lnTo>
                    <a:lnTo>
                      <a:pt x="757" y="1198"/>
                    </a:lnTo>
                    <a:lnTo>
                      <a:pt x="756" y="1185"/>
                    </a:lnTo>
                    <a:lnTo>
                      <a:pt x="761" y="1171"/>
                    </a:lnTo>
                    <a:lnTo>
                      <a:pt x="768" y="1157"/>
                    </a:lnTo>
                    <a:lnTo>
                      <a:pt x="735" y="1167"/>
                    </a:lnTo>
                    <a:lnTo>
                      <a:pt x="678" y="1132"/>
                    </a:lnTo>
                    <a:lnTo>
                      <a:pt x="666" y="1140"/>
                    </a:lnTo>
                    <a:lnTo>
                      <a:pt x="584" y="1134"/>
                    </a:lnTo>
                    <a:lnTo>
                      <a:pt x="570" y="1122"/>
                    </a:lnTo>
                    <a:lnTo>
                      <a:pt x="566" y="1089"/>
                    </a:lnTo>
                    <a:lnTo>
                      <a:pt x="532" y="1072"/>
                    </a:lnTo>
                    <a:lnTo>
                      <a:pt x="580" y="1020"/>
                    </a:lnTo>
                    <a:lnTo>
                      <a:pt x="594" y="1026"/>
                    </a:lnTo>
                    <a:lnTo>
                      <a:pt x="637" y="989"/>
                    </a:lnTo>
                    <a:lnTo>
                      <a:pt x="636" y="969"/>
                    </a:lnTo>
                    <a:lnTo>
                      <a:pt x="602" y="964"/>
                    </a:lnTo>
                    <a:lnTo>
                      <a:pt x="640" y="948"/>
                    </a:lnTo>
                    <a:lnTo>
                      <a:pt x="653" y="954"/>
                    </a:lnTo>
                    <a:lnTo>
                      <a:pt x="663" y="937"/>
                    </a:lnTo>
                    <a:lnTo>
                      <a:pt x="705" y="915"/>
                    </a:lnTo>
                    <a:lnTo>
                      <a:pt x="728" y="873"/>
                    </a:lnTo>
                    <a:lnTo>
                      <a:pt x="766" y="849"/>
                    </a:lnTo>
                    <a:lnTo>
                      <a:pt x="744" y="831"/>
                    </a:lnTo>
                    <a:lnTo>
                      <a:pt x="761" y="802"/>
                    </a:lnTo>
                    <a:lnTo>
                      <a:pt x="757" y="756"/>
                    </a:lnTo>
                    <a:lnTo>
                      <a:pt x="712" y="706"/>
                    </a:lnTo>
                    <a:lnTo>
                      <a:pt x="747" y="649"/>
                    </a:lnTo>
                    <a:lnTo>
                      <a:pt x="731" y="624"/>
                    </a:lnTo>
                    <a:lnTo>
                      <a:pt x="687" y="655"/>
                    </a:lnTo>
                    <a:lnTo>
                      <a:pt x="653" y="645"/>
                    </a:lnTo>
                    <a:lnTo>
                      <a:pt x="644" y="625"/>
                    </a:lnTo>
                    <a:lnTo>
                      <a:pt x="616" y="608"/>
                    </a:lnTo>
                    <a:lnTo>
                      <a:pt x="577" y="558"/>
                    </a:lnTo>
                    <a:lnTo>
                      <a:pt x="583" y="550"/>
                    </a:lnTo>
                    <a:lnTo>
                      <a:pt x="575" y="525"/>
                    </a:lnTo>
                    <a:lnTo>
                      <a:pt x="585" y="504"/>
                    </a:lnTo>
                    <a:lnTo>
                      <a:pt x="588" y="494"/>
                    </a:lnTo>
                    <a:lnTo>
                      <a:pt x="591" y="483"/>
                    </a:lnTo>
                    <a:lnTo>
                      <a:pt x="576" y="464"/>
                    </a:lnTo>
                    <a:lnTo>
                      <a:pt x="548" y="460"/>
                    </a:lnTo>
                    <a:lnTo>
                      <a:pt x="553" y="440"/>
                    </a:lnTo>
                    <a:lnTo>
                      <a:pt x="558" y="426"/>
                    </a:lnTo>
                    <a:lnTo>
                      <a:pt x="556" y="398"/>
                    </a:lnTo>
                    <a:lnTo>
                      <a:pt x="494" y="311"/>
                    </a:lnTo>
                    <a:lnTo>
                      <a:pt x="461" y="240"/>
                    </a:lnTo>
                    <a:lnTo>
                      <a:pt x="477" y="198"/>
                    </a:lnTo>
                    <a:lnTo>
                      <a:pt x="489" y="191"/>
                    </a:lnTo>
                    <a:lnTo>
                      <a:pt x="507" y="169"/>
                    </a:lnTo>
                    <a:lnTo>
                      <a:pt x="520" y="160"/>
                    </a:lnTo>
                    <a:lnTo>
                      <a:pt x="517" y="121"/>
                    </a:lnTo>
                    <a:lnTo>
                      <a:pt x="499" y="68"/>
                    </a:lnTo>
                    <a:lnTo>
                      <a:pt x="403" y="51"/>
                    </a:lnTo>
                    <a:lnTo>
                      <a:pt x="350" y="62"/>
                    </a:lnTo>
                    <a:lnTo>
                      <a:pt x="313" y="99"/>
                    </a:lnTo>
                    <a:lnTo>
                      <a:pt x="241" y="106"/>
                    </a:lnTo>
                    <a:lnTo>
                      <a:pt x="184" y="72"/>
                    </a:lnTo>
                    <a:lnTo>
                      <a:pt x="94" y="46"/>
                    </a:lnTo>
                    <a:lnTo>
                      <a:pt x="71" y="15"/>
                    </a:lnTo>
                    <a:lnTo>
                      <a:pt x="45" y="23"/>
                    </a:lnTo>
                    <a:lnTo>
                      <a:pt x="9" y="0"/>
                    </a:lnTo>
                    <a:close/>
                    <a:moveTo>
                      <a:pt x="711" y="692"/>
                    </a:moveTo>
                    <a:lnTo>
                      <a:pt x="698" y="701"/>
                    </a:lnTo>
                    <a:lnTo>
                      <a:pt x="697" y="695"/>
                    </a:lnTo>
                    <a:lnTo>
                      <a:pt x="702" y="680"/>
                    </a:lnTo>
                    <a:lnTo>
                      <a:pt x="711" y="692"/>
                    </a:lnTo>
                    <a:close/>
                    <a:moveTo>
                      <a:pt x="729" y="745"/>
                    </a:moveTo>
                    <a:lnTo>
                      <a:pt x="736" y="750"/>
                    </a:lnTo>
                    <a:lnTo>
                      <a:pt x="737" y="758"/>
                    </a:lnTo>
                    <a:lnTo>
                      <a:pt x="731" y="765"/>
                    </a:lnTo>
                    <a:lnTo>
                      <a:pt x="724" y="759"/>
                    </a:lnTo>
                    <a:lnTo>
                      <a:pt x="729" y="7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1" name="Freeform 167">
                <a:extLst>
                  <a:ext uri="{FF2B5EF4-FFF2-40B4-BE49-F238E27FC236}">
                    <a16:creationId xmlns:a16="http://schemas.microsoft.com/office/drawing/2014/main" id="{B8377C31-CD2D-23DA-9431-DA06F9550D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2" y="714"/>
                <a:ext cx="4" cy="7"/>
              </a:xfrm>
              <a:custGeom>
                <a:avLst/>
                <a:gdLst>
                  <a:gd name="T0" fmla="*/ 1 w 14"/>
                  <a:gd name="T1" fmla="*/ 21 h 21"/>
                  <a:gd name="T2" fmla="*/ 14 w 14"/>
                  <a:gd name="T3" fmla="*/ 12 h 21"/>
                  <a:gd name="T4" fmla="*/ 5 w 14"/>
                  <a:gd name="T5" fmla="*/ 0 h 21"/>
                  <a:gd name="T6" fmla="*/ 0 w 14"/>
                  <a:gd name="T7" fmla="*/ 15 h 21"/>
                  <a:gd name="T8" fmla="*/ 1 w 14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1">
                    <a:moveTo>
                      <a:pt x="1" y="21"/>
                    </a:moveTo>
                    <a:lnTo>
                      <a:pt x="14" y="12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1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2" name="Freeform 168">
                <a:extLst>
                  <a:ext uri="{FF2B5EF4-FFF2-40B4-BE49-F238E27FC236}">
                    <a16:creationId xmlns:a16="http://schemas.microsoft.com/office/drawing/2014/main" id="{D917D6DA-9876-6CB5-D461-DE94024B2E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1" y="735"/>
                <a:ext cx="4" cy="7"/>
              </a:xfrm>
              <a:custGeom>
                <a:avLst/>
                <a:gdLst>
                  <a:gd name="T0" fmla="*/ 12 w 13"/>
                  <a:gd name="T1" fmla="*/ 5 h 20"/>
                  <a:gd name="T2" fmla="*/ 5 w 13"/>
                  <a:gd name="T3" fmla="*/ 0 h 20"/>
                  <a:gd name="T4" fmla="*/ 0 w 13"/>
                  <a:gd name="T5" fmla="*/ 14 h 20"/>
                  <a:gd name="T6" fmla="*/ 7 w 13"/>
                  <a:gd name="T7" fmla="*/ 20 h 20"/>
                  <a:gd name="T8" fmla="*/ 13 w 13"/>
                  <a:gd name="T9" fmla="*/ 13 h 20"/>
                  <a:gd name="T10" fmla="*/ 12 w 13"/>
                  <a:gd name="T11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12" y="5"/>
                    </a:moveTo>
                    <a:lnTo>
                      <a:pt x="5" y="0"/>
                    </a:lnTo>
                    <a:lnTo>
                      <a:pt x="0" y="14"/>
                    </a:lnTo>
                    <a:lnTo>
                      <a:pt x="7" y="20"/>
                    </a:lnTo>
                    <a:lnTo>
                      <a:pt x="13" y="13"/>
                    </a:lnTo>
                    <a:lnTo>
                      <a:pt x="12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3" name="Freeform 169">
                <a:extLst>
                  <a:ext uri="{FF2B5EF4-FFF2-40B4-BE49-F238E27FC236}">
                    <a16:creationId xmlns:a16="http://schemas.microsoft.com/office/drawing/2014/main" id="{B6469051-4541-3DFE-9E31-723B43F86C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" y="792"/>
                <a:ext cx="438" cy="331"/>
              </a:xfrm>
              <a:custGeom>
                <a:avLst/>
                <a:gdLst>
                  <a:gd name="T0" fmla="*/ 120 w 1314"/>
                  <a:gd name="T1" fmla="*/ 21 h 991"/>
                  <a:gd name="T2" fmla="*/ 73 w 1314"/>
                  <a:gd name="T3" fmla="*/ 85 h 991"/>
                  <a:gd name="T4" fmla="*/ 62 w 1314"/>
                  <a:gd name="T5" fmla="*/ 188 h 991"/>
                  <a:gd name="T6" fmla="*/ 3 w 1314"/>
                  <a:gd name="T7" fmla="*/ 207 h 991"/>
                  <a:gd name="T8" fmla="*/ 17 w 1314"/>
                  <a:gd name="T9" fmla="*/ 286 h 991"/>
                  <a:gd name="T10" fmla="*/ 55 w 1314"/>
                  <a:gd name="T11" fmla="*/ 329 h 991"/>
                  <a:gd name="T12" fmla="*/ 22 w 1314"/>
                  <a:gd name="T13" fmla="*/ 412 h 991"/>
                  <a:gd name="T14" fmla="*/ 22 w 1314"/>
                  <a:gd name="T15" fmla="*/ 480 h 991"/>
                  <a:gd name="T16" fmla="*/ 45 w 1314"/>
                  <a:gd name="T17" fmla="*/ 585 h 991"/>
                  <a:gd name="T18" fmla="*/ 42 w 1314"/>
                  <a:gd name="T19" fmla="*/ 631 h 991"/>
                  <a:gd name="T20" fmla="*/ 36 w 1314"/>
                  <a:gd name="T21" fmla="*/ 700 h 991"/>
                  <a:gd name="T22" fmla="*/ 54 w 1314"/>
                  <a:gd name="T23" fmla="*/ 752 h 991"/>
                  <a:gd name="T24" fmla="*/ 122 w 1314"/>
                  <a:gd name="T25" fmla="*/ 765 h 991"/>
                  <a:gd name="T26" fmla="*/ 133 w 1314"/>
                  <a:gd name="T27" fmla="*/ 812 h 991"/>
                  <a:gd name="T28" fmla="*/ 228 w 1314"/>
                  <a:gd name="T29" fmla="*/ 816 h 991"/>
                  <a:gd name="T30" fmla="*/ 289 w 1314"/>
                  <a:gd name="T31" fmla="*/ 831 h 991"/>
                  <a:gd name="T32" fmla="*/ 358 w 1314"/>
                  <a:gd name="T33" fmla="*/ 777 h 991"/>
                  <a:gd name="T34" fmla="*/ 446 w 1314"/>
                  <a:gd name="T35" fmla="*/ 782 h 991"/>
                  <a:gd name="T36" fmla="*/ 538 w 1314"/>
                  <a:gd name="T37" fmla="*/ 827 h 991"/>
                  <a:gd name="T38" fmla="*/ 616 w 1314"/>
                  <a:gd name="T39" fmla="*/ 880 h 991"/>
                  <a:gd name="T40" fmla="*/ 670 w 1314"/>
                  <a:gd name="T41" fmla="*/ 896 h 991"/>
                  <a:gd name="T42" fmla="*/ 714 w 1314"/>
                  <a:gd name="T43" fmla="*/ 918 h 991"/>
                  <a:gd name="T44" fmla="*/ 706 w 1314"/>
                  <a:gd name="T45" fmla="*/ 987 h 991"/>
                  <a:gd name="T46" fmla="*/ 795 w 1314"/>
                  <a:gd name="T47" fmla="*/ 924 h 991"/>
                  <a:gd name="T48" fmla="*/ 901 w 1314"/>
                  <a:gd name="T49" fmla="*/ 847 h 991"/>
                  <a:gd name="T50" fmla="*/ 980 w 1314"/>
                  <a:gd name="T51" fmla="*/ 900 h 991"/>
                  <a:gd name="T52" fmla="*/ 1038 w 1314"/>
                  <a:gd name="T53" fmla="*/ 881 h 991"/>
                  <a:gd name="T54" fmla="*/ 1086 w 1314"/>
                  <a:gd name="T55" fmla="*/ 810 h 991"/>
                  <a:gd name="T56" fmla="*/ 1154 w 1314"/>
                  <a:gd name="T57" fmla="*/ 750 h 991"/>
                  <a:gd name="T58" fmla="*/ 1265 w 1314"/>
                  <a:gd name="T59" fmla="*/ 720 h 991"/>
                  <a:gd name="T60" fmla="*/ 1284 w 1314"/>
                  <a:gd name="T61" fmla="*/ 564 h 991"/>
                  <a:gd name="T62" fmla="*/ 1300 w 1314"/>
                  <a:gd name="T63" fmla="*/ 448 h 991"/>
                  <a:gd name="T64" fmla="*/ 1262 w 1314"/>
                  <a:gd name="T65" fmla="*/ 465 h 991"/>
                  <a:gd name="T66" fmla="*/ 1219 w 1314"/>
                  <a:gd name="T67" fmla="*/ 435 h 991"/>
                  <a:gd name="T68" fmla="*/ 1182 w 1314"/>
                  <a:gd name="T69" fmla="*/ 405 h 991"/>
                  <a:gd name="T70" fmla="*/ 1145 w 1314"/>
                  <a:gd name="T71" fmla="*/ 362 h 991"/>
                  <a:gd name="T72" fmla="*/ 1068 w 1314"/>
                  <a:gd name="T73" fmla="*/ 329 h 991"/>
                  <a:gd name="T74" fmla="*/ 1015 w 1314"/>
                  <a:gd name="T75" fmla="*/ 273 h 991"/>
                  <a:gd name="T76" fmla="*/ 887 w 1314"/>
                  <a:gd name="T77" fmla="*/ 332 h 991"/>
                  <a:gd name="T78" fmla="*/ 741 w 1314"/>
                  <a:gd name="T79" fmla="*/ 419 h 991"/>
                  <a:gd name="T80" fmla="*/ 631 w 1314"/>
                  <a:gd name="T81" fmla="*/ 329 h 991"/>
                  <a:gd name="T82" fmla="*/ 554 w 1314"/>
                  <a:gd name="T83" fmla="*/ 141 h 991"/>
                  <a:gd name="T84" fmla="*/ 502 w 1314"/>
                  <a:gd name="T85" fmla="*/ 86 h 991"/>
                  <a:gd name="T86" fmla="*/ 448 w 1314"/>
                  <a:gd name="T87" fmla="*/ 17 h 991"/>
                  <a:gd name="T88" fmla="*/ 364 w 1314"/>
                  <a:gd name="T89" fmla="*/ 45 h 991"/>
                  <a:gd name="T90" fmla="*/ 315 w 1314"/>
                  <a:gd name="T91" fmla="*/ 23 h 9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14" h="991">
                    <a:moveTo>
                      <a:pt x="197" y="61"/>
                    </a:moveTo>
                    <a:lnTo>
                      <a:pt x="153" y="18"/>
                    </a:lnTo>
                    <a:lnTo>
                      <a:pt x="120" y="21"/>
                    </a:lnTo>
                    <a:lnTo>
                      <a:pt x="96" y="50"/>
                    </a:lnTo>
                    <a:lnTo>
                      <a:pt x="76" y="52"/>
                    </a:lnTo>
                    <a:lnTo>
                      <a:pt x="73" y="85"/>
                    </a:lnTo>
                    <a:lnTo>
                      <a:pt x="97" y="131"/>
                    </a:lnTo>
                    <a:lnTo>
                      <a:pt x="64" y="146"/>
                    </a:lnTo>
                    <a:lnTo>
                      <a:pt x="62" y="188"/>
                    </a:lnTo>
                    <a:lnTo>
                      <a:pt x="42" y="196"/>
                    </a:lnTo>
                    <a:lnTo>
                      <a:pt x="21" y="184"/>
                    </a:lnTo>
                    <a:lnTo>
                      <a:pt x="3" y="207"/>
                    </a:lnTo>
                    <a:lnTo>
                      <a:pt x="0" y="240"/>
                    </a:lnTo>
                    <a:lnTo>
                      <a:pt x="9" y="279"/>
                    </a:lnTo>
                    <a:lnTo>
                      <a:pt x="17" y="286"/>
                    </a:lnTo>
                    <a:lnTo>
                      <a:pt x="45" y="302"/>
                    </a:lnTo>
                    <a:lnTo>
                      <a:pt x="41" y="324"/>
                    </a:lnTo>
                    <a:lnTo>
                      <a:pt x="55" y="329"/>
                    </a:lnTo>
                    <a:lnTo>
                      <a:pt x="70" y="354"/>
                    </a:lnTo>
                    <a:lnTo>
                      <a:pt x="27" y="398"/>
                    </a:lnTo>
                    <a:lnTo>
                      <a:pt x="22" y="412"/>
                    </a:lnTo>
                    <a:lnTo>
                      <a:pt x="30" y="432"/>
                    </a:lnTo>
                    <a:lnTo>
                      <a:pt x="60" y="455"/>
                    </a:lnTo>
                    <a:lnTo>
                      <a:pt x="22" y="480"/>
                    </a:lnTo>
                    <a:lnTo>
                      <a:pt x="18" y="513"/>
                    </a:lnTo>
                    <a:lnTo>
                      <a:pt x="47" y="538"/>
                    </a:lnTo>
                    <a:lnTo>
                      <a:pt x="45" y="585"/>
                    </a:lnTo>
                    <a:lnTo>
                      <a:pt x="46" y="605"/>
                    </a:lnTo>
                    <a:lnTo>
                      <a:pt x="61" y="610"/>
                    </a:lnTo>
                    <a:lnTo>
                      <a:pt x="42" y="631"/>
                    </a:lnTo>
                    <a:lnTo>
                      <a:pt x="64" y="650"/>
                    </a:lnTo>
                    <a:lnTo>
                      <a:pt x="60" y="677"/>
                    </a:lnTo>
                    <a:lnTo>
                      <a:pt x="36" y="700"/>
                    </a:lnTo>
                    <a:lnTo>
                      <a:pt x="38" y="726"/>
                    </a:lnTo>
                    <a:lnTo>
                      <a:pt x="53" y="738"/>
                    </a:lnTo>
                    <a:lnTo>
                      <a:pt x="54" y="752"/>
                    </a:lnTo>
                    <a:lnTo>
                      <a:pt x="20" y="755"/>
                    </a:lnTo>
                    <a:lnTo>
                      <a:pt x="48" y="765"/>
                    </a:lnTo>
                    <a:lnTo>
                      <a:pt x="122" y="765"/>
                    </a:lnTo>
                    <a:lnTo>
                      <a:pt x="130" y="778"/>
                    </a:lnTo>
                    <a:lnTo>
                      <a:pt x="118" y="799"/>
                    </a:lnTo>
                    <a:lnTo>
                      <a:pt x="133" y="812"/>
                    </a:lnTo>
                    <a:lnTo>
                      <a:pt x="192" y="793"/>
                    </a:lnTo>
                    <a:lnTo>
                      <a:pt x="206" y="812"/>
                    </a:lnTo>
                    <a:lnTo>
                      <a:pt x="228" y="816"/>
                    </a:lnTo>
                    <a:lnTo>
                      <a:pt x="242" y="828"/>
                    </a:lnTo>
                    <a:lnTo>
                      <a:pt x="268" y="819"/>
                    </a:lnTo>
                    <a:lnTo>
                      <a:pt x="289" y="831"/>
                    </a:lnTo>
                    <a:lnTo>
                      <a:pt x="308" y="808"/>
                    </a:lnTo>
                    <a:lnTo>
                      <a:pt x="348" y="812"/>
                    </a:lnTo>
                    <a:lnTo>
                      <a:pt x="358" y="777"/>
                    </a:lnTo>
                    <a:lnTo>
                      <a:pt x="371" y="769"/>
                    </a:lnTo>
                    <a:lnTo>
                      <a:pt x="425" y="771"/>
                    </a:lnTo>
                    <a:lnTo>
                      <a:pt x="446" y="782"/>
                    </a:lnTo>
                    <a:lnTo>
                      <a:pt x="463" y="821"/>
                    </a:lnTo>
                    <a:lnTo>
                      <a:pt x="503" y="817"/>
                    </a:lnTo>
                    <a:lnTo>
                      <a:pt x="538" y="827"/>
                    </a:lnTo>
                    <a:lnTo>
                      <a:pt x="566" y="852"/>
                    </a:lnTo>
                    <a:lnTo>
                      <a:pt x="600" y="855"/>
                    </a:lnTo>
                    <a:lnTo>
                      <a:pt x="616" y="880"/>
                    </a:lnTo>
                    <a:lnTo>
                      <a:pt x="626" y="920"/>
                    </a:lnTo>
                    <a:lnTo>
                      <a:pt x="644" y="892"/>
                    </a:lnTo>
                    <a:lnTo>
                      <a:pt x="670" y="896"/>
                    </a:lnTo>
                    <a:lnTo>
                      <a:pt x="690" y="894"/>
                    </a:lnTo>
                    <a:lnTo>
                      <a:pt x="709" y="878"/>
                    </a:lnTo>
                    <a:lnTo>
                      <a:pt x="714" y="918"/>
                    </a:lnTo>
                    <a:lnTo>
                      <a:pt x="697" y="960"/>
                    </a:lnTo>
                    <a:lnTo>
                      <a:pt x="698" y="974"/>
                    </a:lnTo>
                    <a:lnTo>
                      <a:pt x="706" y="987"/>
                    </a:lnTo>
                    <a:lnTo>
                      <a:pt x="726" y="991"/>
                    </a:lnTo>
                    <a:lnTo>
                      <a:pt x="790" y="944"/>
                    </a:lnTo>
                    <a:lnTo>
                      <a:pt x="795" y="924"/>
                    </a:lnTo>
                    <a:lnTo>
                      <a:pt x="824" y="888"/>
                    </a:lnTo>
                    <a:lnTo>
                      <a:pt x="815" y="855"/>
                    </a:lnTo>
                    <a:lnTo>
                      <a:pt x="901" y="847"/>
                    </a:lnTo>
                    <a:lnTo>
                      <a:pt x="932" y="884"/>
                    </a:lnTo>
                    <a:lnTo>
                      <a:pt x="941" y="917"/>
                    </a:lnTo>
                    <a:lnTo>
                      <a:pt x="980" y="900"/>
                    </a:lnTo>
                    <a:lnTo>
                      <a:pt x="1000" y="898"/>
                    </a:lnTo>
                    <a:lnTo>
                      <a:pt x="1012" y="884"/>
                    </a:lnTo>
                    <a:lnTo>
                      <a:pt x="1038" y="881"/>
                    </a:lnTo>
                    <a:lnTo>
                      <a:pt x="1050" y="854"/>
                    </a:lnTo>
                    <a:lnTo>
                      <a:pt x="1053" y="820"/>
                    </a:lnTo>
                    <a:lnTo>
                      <a:pt x="1086" y="810"/>
                    </a:lnTo>
                    <a:lnTo>
                      <a:pt x="1095" y="768"/>
                    </a:lnTo>
                    <a:lnTo>
                      <a:pt x="1148" y="764"/>
                    </a:lnTo>
                    <a:lnTo>
                      <a:pt x="1154" y="750"/>
                    </a:lnTo>
                    <a:lnTo>
                      <a:pt x="1179" y="727"/>
                    </a:lnTo>
                    <a:lnTo>
                      <a:pt x="1221" y="744"/>
                    </a:lnTo>
                    <a:lnTo>
                      <a:pt x="1265" y="720"/>
                    </a:lnTo>
                    <a:lnTo>
                      <a:pt x="1268" y="679"/>
                    </a:lnTo>
                    <a:lnTo>
                      <a:pt x="1287" y="664"/>
                    </a:lnTo>
                    <a:lnTo>
                      <a:pt x="1284" y="564"/>
                    </a:lnTo>
                    <a:lnTo>
                      <a:pt x="1314" y="514"/>
                    </a:lnTo>
                    <a:lnTo>
                      <a:pt x="1307" y="454"/>
                    </a:lnTo>
                    <a:lnTo>
                      <a:pt x="1300" y="448"/>
                    </a:lnTo>
                    <a:lnTo>
                      <a:pt x="1293" y="449"/>
                    </a:lnTo>
                    <a:lnTo>
                      <a:pt x="1269" y="477"/>
                    </a:lnTo>
                    <a:lnTo>
                      <a:pt x="1262" y="465"/>
                    </a:lnTo>
                    <a:lnTo>
                      <a:pt x="1273" y="444"/>
                    </a:lnTo>
                    <a:lnTo>
                      <a:pt x="1250" y="419"/>
                    </a:lnTo>
                    <a:lnTo>
                      <a:pt x="1219" y="435"/>
                    </a:lnTo>
                    <a:lnTo>
                      <a:pt x="1210" y="416"/>
                    </a:lnTo>
                    <a:lnTo>
                      <a:pt x="1203" y="410"/>
                    </a:lnTo>
                    <a:lnTo>
                      <a:pt x="1182" y="405"/>
                    </a:lnTo>
                    <a:lnTo>
                      <a:pt x="1167" y="379"/>
                    </a:lnTo>
                    <a:lnTo>
                      <a:pt x="1165" y="367"/>
                    </a:lnTo>
                    <a:lnTo>
                      <a:pt x="1145" y="362"/>
                    </a:lnTo>
                    <a:lnTo>
                      <a:pt x="1127" y="384"/>
                    </a:lnTo>
                    <a:lnTo>
                      <a:pt x="1099" y="379"/>
                    </a:lnTo>
                    <a:lnTo>
                      <a:pt x="1068" y="329"/>
                    </a:lnTo>
                    <a:lnTo>
                      <a:pt x="1027" y="326"/>
                    </a:lnTo>
                    <a:lnTo>
                      <a:pt x="1031" y="292"/>
                    </a:lnTo>
                    <a:lnTo>
                      <a:pt x="1015" y="273"/>
                    </a:lnTo>
                    <a:lnTo>
                      <a:pt x="952" y="306"/>
                    </a:lnTo>
                    <a:lnTo>
                      <a:pt x="904" y="304"/>
                    </a:lnTo>
                    <a:lnTo>
                      <a:pt x="887" y="332"/>
                    </a:lnTo>
                    <a:lnTo>
                      <a:pt x="836" y="357"/>
                    </a:lnTo>
                    <a:lnTo>
                      <a:pt x="774" y="416"/>
                    </a:lnTo>
                    <a:lnTo>
                      <a:pt x="741" y="419"/>
                    </a:lnTo>
                    <a:lnTo>
                      <a:pt x="723" y="448"/>
                    </a:lnTo>
                    <a:lnTo>
                      <a:pt x="697" y="384"/>
                    </a:lnTo>
                    <a:lnTo>
                      <a:pt x="631" y="329"/>
                    </a:lnTo>
                    <a:lnTo>
                      <a:pt x="625" y="262"/>
                    </a:lnTo>
                    <a:lnTo>
                      <a:pt x="551" y="182"/>
                    </a:lnTo>
                    <a:lnTo>
                      <a:pt x="554" y="141"/>
                    </a:lnTo>
                    <a:lnTo>
                      <a:pt x="497" y="113"/>
                    </a:lnTo>
                    <a:lnTo>
                      <a:pt x="490" y="100"/>
                    </a:lnTo>
                    <a:lnTo>
                      <a:pt x="502" y="86"/>
                    </a:lnTo>
                    <a:lnTo>
                      <a:pt x="501" y="73"/>
                    </a:lnTo>
                    <a:lnTo>
                      <a:pt x="460" y="63"/>
                    </a:lnTo>
                    <a:lnTo>
                      <a:pt x="448" y="17"/>
                    </a:lnTo>
                    <a:lnTo>
                      <a:pt x="442" y="12"/>
                    </a:lnTo>
                    <a:lnTo>
                      <a:pt x="395" y="22"/>
                    </a:lnTo>
                    <a:lnTo>
                      <a:pt x="364" y="45"/>
                    </a:lnTo>
                    <a:lnTo>
                      <a:pt x="354" y="13"/>
                    </a:lnTo>
                    <a:lnTo>
                      <a:pt x="346" y="0"/>
                    </a:lnTo>
                    <a:lnTo>
                      <a:pt x="315" y="23"/>
                    </a:lnTo>
                    <a:lnTo>
                      <a:pt x="269" y="27"/>
                    </a:lnTo>
                    <a:lnTo>
                      <a:pt x="197" y="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4" name="Freeform 170">
                <a:extLst>
                  <a:ext uri="{FF2B5EF4-FFF2-40B4-BE49-F238E27FC236}">
                    <a16:creationId xmlns:a16="http://schemas.microsoft.com/office/drawing/2014/main" id="{A037622B-A0DB-9A69-74BF-32C47592E1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0" y="829"/>
                <a:ext cx="342" cy="377"/>
              </a:xfrm>
              <a:custGeom>
                <a:avLst/>
                <a:gdLst>
                  <a:gd name="T0" fmla="*/ 659 w 1026"/>
                  <a:gd name="T1" fmla="*/ 12 h 1132"/>
                  <a:gd name="T2" fmla="*/ 587 w 1026"/>
                  <a:gd name="T3" fmla="*/ 32 h 1132"/>
                  <a:gd name="T4" fmla="*/ 423 w 1026"/>
                  <a:gd name="T5" fmla="*/ 67 h 1132"/>
                  <a:gd name="T6" fmla="*/ 366 w 1026"/>
                  <a:gd name="T7" fmla="*/ 32 h 1132"/>
                  <a:gd name="T8" fmla="*/ 196 w 1026"/>
                  <a:gd name="T9" fmla="*/ 88 h 1132"/>
                  <a:gd name="T10" fmla="*/ 48 w 1026"/>
                  <a:gd name="T11" fmla="*/ 156 h 1132"/>
                  <a:gd name="T12" fmla="*/ 7 w 1026"/>
                  <a:gd name="T13" fmla="*/ 287 h 1132"/>
                  <a:gd name="T14" fmla="*/ 29 w 1026"/>
                  <a:gd name="T15" fmla="*/ 385 h 1132"/>
                  <a:gd name="T16" fmla="*/ 221 w 1026"/>
                  <a:gd name="T17" fmla="*/ 361 h 1132"/>
                  <a:gd name="T18" fmla="*/ 278 w 1026"/>
                  <a:gd name="T19" fmla="*/ 390 h 1132"/>
                  <a:gd name="T20" fmla="*/ 360 w 1026"/>
                  <a:gd name="T21" fmla="*/ 409 h 1132"/>
                  <a:gd name="T22" fmla="*/ 393 w 1026"/>
                  <a:gd name="T23" fmla="*/ 479 h 1132"/>
                  <a:gd name="T24" fmla="*/ 211 w 1026"/>
                  <a:gd name="T25" fmla="*/ 462 h 1132"/>
                  <a:gd name="T26" fmla="*/ 166 w 1026"/>
                  <a:gd name="T27" fmla="*/ 413 h 1132"/>
                  <a:gd name="T28" fmla="*/ 161 w 1026"/>
                  <a:gd name="T29" fmla="*/ 508 h 1132"/>
                  <a:gd name="T30" fmla="*/ 321 w 1026"/>
                  <a:gd name="T31" fmla="*/ 567 h 1132"/>
                  <a:gd name="T32" fmla="*/ 351 w 1026"/>
                  <a:gd name="T33" fmla="*/ 671 h 1132"/>
                  <a:gd name="T34" fmla="*/ 58 w 1026"/>
                  <a:gd name="T35" fmla="*/ 698 h 1132"/>
                  <a:gd name="T36" fmla="*/ 161 w 1026"/>
                  <a:gd name="T37" fmla="*/ 789 h 1132"/>
                  <a:gd name="T38" fmla="*/ 269 w 1026"/>
                  <a:gd name="T39" fmla="*/ 940 h 1132"/>
                  <a:gd name="T40" fmla="*/ 263 w 1026"/>
                  <a:gd name="T41" fmla="*/ 1028 h 1132"/>
                  <a:gd name="T42" fmla="*/ 410 w 1026"/>
                  <a:gd name="T43" fmla="*/ 1021 h 1132"/>
                  <a:gd name="T44" fmla="*/ 474 w 1026"/>
                  <a:gd name="T45" fmla="*/ 982 h 1132"/>
                  <a:gd name="T46" fmla="*/ 566 w 1026"/>
                  <a:gd name="T47" fmla="*/ 966 h 1132"/>
                  <a:gd name="T48" fmla="*/ 634 w 1026"/>
                  <a:gd name="T49" fmla="*/ 1034 h 1132"/>
                  <a:gd name="T50" fmla="*/ 752 w 1026"/>
                  <a:gd name="T51" fmla="*/ 1083 h 1132"/>
                  <a:gd name="T52" fmla="*/ 901 w 1026"/>
                  <a:gd name="T53" fmla="*/ 1109 h 1132"/>
                  <a:gd name="T54" fmla="*/ 923 w 1026"/>
                  <a:gd name="T55" fmla="*/ 1054 h 1132"/>
                  <a:gd name="T56" fmla="*/ 975 w 1026"/>
                  <a:gd name="T57" fmla="*/ 1029 h 1132"/>
                  <a:gd name="T58" fmla="*/ 1023 w 1026"/>
                  <a:gd name="T59" fmla="*/ 964 h 1132"/>
                  <a:gd name="T60" fmla="*/ 966 w 1026"/>
                  <a:gd name="T61" fmla="*/ 929 h 1132"/>
                  <a:gd name="T62" fmla="*/ 900 w 1026"/>
                  <a:gd name="T63" fmla="*/ 874 h 1132"/>
                  <a:gd name="T64" fmla="*/ 797 w 1026"/>
                  <a:gd name="T65" fmla="*/ 777 h 1132"/>
                  <a:gd name="T66" fmla="*/ 802 w 1026"/>
                  <a:gd name="T67" fmla="*/ 689 h 1132"/>
                  <a:gd name="T68" fmla="*/ 945 w 1026"/>
                  <a:gd name="T69" fmla="*/ 629 h 1132"/>
                  <a:gd name="T70" fmla="*/ 952 w 1026"/>
                  <a:gd name="T71" fmla="*/ 568 h 1132"/>
                  <a:gd name="T72" fmla="*/ 953 w 1026"/>
                  <a:gd name="T73" fmla="*/ 501 h 1132"/>
                  <a:gd name="T74" fmla="*/ 939 w 1026"/>
                  <a:gd name="T75" fmla="*/ 429 h 1132"/>
                  <a:gd name="T76" fmla="*/ 952 w 1026"/>
                  <a:gd name="T77" fmla="*/ 346 h 1132"/>
                  <a:gd name="T78" fmla="*/ 919 w 1026"/>
                  <a:gd name="T79" fmla="*/ 289 h 1132"/>
                  <a:gd name="T80" fmla="*/ 933 w 1026"/>
                  <a:gd name="T81" fmla="*/ 215 h 1132"/>
                  <a:gd name="T82" fmla="*/ 901 w 1026"/>
                  <a:gd name="T83" fmla="*/ 170 h 1132"/>
                  <a:gd name="T84" fmla="*/ 900 w 1026"/>
                  <a:gd name="T85" fmla="*/ 76 h 1132"/>
                  <a:gd name="T86" fmla="*/ 757 w 1026"/>
                  <a:gd name="T87" fmla="*/ 50 h 1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26" h="1132">
                    <a:moveTo>
                      <a:pt x="698" y="75"/>
                    </a:moveTo>
                    <a:lnTo>
                      <a:pt x="671" y="71"/>
                    </a:lnTo>
                    <a:lnTo>
                      <a:pt x="659" y="12"/>
                    </a:lnTo>
                    <a:lnTo>
                      <a:pt x="651" y="0"/>
                    </a:lnTo>
                    <a:lnTo>
                      <a:pt x="619" y="9"/>
                    </a:lnTo>
                    <a:lnTo>
                      <a:pt x="587" y="32"/>
                    </a:lnTo>
                    <a:lnTo>
                      <a:pt x="512" y="25"/>
                    </a:lnTo>
                    <a:lnTo>
                      <a:pt x="463" y="64"/>
                    </a:lnTo>
                    <a:lnTo>
                      <a:pt x="423" y="67"/>
                    </a:lnTo>
                    <a:lnTo>
                      <a:pt x="402" y="63"/>
                    </a:lnTo>
                    <a:lnTo>
                      <a:pt x="393" y="43"/>
                    </a:lnTo>
                    <a:lnTo>
                      <a:pt x="366" y="32"/>
                    </a:lnTo>
                    <a:lnTo>
                      <a:pt x="281" y="67"/>
                    </a:lnTo>
                    <a:lnTo>
                      <a:pt x="214" y="66"/>
                    </a:lnTo>
                    <a:lnTo>
                      <a:pt x="196" y="88"/>
                    </a:lnTo>
                    <a:lnTo>
                      <a:pt x="145" y="113"/>
                    </a:lnTo>
                    <a:lnTo>
                      <a:pt x="99" y="124"/>
                    </a:lnTo>
                    <a:lnTo>
                      <a:pt x="48" y="156"/>
                    </a:lnTo>
                    <a:lnTo>
                      <a:pt x="32" y="190"/>
                    </a:lnTo>
                    <a:lnTo>
                      <a:pt x="29" y="238"/>
                    </a:lnTo>
                    <a:lnTo>
                      <a:pt x="7" y="287"/>
                    </a:lnTo>
                    <a:lnTo>
                      <a:pt x="11" y="334"/>
                    </a:lnTo>
                    <a:lnTo>
                      <a:pt x="0" y="355"/>
                    </a:lnTo>
                    <a:lnTo>
                      <a:pt x="29" y="385"/>
                    </a:lnTo>
                    <a:lnTo>
                      <a:pt x="82" y="374"/>
                    </a:lnTo>
                    <a:lnTo>
                      <a:pt x="131" y="390"/>
                    </a:lnTo>
                    <a:lnTo>
                      <a:pt x="221" y="361"/>
                    </a:lnTo>
                    <a:lnTo>
                      <a:pt x="294" y="347"/>
                    </a:lnTo>
                    <a:lnTo>
                      <a:pt x="295" y="354"/>
                    </a:lnTo>
                    <a:lnTo>
                      <a:pt x="278" y="390"/>
                    </a:lnTo>
                    <a:lnTo>
                      <a:pt x="273" y="410"/>
                    </a:lnTo>
                    <a:lnTo>
                      <a:pt x="294" y="421"/>
                    </a:lnTo>
                    <a:lnTo>
                      <a:pt x="360" y="409"/>
                    </a:lnTo>
                    <a:lnTo>
                      <a:pt x="364" y="441"/>
                    </a:lnTo>
                    <a:lnTo>
                      <a:pt x="399" y="472"/>
                    </a:lnTo>
                    <a:lnTo>
                      <a:pt x="393" y="479"/>
                    </a:lnTo>
                    <a:lnTo>
                      <a:pt x="352" y="470"/>
                    </a:lnTo>
                    <a:lnTo>
                      <a:pt x="300" y="481"/>
                    </a:lnTo>
                    <a:lnTo>
                      <a:pt x="211" y="462"/>
                    </a:lnTo>
                    <a:lnTo>
                      <a:pt x="190" y="451"/>
                    </a:lnTo>
                    <a:lnTo>
                      <a:pt x="180" y="418"/>
                    </a:lnTo>
                    <a:lnTo>
                      <a:pt x="166" y="413"/>
                    </a:lnTo>
                    <a:lnTo>
                      <a:pt x="150" y="449"/>
                    </a:lnTo>
                    <a:lnTo>
                      <a:pt x="131" y="470"/>
                    </a:lnTo>
                    <a:lnTo>
                      <a:pt x="161" y="508"/>
                    </a:lnTo>
                    <a:lnTo>
                      <a:pt x="168" y="574"/>
                    </a:lnTo>
                    <a:lnTo>
                      <a:pt x="223" y="529"/>
                    </a:lnTo>
                    <a:lnTo>
                      <a:pt x="321" y="567"/>
                    </a:lnTo>
                    <a:lnTo>
                      <a:pt x="344" y="591"/>
                    </a:lnTo>
                    <a:lnTo>
                      <a:pt x="359" y="616"/>
                    </a:lnTo>
                    <a:lnTo>
                      <a:pt x="351" y="671"/>
                    </a:lnTo>
                    <a:lnTo>
                      <a:pt x="327" y="693"/>
                    </a:lnTo>
                    <a:lnTo>
                      <a:pt x="265" y="679"/>
                    </a:lnTo>
                    <a:lnTo>
                      <a:pt x="58" y="698"/>
                    </a:lnTo>
                    <a:lnTo>
                      <a:pt x="27" y="722"/>
                    </a:lnTo>
                    <a:lnTo>
                      <a:pt x="119" y="773"/>
                    </a:lnTo>
                    <a:lnTo>
                      <a:pt x="161" y="789"/>
                    </a:lnTo>
                    <a:lnTo>
                      <a:pt x="226" y="836"/>
                    </a:lnTo>
                    <a:lnTo>
                      <a:pt x="258" y="894"/>
                    </a:lnTo>
                    <a:lnTo>
                      <a:pt x="269" y="940"/>
                    </a:lnTo>
                    <a:lnTo>
                      <a:pt x="273" y="980"/>
                    </a:lnTo>
                    <a:lnTo>
                      <a:pt x="262" y="1015"/>
                    </a:lnTo>
                    <a:lnTo>
                      <a:pt x="263" y="1028"/>
                    </a:lnTo>
                    <a:lnTo>
                      <a:pt x="332" y="1048"/>
                    </a:lnTo>
                    <a:lnTo>
                      <a:pt x="379" y="1044"/>
                    </a:lnTo>
                    <a:lnTo>
                      <a:pt x="410" y="1021"/>
                    </a:lnTo>
                    <a:lnTo>
                      <a:pt x="407" y="987"/>
                    </a:lnTo>
                    <a:lnTo>
                      <a:pt x="413" y="981"/>
                    </a:lnTo>
                    <a:lnTo>
                      <a:pt x="474" y="982"/>
                    </a:lnTo>
                    <a:lnTo>
                      <a:pt x="535" y="996"/>
                    </a:lnTo>
                    <a:lnTo>
                      <a:pt x="549" y="995"/>
                    </a:lnTo>
                    <a:lnTo>
                      <a:pt x="566" y="966"/>
                    </a:lnTo>
                    <a:lnTo>
                      <a:pt x="579" y="959"/>
                    </a:lnTo>
                    <a:lnTo>
                      <a:pt x="609" y="989"/>
                    </a:lnTo>
                    <a:lnTo>
                      <a:pt x="634" y="1034"/>
                    </a:lnTo>
                    <a:lnTo>
                      <a:pt x="663" y="1072"/>
                    </a:lnTo>
                    <a:lnTo>
                      <a:pt x="712" y="1087"/>
                    </a:lnTo>
                    <a:lnTo>
                      <a:pt x="752" y="1083"/>
                    </a:lnTo>
                    <a:lnTo>
                      <a:pt x="795" y="1113"/>
                    </a:lnTo>
                    <a:lnTo>
                      <a:pt x="877" y="1132"/>
                    </a:lnTo>
                    <a:lnTo>
                      <a:pt x="901" y="1109"/>
                    </a:lnTo>
                    <a:lnTo>
                      <a:pt x="904" y="1062"/>
                    </a:lnTo>
                    <a:lnTo>
                      <a:pt x="915" y="1041"/>
                    </a:lnTo>
                    <a:lnTo>
                      <a:pt x="923" y="1054"/>
                    </a:lnTo>
                    <a:lnTo>
                      <a:pt x="938" y="1066"/>
                    </a:lnTo>
                    <a:lnTo>
                      <a:pt x="964" y="1057"/>
                    </a:lnTo>
                    <a:lnTo>
                      <a:pt x="975" y="1029"/>
                    </a:lnTo>
                    <a:lnTo>
                      <a:pt x="1008" y="1026"/>
                    </a:lnTo>
                    <a:lnTo>
                      <a:pt x="1010" y="979"/>
                    </a:lnTo>
                    <a:lnTo>
                      <a:pt x="1023" y="964"/>
                    </a:lnTo>
                    <a:lnTo>
                      <a:pt x="1026" y="924"/>
                    </a:lnTo>
                    <a:lnTo>
                      <a:pt x="1010" y="905"/>
                    </a:lnTo>
                    <a:lnTo>
                      <a:pt x="966" y="929"/>
                    </a:lnTo>
                    <a:lnTo>
                      <a:pt x="949" y="898"/>
                    </a:lnTo>
                    <a:lnTo>
                      <a:pt x="920" y="880"/>
                    </a:lnTo>
                    <a:lnTo>
                      <a:pt x="900" y="874"/>
                    </a:lnTo>
                    <a:lnTo>
                      <a:pt x="839" y="873"/>
                    </a:lnTo>
                    <a:lnTo>
                      <a:pt x="818" y="788"/>
                    </a:lnTo>
                    <a:lnTo>
                      <a:pt x="797" y="777"/>
                    </a:lnTo>
                    <a:lnTo>
                      <a:pt x="801" y="744"/>
                    </a:lnTo>
                    <a:lnTo>
                      <a:pt x="779" y="732"/>
                    </a:lnTo>
                    <a:lnTo>
                      <a:pt x="802" y="689"/>
                    </a:lnTo>
                    <a:lnTo>
                      <a:pt x="912" y="646"/>
                    </a:lnTo>
                    <a:lnTo>
                      <a:pt x="946" y="643"/>
                    </a:lnTo>
                    <a:lnTo>
                      <a:pt x="945" y="629"/>
                    </a:lnTo>
                    <a:lnTo>
                      <a:pt x="930" y="617"/>
                    </a:lnTo>
                    <a:lnTo>
                      <a:pt x="928" y="591"/>
                    </a:lnTo>
                    <a:lnTo>
                      <a:pt x="952" y="568"/>
                    </a:lnTo>
                    <a:lnTo>
                      <a:pt x="956" y="541"/>
                    </a:lnTo>
                    <a:lnTo>
                      <a:pt x="934" y="522"/>
                    </a:lnTo>
                    <a:lnTo>
                      <a:pt x="953" y="501"/>
                    </a:lnTo>
                    <a:lnTo>
                      <a:pt x="938" y="496"/>
                    </a:lnTo>
                    <a:lnTo>
                      <a:pt x="937" y="476"/>
                    </a:lnTo>
                    <a:lnTo>
                      <a:pt x="939" y="429"/>
                    </a:lnTo>
                    <a:lnTo>
                      <a:pt x="910" y="404"/>
                    </a:lnTo>
                    <a:lnTo>
                      <a:pt x="914" y="371"/>
                    </a:lnTo>
                    <a:lnTo>
                      <a:pt x="952" y="346"/>
                    </a:lnTo>
                    <a:lnTo>
                      <a:pt x="922" y="323"/>
                    </a:lnTo>
                    <a:lnTo>
                      <a:pt x="914" y="303"/>
                    </a:lnTo>
                    <a:lnTo>
                      <a:pt x="919" y="289"/>
                    </a:lnTo>
                    <a:lnTo>
                      <a:pt x="962" y="245"/>
                    </a:lnTo>
                    <a:lnTo>
                      <a:pt x="947" y="220"/>
                    </a:lnTo>
                    <a:lnTo>
                      <a:pt x="933" y="215"/>
                    </a:lnTo>
                    <a:lnTo>
                      <a:pt x="937" y="193"/>
                    </a:lnTo>
                    <a:lnTo>
                      <a:pt x="909" y="177"/>
                    </a:lnTo>
                    <a:lnTo>
                      <a:pt x="901" y="170"/>
                    </a:lnTo>
                    <a:lnTo>
                      <a:pt x="892" y="131"/>
                    </a:lnTo>
                    <a:lnTo>
                      <a:pt x="895" y="98"/>
                    </a:lnTo>
                    <a:lnTo>
                      <a:pt x="900" y="76"/>
                    </a:lnTo>
                    <a:lnTo>
                      <a:pt x="891" y="58"/>
                    </a:lnTo>
                    <a:lnTo>
                      <a:pt x="781" y="27"/>
                    </a:lnTo>
                    <a:lnTo>
                      <a:pt x="757" y="50"/>
                    </a:lnTo>
                    <a:lnTo>
                      <a:pt x="728" y="112"/>
                    </a:lnTo>
                    <a:lnTo>
                      <a:pt x="698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5" name="Freeform 171">
                <a:extLst>
                  <a:ext uri="{FF2B5EF4-FFF2-40B4-BE49-F238E27FC236}">
                    <a16:creationId xmlns:a16="http://schemas.microsoft.com/office/drawing/2014/main" id="{97311E8E-16FF-C959-0BA1-4B22A3BF2C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0" y="1044"/>
                <a:ext cx="426" cy="309"/>
              </a:xfrm>
              <a:custGeom>
                <a:avLst/>
                <a:gdLst>
                  <a:gd name="T0" fmla="*/ 133 w 1280"/>
                  <a:gd name="T1" fmla="*/ 0 h 926"/>
                  <a:gd name="T2" fmla="*/ 22 w 1280"/>
                  <a:gd name="T3" fmla="*/ 98 h 926"/>
                  <a:gd name="T4" fmla="*/ 60 w 1280"/>
                  <a:gd name="T5" fmla="*/ 227 h 926"/>
                  <a:gd name="T6" fmla="*/ 170 w 1280"/>
                  <a:gd name="T7" fmla="*/ 252 h 926"/>
                  <a:gd name="T8" fmla="*/ 247 w 1280"/>
                  <a:gd name="T9" fmla="*/ 278 h 926"/>
                  <a:gd name="T10" fmla="*/ 229 w 1280"/>
                  <a:gd name="T11" fmla="*/ 380 h 926"/>
                  <a:gd name="T12" fmla="*/ 159 w 1280"/>
                  <a:gd name="T13" fmla="*/ 420 h 926"/>
                  <a:gd name="T14" fmla="*/ 125 w 1280"/>
                  <a:gd name="T15" fmla="*/ 423 h 926"/>
                  <a:gd name="T16" fmla="*/ 186 w 1280"/>
                  <a:gd name="T17" fmla="*/ 565 h 926"/>
                  <a:gd name="T18" fmla="*/ 267 w 1280"/>
                  <a:gd name="T19" fmla="*/ 571 h 926"/>
                  <a:gd name="T20" fmla="*/ 410 w 1280"/>
                  <a:gd name="T21" fmla="*/ 739 h 926"/>
                  <a:gd name="T22" fmla="*/ 556 w 1280"/>
                  <a:gd name="T23" fmla="*/ 712 h 926"/>
                  <a:gd name="T24" fmla="*/ 695 w 1280"/>
                  <a:gd name="T25" fmla="*/ 699 h 926"/>
                  <a:gd name="T26" fmla="*/ 637 w 1280"/>
                  <a:gd name="T27" fmla="*/ 791 h 926"/>
                  <a:gd name="T28" fmla="*/ 634 w 1280"/>
                  <a:gd name="T29" fmla="*/ 839 h 926"/>
                  <a:gd name="T30" fmla="*/ 799 w 1280"/>
                  <a:gd name="T31" fmla="*/ 810 h 926"/>
                  <a:gd name="T32" fmla="*/ 895 w 1280"/>
                  <a:gd name="T33" fmla="*/ 835 h 926"/>
                  <a:gd name="T34" fmla="*/ 903 w 1280"/>
                  <a:gd name="T35" fmla="*/ 915 h 926"/>
                  <a:gd name="T36" fmla="*/ 954 w 1280"/>
                  <a:gd name="T37" fmla="*/ 896 h 926"/>
                  <a:gd name="T38" fmla="*/ 1059 w 1280"/>
                  <a:gd name="T39" fmla="*/ 860 h 926"/>
                  <a:gd name="T40" fmla="*/ 1094 w 1280"/>
                  <a:gd name="T41" fmla="*/ 883 h 926"/>
                  <a:gd name="T42" fmla="*/ 1156 w 1280"/>
                  <a:gd name="T43" fmla="*/ 890 h 926"/>
                  <a:gd name="T44" fmla="*/ 1199 w 1280"/>
                  <a:gd name="T45" fmla="*/ 854 h 926"/>
                  <a:gd name="T46" fmla="*/ 1230 w 1280"/>
                  <a:gd name="T47" fmla="*/ 757 h 926"/>
                  <a:gd name="T48" fmla="*/ 1249 w 1280"/>
                  <a:gd name="T49" fmla="*/ 601 h 926"/>
                  <a:gd name="T50" fmla="*/ 1280 w 1280"/>
                  <a:gd name="T51" fmla="*/ 497 h 926"/>
                  <a:gd name="T52" fmla="*/ 1231 w 1280"/>
                  <a:gd name="T53" fmla="*/ 481 h 926"/>
                  <a:gd name="T54" fmla="*/ 1225 w 1280"/>
                  <a:gd name="T55" fmla="*/ 341 h 926"/>
                  <a:gd name="T56" fmla="*/ 1111 w 1280"/>
                  <a:gd name="T57" fmla="*/ 271 h 926"/>
                  <a:gd name="T58" fmla="*/ 1195 w 1280"/>
                  <a:gd name="T59" fmla="*/ 223 h 926"/>
                  <a:gd name="T60" fmla="*/ 1129 w 1280"/>
                  <a:gd name="T61" fmla="*/ 176 h 926"/>
                  <a:gd name="T62" fmla="*/ 1054 w 1280"/>
                  <a:gd name="T63" fmla="*/ 162 h 926"/>
                  <a:gd name="T64" fmla="*/ 928 w 1280"/>
                  <a:gd name="T65" fmla="*/ 100 h 926"/>
                  <a:gd name="T66" fmla="*/ 903 w 1280"/>
                  <a:gd name="T67" fmla="*/ 189 h 926"/>
                  <a:gd name="T68" fmla="*/ 811 w 1280"/>
                  <a:gd name="T69" fmla="*/ 219 h 926"/>
                  <a:gd name="T70" fmla="*/ 822 w 1280"/>
                  <a:gd name="T71" fmla="*/ 123 h 926"/>
                  <a:gd name="T72" fmla="*/ 757 w 1280"/>
                  <a:gd name="T73" fmla="*/ 137 h 926"/>
                  <a:gd name="T74" fmla="*/ 713 w 1280"/>
                  <a:gd name="T75" fmla="*/ 100 h 926"/>
                  <a:gd name="T76" fmla="*/ 616 w 1280"/>
                  <a:gd name="T77" fmla="*/ 62 h 926"/>
                  <a:gd name="T78" fmla="*/ 538 w 1280"/>
                  <a:gd name="T79" fmla="*/ 16 h 926"/>
                  <a:gd name="T80" fmla="*/ 461 w 1280"/>
                  <a:gd name="T81" fmla="*/ 57 h 926"/>
                  <a:gd name="T82" fmla="*/ 381 w 1280"/>
                  <a:gd name="T83" fmla="*/ 64 h 926"/>
                  <a:gd name="T84" fmla="*/ 319 w 1280"/>
                  <a:gd name="T85" fmla="*/ 57 h 926"/>
                  <a:gd name="T86" fmla="*/ 231 w 1280"/>
                  <a:gd name="T87" fmla="*/ 44 h 9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80" h="926">
                    <a:moveTo>
                      <a:pt x="235" y="10"/>
                    </a:moveTo>
                    <a:lnTo>
                      <a:pt x="161" y="10"/>
                    </a:lnTo>
                    <a:lnTo>
                      <a:pt x="133" y="0"/>
                    </a:lnTo>
                    <a:lnTo>
                      <a:pt x="23" y="43"/>
                    </a:lnTo>
                    <a:lnTo>
                      <a:pt x="0" y="86"/>
                    </a:lnTo>
                    <a:lnTo>
                      <a:pt x="22" y="98"/>
                    </a:lnTo>
                    <a:lnTo>
                      <a:pt x="18" y="131"/>
                    </a:lnTo>
                    <a:lnTo>
                      <a:pt x="39" y="142"/>
                    </a:lnTo>
                    <a:lnTo>
                      <a:pt x="60" y="227"/>
                    </a:lnTo>
                    <a:lnTo>
                      <a:pt x="121" y="228"/>
                    </a:lnTo>
                    <a:lnTo>
                      <a:pt x="141" y="234"/>
                    </a:lnTo>
                    <a:lnTo>
                      <a:pt x="170" y="252"/>
                    </a:lnTo>
                    <a:lnTo>
                      <a:pt x="187" y="283"/>
                    </a:lnTo>
                    <a:lnTo>
                      <a:pt x="231" y="259"/>
                    </a:lnTo>
                    <a:lnTo>
                      <a:pt x="247" y="278"/>
                    </a:lnTo>
                    <a:lnTo>
                      <a:pt x="244" y="318"/>
                    </a:lnTo>
                    <a:lnTo>
                      <a:pt x="231" y="333"/>
                    </a:lnTo>
                    <a:lnTo>
                      <a:pt x="229" y="380"/>
                    </a:lnTo>
                    <a:lnTo>
                      <a:pt x="196" y="383"/>
                    </a:lnTo>
                    <a:lnTo>
                      <a:pt x="185" y="411"/>
                    </a:lnTo>
                    <a:lnTo>
                      <a:pt x="159" y="420"/>
                    </a:lnTo>
                    <a:lnTo>
                      <a:pt x="144" y="408"/>
                    </a:lnTo>
                    <a:lnTo>
                      <a:pt x="136" y="395"/>
                    </a:lnTo>
                    <a:lnTo>
                      <a:pt x="125" y="423"/>
                    </a:lnTo>
                    <a:lnTo>
                      <a:pt x="131" y="482"/>
                    </a:lnTo>
                    <a:lnTo>
                      <a:pt x="165" y="553"/>
                    </a:lnTo>
                    <a:lnTo>
                      <a:pt x="186" y="565"/>
                    </a:lnTo>
                    <a:lnTo>
                      <a:pt x="219" y="569"/>
                    </a:lnTo>
                    <a:lnTo>
                      <a:pt x="271" y="537"/>
                    </a:lnTo>
                    <a:lnTo>
                      <a:pt x="267" y="571"/>
                    </a:lnTo>
                    <a:lnTo>
                      <a:pt x="302" y="588"/>
                    </a:lnTo>
                    <a:lnTo>
                      <a:pt x="347" y="637"/>
                    </a:lnTo>
                    <a:lnTo>
                      <a:pt x="410" y="739"/>
                    </a:lnTo>
                    <a:lnTo>
                      <a:pt x="497" y="730"/>
                    </a:lnTo>
                    <a:lnTo>
                      <a:pt x="546" y="760"/>
                    </a:lnTo>
                    <a:lnTo>
                      <a:pt x="556" y="712"/>
                    </a:lnTo>
                    <a:lnTo>
                      <a:pt x="590" y="729"/>
                    </a:lnTo>
                    <a:lnTo>
                      <a:pt x="636" y="711"/>
                    </a:lnTo>
                    <a:lnTo>
                      <a:pt x="695" y="699"/>
                    </a:lnTo>
                    <a:lnTo>
                      <a:pt x="752" y="733"/>
                    </a:lnTo>
                    <a:lnTo>
                      <a:pt x="711" y="791"/>
                    </a:lnTo>
                    <a:lnTo>
                      <a:pt x="637" y="791"/>
                    </a:lnTo>
                    <a:lnTo>
                      <a:pt x="608" y="781"/>
                    </a:lnTo>
                    <a:lnTo>
                      <a:pt x="596" y="788"/>
                    </a:lnTo>
                    <a:lnTo>
                      <a:pt x="634" y="839"/>
                    </a:lnTo>
                    <a:lnTo>
                      <a:pt x="662" y="856"/>
                    </a:lnTo>
                    <a:lnTo>
                      <a:pt x="749" y="848"/>
                    </a:lnTo>
                    <a:lnTo>
                      <a:pt x="799" y="810"/>
                    </a:lnTo>
                    <a:lnTo>
                      <a:pt x="832" y="800"/>
                    </a:lnTo>
                    <a:lnTo>
                      <a:pt x="841" y="832"/>
                    </a:lnTo>
                    <a:lnTo>
                      <a:pt x="895" y="835"/>
                    </a:lnTo>
                    <a:lnTo>
                      <a:pt x="925" y="859"/>
                    </a:lnTo>
                    <a:lnTo>
                      <a:pt x="901" y="901"/>
                    </a:lnTo>
                    <a:lnTo>
                      <a:pt x="903" y="915"/>
                    </a:lnTo>
                    <a:lnTo>
                      <a:pt x="924" y="926"/>
                    </a:lnTo>
                    <a:lnTo>
                      <a:pt x="936" y="911"/>
                    </a:lnTo>
                    <a:lnTo>
                      <a:pt x="954" y="896"/>
                    </a:lnTo>
                    <a:lnTo>
                      <a:pt x="970" y="915"/>
                    </a:lnTo>
                    <a:lnTo>
                      <a:pt x="1030" y="916"/>
                    </a:lnTo>
                    <a:lnTo>
                      <a:pt x="1059" y="860"/>
                    </a:lnTo>
                    <a:lnTo>
                      <a:pt x="1086" y="864"/>
                    </a:lnTo>
                    <a:lnTo>
                      <a:pt x="1087" y="877"/>
                    </a:lnTo>
                    <a:lnTo>
                      <a:pt x="1094" y="883"/>
                    </a:lnTo>
                    <a:lnTo>
                      <a:pt x="1140" y="865"/>
                    </a:lnTo>
                    <a:lnTo>
                      <a:pt x="1142" y="885"/>
                    </a:lnTo>
                    <a:lnTo>
                      <a:pt x="1156" y="890"/>
                    </a:lnTo>
                    <a:lnTo>
                      <a:pt x="1172" y="856"/>
                    </a:lnTo>
                    <a:lnTo>
                      <a:pt x="1185" y="848"/>
                    </a:lnTo>
                    <a:lnTo>
                      <a:pt x="1199" y="854"/>
                    </a:lnTo>
                    <a:lnTo>
                      <a:pt x="1211" y="845"/>
                    </a:lnTo>
                    <a:lnTo>
                      <a:pt x="1212" y="779"/>
                    </a:lnTo>
                    <a:lnTo>
                      <a:pt x="1230" y="757"/>
                    </a:lnTo>
                    <a:lnTo>
                      <a:pt x="1222" y="738"/>
                    </a:lnTo>
                    <a:lnTo>
                      <a:pt x="1206" y="638"/>
                    </a:lnTo>
                    <a:lnTo>
                      <a:pt x="1249" y="601"/>
                    </a:lnTo>
                    <a:lnTo>
                      <a:pt x="1220" y="576"/>
                    </a:lnTo>
                    <a:lnTo>
                      <a:pt x="1245" y="554"/>
                    </a:lnTo>
                    <a:lnTo>
                      <a:pt x="1280" y="497"/>
                    </a:lnTo>
                    <a:lnTo>
                      <a:pt x="1270" y="471"/>
                    </a:lnTo>
                    <a:lnTo>
                      <a:pt x="1245" y="487"/>
                    </a:lnTo>
                    <a:lnTo>
                      <a:pt x="1231" y="481"/>
                    </a:lnTo>
                    <a:lnTo>
                      <a:pt x="1227" y="435"/>
                    </a:lnTo>
                    <a:lnTo>
                      <a:pt x="1251" y="406"/>
                    </a:lnTo>
                    <a:lnTo>
                      <a:pt x="1225" y="341"/>
                    </a:lnTo>
                    <a:lnTo>
                      <a:pt x="1203" y="323"/>
                    </a:lnTo>
                    <a:lnTo>
                      <a:pt x="1107" y="298"/>
                    </a:lnTo>
                    <a:lnTo>
                      <a:pt x="1111" y="271"/>
                    </a:lnTo>
                    <a:lnTo>
                      <a:pt x="1124" y="257"/>
                    </a:lnTo>
                    <a:lnTo>
                      <a:pt x="1176" y="238"/>
                    </a:lnTo>
                    <a:lnTo>
                      <a:pt x="1195" y="223"/>
                    </a:lnTo>
                    <a:lnTo>
                      <a:pt x="1172" y="212"/>
                    </a:lnTo>
                    <a:lnTo>
                      <a:pt x="1141" y="221"/>
                    </a:lnTo>
                    <a:lnTo>
                      <a:pt x="1129" y="176"/>
                    </a:lnTo>
                    <a:lnTo>
                      <a:pt x="1113" y="143"/>
                    </a:lnTo>
                    <a:lnTo>
                      <a:pt x="1093" y="145"/>
                    </a:lnTo>
                    <a:lnTo>
                      <a:pt x="1054" y="162"/>
                    </a:lnTo>
                    <a:lnTo>
                      <a:pt x="1045" y="129"/>
                    </a:lnTo>
                    <a:lnTo>
                      <a:pt x="1014" y="92"/>
                    </a:lnTo>
                    <a:lnTo>
                      <a:pt x="928" y="100"/>
                    </a:lnTo>
                    <a:lnTo>
                      <a:pt x="937" y="133"/>
                    </a:lnTo>
                    <a:lnTo>
                      <a:pt x="908" y="169"/>
                    </a:lnTo>
                    <a:lnTo>
                      <a:pt x="903" y="189"/>
                    </a:lnTo>
                    <a:lnTo>
                      <a:pt x="839" y="236"/>
                    </a:lnTo>
                    <a:lnTo>
                      <a:pt x="819" y="232"/>
                    </a:lnTo>
                    <a:lnTo>
                      <a:pt x="811" y="219"/>
                    </a:lnTo>
                    <a:lnTo>
                      <a:pt x="810" y="205"/>
                    </a:lnTo>
                    <a:lnTo>
                      <a:pt x="827" y="163"/>
                    </a:lnTo>
                    <a:lnTo>
                      <a:pt x="822" y="123"/>
                    </a:lnTo>
                    <a:lnTo>
                      <a:pt x="803" y="139"/>
                    </a:lnTo>
                    <a:lnTo>
                      <a:pt x="783" y="141"/>
                    </a:lnTo>
                    <a:lnTo>
                      <a:pt x="757" y="137"/>
                    </a:lnTo>
                    <a:lnTo>
                      <a:pt x="739" y="165"/>
                    </a:lnTo>
                    <a:lnTo>
                      <a:pt x="729" y="125"/>
                    </a:lnTo>
                    <a:lnTo>
                      <a:pt x="713" y="100"/>
                    </a:lnTo>
                    <a:lnTo>
                      <a:pt x="679" y="97"/>
                    </a:lnTo>
                    <a:lnTo>
                      <a:pt x="651" y="72"/>
                    </a:lnTo>
                    <a:lnTo>
                      <a:pt x="616" y="62"/>
                    </a:lnTo>
                    <a:lnTo>
                      <a:pt x="576" y="66"/>
                    </a:lnTo>
                    <a:lnTo>
                      <a:pt x="559" y="27"/>
                    </a:lnTo>
                    <a:lnTo>
                      <a:pt x="538" y="16"/>
                    </a:lnTo>
                    <a:lnTo>
                      <a:pt x="484" y="14"/>
                    </a:lnTo>
                    <a:lnTo>
                      <a:pt x="471" y="22"/>
                    </a:lnTo>
                    <a:lnTo>
                      <a:pt x="461" y="57"/>
                    </a:lnTo>
                    <a:lnTo>
                      <a:pt x="421" y="53"/>
                    </a:lnTo>
                    <a:lnTo>
                      <a:pt x="402" y="76"/>
                    </a:lnTo>
                    <a:lnTo>
                      <a:pt x="381" y="64"/>
                    </a:lnTo>
                    <a:lnTo>
                      <a:pt x="355" y="73"/>
                    </a:lnTo>
                    <a:lnTo>
                      <a:pt x="341" y="61"/>
                    </a:lnTo>
                    <a:lnTo>
                      <a:pt x="319" y="57"/>
                    </a:lnTo>
                    <a:lnTo>
                      <a:pt x="305" y="38"/>
                    </a:lnTo>
                    <a:lnTo>
                      <a:pt x="246" y="57"/>
                    </a:lnTo>
                    <a:lnTo>
                      <a:pt x="231" y="44"/>
                    </a:lnTo>
                    <a:lnTo>
                      <a:pt x="243" y="23"/>
                    </a:lnTo>
                    <a:lnTo>
                      <a:pt x="235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6" name="Freeform 172">
                <a:extLst>
                  <a:ext uri="{FF2B5EF4-FFF2-40B4-BE49-F238E27FC236}">
                    <a16:creationId xmlns:a16="http://schemas.microsoft.com/office/drawing/2014/main" id="{11A8D8D0-FF45-A818-9914-92C0085563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9" y="1290"/>
                <a:ext cx="15" cy="40"/>
              </a:xfrm>
              <a:custGeom>
                <a:avLst/>
                <a:gdLst>
                  <a:gd name="T0" fmla="*/ 22 w 46"/>
                  <a:gd name="T1" fmla="*/ 0 h 118"/>
                  <a:gd name="T2" fmla="*/ 0 w 46"/>
                  <a:gd name="T3" fmla="*/ 55 h 118"/>
                  <a:gd name="T4" fmla="*/ 12 w 46"/>
                  <a:gd name="T5" fmla="*/ 108 h 118"/>
                  <a:gd name="T6" fmla="*/ 13 w 46"/>
                  <a:gd name="T7" fmla="*/ 115 h 118"/>
                  <a:gd name="T8" fmla="*/ 25 w 46"/>
                  <a:gd name="T9" fmla="*/ 107 h 118"/>
                  <a:gd name="T10" fmla="*/ 33 w 46"/>
                  <a:gd name="T11" fmla="*/ 112 h 118"/>
                  <a:gd name="T12" fmla="*/ 46 w 46"/>
                  <a:gd name="T13" fmla="*/ 118 h 118"/>
                  <a:gd name="T14" fmla="*/ 45 w 46"/>
                  <a:gd name="T15" fmla="*/ 111 h 118"/>
                  <a:gd name="T16" fmla="*/ 30 w 46"/>
                  <a:gd name="T17" fmla="*/ 86 h 118"/>
                  <a:gd name="T18" fmla="*/ 22 w 46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18">
                    <a:moveTo>
                      <a:pt x="22" y="0"/>
                    </a:moveTo>
                    <a:lnTo>
                      <a:pt x="0" y="55"/>
                    </a:lnTo>
                    <a:lnTo>
                      <a:pt x="12" y="108"/>
                    </a:lnTo>
                    <a:lnTo>
                      <a:pt x="13" y="115"/>
                    </a:lnTo>
                    <a:lnTo>
                      <a:pt x="25" y="107"/>
                    </a:lnTo>
                    <a:lnTo>
                      <a:pt x="33" y="112"/>
                    </a:lnTo>
                    <a:lnTo>
                      <a:pt x="46" y="118"/>
                    </a:lnTo>
                    <a:lnTo>
                      <a:pt x="45" y="111"/>
                    </a:lnTo>
                    <a:lnTo>
                      <a:pt x="30" y="86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7" name="Freeform 173">
                <a:extLst>
                  <a:ext uri="{FF2B5EF4-FFF2-40B4-BE49-F238E27FC236}">
                    <a16:creationId xmlns:a16="http://schemas.microsoft.com/office/drawing/2014/main" id="{8EF47CEA-9A3A-BBF4-08E0-76121B9064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9" y="881"/>
                <a:ext cx="324" cy="409"/>
              </a:xfrm>
              <a:custGeom>
                <a:avLst/>
                <a:gdLst>
                  <a:gd name="T0" fmla="*/ 813 w 972"/>
                  <a:gd name="T1" fmla="*/ 221 h 1226"/>
                  <a:gd name="T2" fmla="*/ 771 w 972"/>
                  <a:gd name="T3" fmla="*/ 265 h 1226"/>
                  <a:gd name="T4" fmla="*/ 693 w 972"/>
                  <a:gd name="T5" fmla="*/ 299 h 1226"/>
                  <a:gd name="T6" fmla="*/ 650 w 972"/>
                  <a:gd name="T7" fmla="*/ 263 h 1226"/>
                  <a:gd name="T8" fmla="*/ 621 w 972"/>
                  <a:gd name="T9" fmla="*/ 171 h 1226"/>
                  <a:gd name="T10" fmla="*/ 610 w 972"/>
                  <a:gd name="T11" fmla="*/ 132 h 1226"/>
                  <a:gd name="T12" fmla="*/ 488 w 972"/>
                  <a:gd name="T13" fmla="*/ 117 h 1226"/>
                  <a:gd name="T14" fmla="*/ 379 w 972"/>
                  <a:gd name="T15" fmla="*/ 93 h 1226"/>
                  <a:gd name="T16" fmla="*/ 374 w 972"/>
                  <a:gd name="T17" fmla="*/ 47 h 1226"/>
                  <a:gd name="T18" fmla="*/ 384 w 972"/>
                  <a:gd name="T19" fmla="*/ 0 h 1226"/>
                  <a:gd name="T20" fmla="*/ 324 w 972"/>
                  <a:gd name="T21" fmla="*/ 5 h 1226"/>
                  <a:gd name="T22" fmla="*/ 297 w 972"/>
                  <a:gd name="T23" fmla="*/ 14 h 1226"/>
                  <a:gd name="T24" fmla="*/ 248 w 972"/>
                  <a:gd name="T25" fmla="*/ 59 h 1226"/>
                  <a:gd name="T26" fmla="*/ 280 w 972"/>
                  <a:gd name="T27" fmla="*/ 123 h 1226"/>
                  <a:gd name="T28" fmla="*/ 275 w 972"/>
                  <a:gd name="T29" fmla="*/ 137 h 1226"/>
                  <a:gd name="T30" fmla="*/ 299 w 972"/>
                  <a:gd name="T31" fmla="*/ 182 h 1226"/>
                  <a:gd name="T32" fmla="*/ 313 w 972"/>
                  <a:gd name="T33" fmla="*/ 187 h 1226"/>
                  <a:gd name="T34" fmla="*/ 290 w 972"/>
                  <a:gd name="T35" fmla="*/ 297 h 1226"/>
                  <a:gd name="T36" fmla="*/ 274 w 972"/>
                  <a:gd name="T37" fmla="*/ 412 h 1226"/>
                  <a:gd name="T38" fmla="*/ 227 w 972"/>
                  <a:gd name="T39" fmla="*/ 477 h 1226"/>
                  <a:gd name="T40" fmla="*/ 160 w 972"/>
                  <a:gd name="T41" fmla="*/ 483 h 1226"/>
                  <a:gd name="T42" fmla="*/ 101 w 972"/>
                  <a:gd name="T43" fmla="*/ 501 h 1226"/>
                  <a:gd name="T44" fmla="*/ 59 w 972"/>
                  <a:gd name="T45" fmla="*/ 553 h 1226"/>
                  <a:gd name="T46" fmla="*/ 44 w 972"/>
                  <a:gd name="T47" fmla="*/ 614 h 1226"/>
                  <a:gd name="T48" fmla="*/ 6 w 972"/>
                  <a:gd name="T49" fmla="*/ 631 h 1226"/>
                  <a:gd name="T50" fmla="*/ 34 w 972"/>
                  <a:gd name="T51" fmla="*/ 709 h 1226"/>
                  <a:gd name="T52" fmla="*/ 88 w 972"/>
                  <a:gd name="T53" fmla="*/ 711 h 1226"/>
                  <a:gd name="T54" fmla="*/ 17 w 972"/>
                  <a:gd name="T55" fmla="*/ 745 h 1226"/>
                  <a:gd name="T56" fmla="*/ 0 w 972"/>
                  <a:gd name="T57" fmla="*/ 786 h 1226"/>
                  <a:gd name="T58" fmla="*/ 118 w 972"/>
                  <a:gd name="T59" fmla="*/ 829 h 1226"/>
                  <a:gd name="T60" fmla="*/ 120 w 972"/>
                  <a:gd name="T61" fmla="*/ 923 h 1226"/>
                  <a:gd name="T62" fmla="*/ 138 w 972"/>
                  <a:gd name="T63" fmla="*/ 975 h 1226"/>
                  <a:gd name="T64" fmla="*/ 173 w 972"/>
                  <a:gd name="T65" fmla="*/ 985 h 1226"/>
                  <a:gd name="T66" fmla="*/ 113 w 972"/>
                  <a:gd name="T67" fmla="*/ 1064 h 1226"/>
                  <a:gd name="T68" fmla="*/ 99 w 972"/>
                  <a:gd name="T69" fmla="*/ 1126 h 1226"/>
                  <a:gd name="T70" fmla="*/ 127 w 972"/>
                  <a:gd name="T71" fmla="*/ 1203 h 1226"/>
                  <a:gd name="T72" fmla="*/ 158 w 972"/>
                  <a:gd name="T73" fmla="*/ 1188 h 1226"/>
                  <a:gd name="T74" fmla="*/ 216 w 972"/>
                  <a:gd name="T75" fmla="*/ 1162 h 1226"/>
                  <a:gd name="T76" fmla="*/ 225 w 972"/>
                  <a:gd name="T77" fmla="*/ 1181 h 1226"/>
                  <a:gd name="T78" fmla="*/ 411 w 972"/>
                  <a:gd name="T79" fmla="*/ 1164 h 1226"/>
                  <a:gd name="T80" fmla="*/ 464 w 972"/>
                  <a:gd name="T81" fmla="*/ 1153 h 1226"/>
                  <a:gd name="T82" fmla="*/ 524 w 972"/>
                  <a:gd name="T83" fmla="*/ 1080 h 1226"/>
                  <a:gd name="T84" fmla="*/ 615 w 972"/>
                  <a:gd name="T85" fmla="*/ 1044 h 1226"/>
                  <a:gd name="T86" fmla="*/ 613 w 972"/>
                  <a:gd name="T87" fmla="*/ 1024 h 1226"/>
                  <a:gd name="T88" fmla="*/ 698 w 972"/>
                  <a:gd name="T89" fmla="*/ 1071 h 1226"/>
                  <a:gd name="T90" fmla="*/ 791 w 972"/>
                  <a:gd name="T91" fmla="*/ 1062 h 1226"/>
                  <a:gd name="T92" fmla="*/ 813 w 972"/>
                  <a:gd name="T93" fmla="*/ 1013 h 1226"/>
                  <a:gd name="T94" fmla="*/ 829 w 972"/>
                  <a:gd name="T95" fmla="*/ 970 h 1226"/>
                  <a:gd name="T96" fmla="*/ 869 w 972"/>
                  <a:gd name="T97" fmla="*/ 887 h 1226"/>
                  <a:gd name="T98" fmla="*/ 899 w 972"/>
                  <a:gd name="T99" fmla="*/ 864 h 1226"/>
                  <a:gd name="T100" fmla="*/ 972 w 972"/>
                  <a:gd name="T101" fmla="*/ 850 h 1226"/>
                  <a:gd name="T102" fmla="*/ 971 w 972"/>
                  <a:gd name="T103" fmla="*/ 770 h 1226"/>
                  <a:gd name="T104" fmla="*/ 949 w 972"/>
                  <a:gd name="T105" fmla="*/ 671 h 1226"/>
                  <a:gd name="T106" fmla="*/ 944 w 972"/>
                  <a:gd name="T107" fmla="*/ 618 h 1226"/>
                  <a:gd name="T108" fmla="*/ 930 w 972"/>
                  <a:gd name="T109" fmla="*/ 539 h 1226"/>
                  <a:gd name="T110" fmla="*/ 970 w 972"/>
                  <a:gd name="T111" fmla="*/ 468 h 1226"/>
                  <a:gd name="T112" fmla="*/ 971 w 972"/>
                  <a:gd name="T113" fmla="*/ 408 h 1226"/>
                  <a:gd name="T114" fmla="*/ 964 w 972"/>
                  <a:gd name="T115" fmla="*/ 321 h 1226"/>
                  <a:gd name="T116" fmla="*/ 965 w 972"/>
                  <a:gd name="T117" fmla="*/ 261 h 1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72" h="1226">
                    <a:moveTo>
                      <a:pt x="833" y="213"/>
                    </a:moveTo>
                    <a:lnTo>
                      <a:pt x="813" y="221"/>
                    </a:lnTo>
                    <a:lnTo>
                      <a:pt x="802" y="248"/>
                    </a:lnTo>
                    <a:lnTo>
                      <a:pt x="771" y="265"/>
                    </a:lnTo>
                    <a:lnTo>
                      <a:pt x="726" y="303"/>
                    </a:lnTo>
                    <a:lnTo>
                      <a:pt x="693" y="299"/>
                    </a:lnTo>
                    <a:lnTo>
                      <a:pt x="677" y="274"/>
                    </a:lnTo>
                    <a:lnTo>
                      <a:pt x="650" y="263"/>
                    </a:lnTo>
                    <a:lnTo>
                      <a:pt x="616" y="193"/>
                    </a:lnTo>
                    <a:lnTo>
                      <a:pt x="621" y="171"/>
                    </a:lnTo>
                    <a:lnTo>
                      <a:pt x="613" y="152"/>
                    </a:lnTo>
                    <a:lnTo>
                      <a:pt x="610" y="132"/>
                    </a:lnTo>
                    <a:lnTo>
                      <a:pt x="594" y="101"/>
                    </a:lnTo>
                    <a:lnTo>
                      <a:pt x="488" y="117"/>
                    </a:lnTo>
                    <a:lnTo>
                      <a:pt x="400" y="105"/>
                    </a:lnTo>
                    <a:lnTo>
                      <a:pt x="379" y="93"/>
                    </a:lnTo>
                    <a:lnTo>
                      <a:pt x="369" y="68"/>
                    </a:lnTo>
                    <a:lnTo>
                      <a:pt x="374" y="47"/>
                    </a:lnTo>
                    <a:lnTo>
                      <a:pt x="392" y="25"/>
                    </a:lnTo>
                    <a:lnTo>
                      <a:pt x="384" y="0"/>
                    </a:lnTo>
                    <a:lnTo>
                      <a:pt x="344" y="10"/>
                    </a:lnTo>
                    <a:lnTo>
                      <a:pt x="324" y="5"/>
                    </a:lnTo>
                    <a:lnTo>
                      <a:pt x="304" y="13"/>
                    </a:lnTo>
                    <a:lnTo>
                      <a:pt x="297" y="14"/>
                    </a:lnTo>
                    <a:lnTo>
                      <a:pt x="285" y="22"/>
                    </a:lnTo>
                    <a:lnTo>
                      <a:pt x="248" y="59"/>
                    </a:lnTo>
                    <a:lnTo>
                      <a:pt x="259" y="111"/>
                    </a:lnTo>
                    <a:lnTo>
                      <a:pt x="280" y="123"/>
                    </a:lnTo>
                    <a:lnTo>
                      <a:pt x="288" y="129"/>
                    </a:lnTo>
                    <a:lnTo>
                      <a:pt x="275" y="137"/>
                    </a:lnTo>
                    <a:lnTo>
                      <a:pt x="287" y="183"/>
                    </a:lnTo>
                    <a:lnTo>
                      <a:pt x="299" y="182"/>
                    </a:lnTo>
                    <a:lnTo>
                      <a:pt x="306" y="181"/>
                    </a:lnTo>
                    <a:lnTo>
                      <a:pt x="313" y="187"/>
                    </a:lnTo>
                    <a:lnTo>
                      <a:pt x="320" y="247"/>
                    </a:lnTo>
                    <a:lnTo>
                      <a:pt x="290" y="297"/>
                    </a:lnTo>
                    <a:lnTo>
                      <a:pt x="293" y="397"/>
                    </a:lnTo>
                    <a:lnTo>
                      <a:pt x="274" y="412"/>
                    </a:lnTo>
                    <a:lnTo>
                      <a:pt x="271" y="453"/>
                    </a:lnTo>
                    <a:lnTo>
                      <a:pt x="227" y="477"/>
                    </a:lnTo>
                    <a:lnTo>
                      <a:pt x="185" y="460"/>
                    </a:lnTo>
                    <a:lnTo>
                      <a:pt x="160" y="483"/>
                    </a:lnTo>
                    <a:lnTo>
                      <a:pt x="154" y="497"/>
                    </a:lnTo>
                    <a:lnTo>
                      <a:pt x="101" y="501"/>
                    </a:lnTo>
                    <a:lnTo>
                      <a:pt x="92" y="543"/>
                    </a:lnTo>
                    <a:lnTo>
                      <a:pt x="59" y="553"/>
                    </a:lnTo>
                    <a:lnTo>
                      <a:pt x="56" y="587"/>
                    </a:lnTo>
                    <a:lnTo>
                      <a:pt x="44" y="614"/>
                    </a:lnTo>
                    <a:lnTo>
                      <a:pt x="18" y="617"/>
                    </a:lnTo>
                    <a:lnTo>
                      <a:pt x="6" y="631"/>
                    </a:lnTo>
                    <a:lnTo>
                      <a:pt x="22" y="664"/>
                    </a:lnTo>
                    <a:lnTo>
                      <a:pt x="34" y="709"/>
                    </a:lnTo>
                    <a:lnTo>
                      <a:pt x="65" y="700"/>
                    </a:lnTo>
                    <a:lnTo>
                      <a:pt x="88" y="711"/>
                    </a:lnTo>
                    <a:lnTo>
                      <a:pt x="69" y="726"/>
                    </a:lnTo>
                    <a:lnTo>
                      <a:pt x="17" y="745"/>
                    </a:lnTo>
                    <a:lnTo>
                      <a:pt x="4" y="759"/>
                    </a:lnTo>
                    <a:lnTo>
                      <a:pt x="0" y="786"/>
                    </a:lnTo>
                    <a:lnTo>
                      <a:pt x="96" y="811"/>
                    </a:lnTo>
                    <a:lnTo>
                      <a:pt x="118" y="829"/>
                    </a:lnTo>
                    <a:lnTo>
                      <a:pt x="144" y="894"/>
                    </a:lnTo>
                    <a:lnTo>
                      <a:pt x="120" y="923"/>
                    </a:lnTo>
                    <a:lnTo>
                      <a:pt x="124" y="969"/>
                    </a:lnTo>
                    <a:lnTo>
                      <a:pt x="138" y="975"/>
                    </a:lnTo>
                    <a:lnTo>
                      <a:pt x="163" y="959"/>
                    </a:lnTo>
                    <a:lnTo>
                      <a:pt x="173" y="985"/>
                    </a:lnTo>
                    <a:lnTo>
                      <a:pt x="138" y="1042"/>
                    </a:lnTo>
                    <a:lnTo>
                      <a:pt x="113" y="1064"/>
                    </a:lnTo>
                    <a:lnTo>
                      <a:pt x="142" y="1089"/>
                    </a:lnTo>
                    <a:lnTo>
                      <a:pt x="99" y="1126"/>
                    </a:lnTo>
                    <a:lnTo>
                      <a:pt x="115" y="1226"/>
                    </a:lnTo>
                    <a:lnTo>
                      <a:pt x="127" y="1203"/>
                    </a:lnTo>
                    <a:lnTo>
                      <a:pt x="147" y="1202"/>
                    </a:lnTo>
                    <a:lnTo>
                      <a:pt x="158" y="1188"/>
                    </a:lnTo>
                    <a:lnTo>
                      <a:pt x="185" y="1185"/>
                    </a:lnTo>
                    <a:lnTo>
                      <a:pt x="216" y="1162"/>
                    </a:lnTo>
                    <a:lnTo>
                      <a:pt x="225" y="1175"/>
                    </a:lnTo>
                    <a:lnTo>
                      <a:pt x="225" y="1181"/>
                    </a:lnTo>
                    <a:lnTo>
                      <a:pt x="302" y="1148"/>
                    </a:lnTo>
                    <a:lnTo>
                      <a:pt x="411" y="1164"/>
                    </a:lnTo>
                    <a:lnTo>
                      <a:pt x="430" y="1149"/>
                    </a:lnTo>
                    <a:lnTo>
                      <a:pt x="464" y="1153"/>
                    </a:lnTo>
                    <a:lnTo>
                      <a:pt x="492" y="1096"/>
                    </a:lnTo>
                    <a:lnTo>
                      <a:pt x="524" y="1080"/>
                    </a:lnTo>
                    <a:lnTo>
                      <a:pt x="609" y="1058"/>
                    </a:lnTo>
                    <a:lnTo>
                      <a:pt x="615" y="1044"/>
                    </a:lnTo>
                    <a:lnTo>
                      <a:pt x="606" y="1025"/>
                    </a:lnTo>
                    <a:lnTo>
                      <a:pt x="613" y="1024"/>
                    </a:lnTo>
                    <a:lnTo>
                      <a:pt x="674" y="1033"/>
                    </a:lnTo>
                    <a:lnTo>
                      <a:pt x="698" y="1071"/>
                    </a:lnTo>
                    <a:lnTo>
                      <a:pt x="788" y="1096"/>
                    </a:lnTo>
                    <a:lnTo>
                      <a:pt x="791" y="1062"/>
                    </a:lnTo>
                    <a:lnTo>
                      <a:pt x="809" y="1040"/>
                    </a:lnTo>
                    <a:lnTo>
                      <a:pt x="813" y="1013"/>
                    </a:lnTo>
                    <a:lnTo>
                      <a:pt x="832" y="998"/>
                    </a:lnTo>
                    <a:lnTo>
                      <a:pt x="829" y="970"/>
                    </a:lnTo>
                    <a:lnTo>
                      <a:pt x="848" y="956"/>
                    </a:lnTo>
                    <a:lnTo>
                      <a:pt x="869" y="887"/>
                    </a:lnTo>
                    <a:lnTo>
                      <a:pt x="888" y="879"/>
                    </a:lnTo>
                    <a:lnTo>
                      <a:pt x="899" y="864"/>
                    </a:lnTo>
                    <a:lnTo>
                      <a:pt x="940" y="867"/>
                    </a:lnTo>
                    <a:lnTo>
                      <a:pt x="972" y="850"/>
                    </a:lnTo>
                    <a:lnTo>
                      <a:pt x="969" y="810"/>
                    </a:lnTo>
                    <a:lnTo>
                      <a:pt x="971" y="770"/>
                    </a:lnTo>
                    <a:lnTo>
                      <a:pt x="955" y="745"/>
                    </a:lnTo>
                    <a:lnTo>
                      <a:pt x="949" y="671"/>
                    </a:lnTo>
                    <a:lnTo>
                      <a:pt x="940" y="652"/>
                    </a:lnTo>
                    <a:lnTo>
                      <a:pt x="944" y="618"/>
                    </a:lnTo>
                    <a:lnTo>
                      <a:pt x="935" y="598"/>
                    </a:lnTo>
                    <a:lnTo>
                      <a:pt x="930" y="539"/>
                    </a:lnTo>
                    <a:lnTo>
                      <a:pt x="940" y="511"/>
                    </a:lnTo>
                    <a:lnTo>
                      <a:pt x="970" y="468"/>
                    </a:lnTo>
                    <a:lnTo>
                      <a:pt x="966" y="421"/>
                    </a:lnTo>
                    <a:lnTo>
                      <a:pt x="971" y="408"/>
                    </a:lnTo>
                    <a:lnTo>
                      <a:pt x="953" y="356"/>
                    </a:lnTo>
                    <a:lnTo>
                      <a:pt x="964" y="321"/>
                    </a:lnTo>
                    <a:lnTo>
                      <a:pt x="959" y="281"/>
                    </a:lnTo>
                    <a:lnTo>
                      <a:pt x="965" y="261"/>
                    </a:lnTo>
                    <a:lnTo>
                      <a:pt x="833" y="2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8" name="Freeform 174">
                <a:extLst>
                  <a:ext uri="{FF2B5EF4-FFF2-40B4-BE49-F238E27FC236}">
                    <a16:creationId xmlns:a16="http://schemas.microsoft.com/office/drawing/2014/main" id="{B6401EF1-AD1D-6F07-49B6-F51BB5268E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0" y="902"/>
                <a:ext cx="36" cy="35"/>
              </a:xfrm>
              <a:custGeom>
                <a:avLst/>
                <a:gdLst>
                  <a:gd name="T0" fmla="*/ 81 w 107"/>
                  <a:gd name="T1" fmla="*/ 18 h 106"/>
                  <a:gd name="T2" fmla="*/ 60 w 107"/>
                  <a:gd name="T3" fmla="*/ 0 h 106"/>
                  <a:gd name="T4" fmla="*/ 6 w 107"/>
                  <a:gd name="T5" fmla="*/ 5 h 106"/>
                  <a:gd name="T6" fmla="*/ 0 w 107"/>
                  <a:gd name="T7" fmla="*/ 12 h 106"/>
                  <a:gd name="T8" fmla="*/ 16 w 107"/>
                  <a:gd name="T9" fmla="*/ 38 h 106"/>
                  <a:gd name="T10" fmla="*/ 18 w 107"/>
                  <a:gd name="T11" fmla="*/ 50 h 106"/>
                  <a:gd name="T12" fmla="*/ 33 w 107"/>
                  <a:gd name="T13" fmla="*/ 76 h 106"/>
                  <a:gd name="T14" fmla="*/ 54 w 107"/>
                  <a:gd name="T15" fmla="*/ 81 h 106"/>
                  <a:gd name="T16" fmla="*/ 61 w 107"/>
                  <a:gd name="T17" fmla="*/ 87 h 106"/>
                  <a:gd name="T18" fmla="*/ 70 w 107"/>
                  <a:gd name="T19" fmla="*/ 106 h 106"/>
                  <a:gd name="T20" fmla="*/ 101 w 107"/>
                  <a:gd name="T21" fmla="*/ 90 h 106"/>
                  <a:gd name="T22" fmla="*/ 107 w 107"/>
                  <a:gd name="T23" fmla="*/ 69 h 106"/>
                  <a:gd name="T24" fmla="*/ 92 w 107"/>
                  <a:gd name="T25" fmla="*/ 58 h 106"/>
                  <a:gd name="T26" fmla="*/ 81 w 107"/>
                  <a:gd name="T27" fmla="*/ 18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7" h="106">
                    <a:moveTo>
                      <a:pt x="81" y="18"/>
                    </a:moveTo>
                    <a:lnTo>
                      <a:pt x="60" y="0"/>
                    </a:lnTo>
                    <a:lnTo>
                      <a:pt x="6" y="5"/>
                    </a:lnTo>
                    <a:lnTo>
                      <a:pt x="0" y="12"/>
                    </a:lnTo>
                    <a:lnTo>
                      <a:pt x="16" y="38"/>
                    </a:lnTo>
                    <a:lnTo>
                      <a:pt x="18" y="50"/>
                    </a:lnTo>
                    <a:lnTo>
                      <a:pt x="33" y="76"/>
                    </a:lnTo>
                    <a:lnTo>
                      <a:pt x="54" y="81"/>
                    </a:lnTo>
                    <a:lnTo>
                      <a:pt x="61" y="87"/>
                    </a:lnTo>
                    <a:lnTo>
                      <a:pt x="70" y="106"/>
                    </a:lnTo>
                    <a:lnTo>
                      <a:pt x="101" y="90"/>
                    </a:lnTo>
                    <a:lnTo>
                      <a:pt x="107" y="69"/>
                    </a:lnTo>
                    <a:lnTo>
                      <a:pt x="92" y="58"/>
                    </a:lnTo>
                    <a:lnTo>
                      <a:pt x="81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9" name="Freeform 175">
                <a:extLst>
                  <a:ext uri="{FF2B5EF4-FFF2-40B4-BE49-F238E27FC236}">
                    <a16:creationId xmlns:a16="http://schemas.microsoft.com/office/drawing/2014/main" id="{B00DCB3B-461B-3F16-349A-46F0319CEC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3" y="1223"/>
                <a:ext cx="417" cy="371"/>
              </a:xfrm>
              <a:custGeom>
                <a:avLst/>
                <a:gdLst>
                  <a:gd name="T0" fmla="*/ 27 w 1250"/>
                  <a:gd name="T1" fmla="*/ 542 h 1113"/>
                  <a:gd name="T2" fmla="*/ 9 w 1250"/>
                  <a:gd name="T3" fmla="*/ 557 h 1113"/>
                  <a:gd name="T4" fmla="*/ 80 w 1250"/>
                  <a:gd name="T5" fmla="*/ 604 h 1113"/>
                  <a:gd name="T6" fmla="*/ 191 w 1250"/>
                  <a:gd name="T7" fmla="*/ 640 h 1113"/>
                  <a:gd name="T8" fmla="*/ 339 w 1250"/>
                  <a:gd name="T9" fmla="*/ 573 h 1113"/>
                  <a:gd name="T10" fmla="*/ 468 w 1250"/>
                  <a:gd name="T11" fmla="*/ 588 h 1113"/>
                  <a:gd name="T12" fmla="*/ 477 w 1250"/>
                  <a:gd name="T13" fmla="*/ 614 h 1113"/>
                  <a:gd name="T14" fmla="*/ 296 w 1250"/>
                  <a:gd name="T15" fmla="*/ 617 h 1113"/>
                  <a:gd name="T16" fmla="*/ 279 w 1250"/>
                  <a:gd name="T17" fmla="*/ 726 h 1113"/>
                  <a:gd name="T18" fmla="*/ 222 w 1250"/>
                  <a:gd name="T19" fmla="*/ 758 h 1113"/>
                  <a:gd name="T20" fmla="*/ 399 w 1250"/>
                  <a:gd name="T21" fmla="*/ 862 h 1113"/>
                  <a:gd name="T22" fmla="*/ 461 w 1250"/>
                  <a:gd name="T23" fmla="*/ 944 h 1113"/>
                  <a:gd name="T24" fmla="*/ 526 w 1250"/>
                  <a:gd name="T25" fmla="*/ 998 h 1113"/>
                  <a:gd name="T26" fmla="*/ 607 w 1250"/>
                  <a:gd name="T27" fmla="*/ 1079 h 1113"/>
                  <a:gd name="T28" fmla="*/ 683 w 1250"/>
                  <a:gd name="T29" fmla="*/ 1091 h 1113"/>
                  <a:gd name="T30" fmla="*/ 783 w 1250"/>
                  <a:gd name="T31" fmla="*/ 1089 h 1113"/>
                  <a:gd name="T32" fmla="*/ 756 w 1250"/>
                  <a:gd name="T33" fmla="*/ 1011 h 1113"/>
                  <a:gd name="T34" fmla="*/ 794 w 1250"/>
                  <a:gd name="T35" fmla="*/ 913 h 1113"/>
                  <a:gd name="T36" fmla="*/ 814 w 1250"/>
                  <a:gd name="T37" fmla="*/ 985 h 1113"/>
                  <a:gd name="T38" fmla="*/ 819 w 1250"/>
                  <a:gd name="T39" fmla="*/ 1045 h 1113"/>
                  <a:gd name="T40" fmla="*/ 893 w 1250"/>
                  <a:gd name="T41" fmla="*/ 971 h 1113"/>
                  <a:gd name="T42" fmla="*/ 921 w 1250"/>
                  <a:gd name="T43" fmla="*/ 915 h 1113"/>
                  <a:gd name="T44" fmla="*/ 978 w 1250"/>
                  <a:gd name="T45" fmla="*/ 876 h 1113"/>
                  <a:gd name="T46" fmla="*/ 1090 w 1250"/>
                  <a:gd name="T47" fmla="*/ 926 h 1113"/>
                  <a:gd name="T48" fmla="*/ 1009 w 1250"/>
                  <a:gd name="T49" fmla="*/ 847 h 1113"/>
                  <a:gd name="T50" fmla="*/ 1055 w 1250"/>
                  <a:gd name="T51" fmla="*/ 695 h 1113"/>
                  <a:gd name="T52" fmla="*/ 975 w 1250"/>
                  <a:gd name="T53" fmla="*/ 628 h 1113"/>
                  <a:gd name="T54" fmla="*/ 1082 w 1250"/>
                  <a:gd name="T55" fmla="*/ 552 h 1113"/>
                  <a:gd name="T56" fmla="*/ 1248 w 1250"/>
                  <a:gd name="T57" fmla="*/ 536 h 1113"/>
                  <a:gd name="T58" fmla="*/ 1182 w 1250"/>
                  <a:gd name="T59" fmla="*/ 401 h 1113"/>
                  <a:gd name="T60" fmla="*/ 1175 w 1250"/>
                  <a:gd name="T61" fmla="*/ 328 h 1113"/>
                  <a:gd name="T62" fmla="*/ 1090 w 1250"/>
                  <a:gd name="T63" fmla="*/ 202 h 1113"/>
                  <a:gd name="T64" fmla="*/ 1043 w 1250"/>
                  <a:gd name="T65" fmla="*/ 101 h 1113"/>
                  <a:gd name="T66" fmla="*/ 931 w 1250"/>
                  <a:gd name="T67" fmla="*/ 9 h 1113"/>
                  <a:gd name="T68" fmla="*/ 872 w 1250"/>
                  <a:gd name="T69" fmla="*/ 20 h 1113"/>
                  <a:gd name="T70" fmla="*/ 749 w 1250"/>
                  <a:gd name="T71" fmla="*/ 72 h 1113"/>
                  <a:gd name="T72" fmla="*/ 668 w 1250"/>
                  <a:gd name="T73" fmla="*/ 140 h 1113"/>
                  <a:gd name="T74" fmla="*/ 482 w 1250"/>
                  <a:gd name="T75" fmla="*/ 151 h 1113"/>
                  <a:gd name="T76" fmla="*/ 415 w 1250"/>
                  <a:gd name="T77" fmla="*/ 164 h 1113"/>
                  <a:gd name="T78" fmla="*/ 372 w 1250"/>
                  <a:gd name="T79" fmla="*/ 202 h 1113"/>
                  <a:gd name="T80" fmla="*/ 361 w 1250"/>
                  <a:gd name="T81" fmla="*/ 309 h 1113"/>
                  <a:gd name="T82" fmla="*/ 322 w 1250"/>
                  <a:gd name="T83" fmla="*/ 320 h 1113"/>
                  <a:gd name="T84" fmla="*/ 290 w 1250"/>
                  <a:gd name="T85" fmla="*/ 329 h 1113"/>
                  <a:gd name="T86" fmla="*/ 236 w 1250"/>
                  <a:gd name="T87" fmla="*/ 328 h 1113"/>
                  <a:gd name="T88" fmla="*/ 120 w 1250"/>
                  <a:gd name="T89" fmla="*/ 379 h 1113"/>
                  <a:gd name="T90" fmla="*/ 74 w 1250"/>
                  <a:gd name="T91" fmla="*/ 390 h 1113"/>
                  <a:gd name="T92" fmla="*/ 0 w 1250"/>
                  <a:gd name="T93" fmla="*/ 464 h 1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50" h="1113">
                    <a:moveTo>
                      <a:pt x="0" y="464"/>
                    </a:moveTo>
                    <a:lnTo>
                      <a:pt x="24" y="502"/>
                    </a:lnTo>
                    <a:lnTo>
                      <a:pt x="27" y="542"/>
                    </a:lnTo>
                    <a:lnTo>
                      <a:pt x="48" y="553"/>
                    </a:lnTo>
                    <a:lnTo>
                      <a:pt x="43" y="567"/>
                    </a:lnTo>
                    <a:lnTo>
                      <a:pt x="9" y="557"/>
                    </a:lnTo>
                    <a:lnTo>
                      <a:pt x="2" y="558"/>
                    </a:lnTo>
                    <a:lnTo>
                      <a:pt x="3" y="564"/>
                    </a:lnTo>
                    <a:lnTo>
                      <a:pt x="80" y="604"/>
                    </a:lnTo>
                    <a:lnTo>
                      <a:pt x="99" y="588"/>
                    </a:lnTo>
                    <a:lnTo>
                      <a:pt x="119" y="586"/>
                    </a:lnTo>
                    <a:lnTo>
                      <a:pt x="191" y="640"/>
                    </a:lnTo>
                    <a:lnTo>
                      <a:pt x="262" y="607"/>
                    </a:lnTo>
                    <a:lnTo>
                      <a:pt x="287" y="584"/>
                    </a:lnTo>
                    <a:lnTo>
                      <a:pt x="339" y="573"/>
                    </a:lnTo>
                    <a:lnTo>
                      <a:pt x="366" y="570"/>
                    </a:lnTo>
                    <a:lnTo>
                      <a:pt x="419" y="573"/>
                    </a:lnTo>
                    <a:lnTo>
                      <a:pt x="468" y="588"/>
                    </a:lnTo>
                    <a:lnTo>
                      <a:pt x="533" y="642"/>
                    </a:lnTo>
                    <a:lnTo>
                      <a:pt x="527" y="650"/>
                    </a:lnTo>
                    <a:lnTo>
                      <a:pt x="477" y="614"/>
                    </a:lnTo>
                    <a:lnTo>
                      <a:pt x="395" y="595"/>
                    </a:lnTo>
                    <a:lnTo>
                      <a:pt x="369" y="604"/>
                    </a:lnTo>
                    <a:lnTo>
                      <a:pt x="296" y="617"/>
                    </a:lnTo>
                    <a:lnTo>
                      <a:pt x="279" y="645"/>
                    </a:lnTo>
                    <a:lnTo>
                      <a:pt x="289" y="685"/>
                    </a:lnTo>
                    <a:lnTo>
                      <a:pt x="279" y="726"/>
                    </a:lnTo>
                    <a:lnTo>
                      <a:pt x="268" y="741"/>
                    </a:lnTo>
                    <a:lnTo>
                      <a:pt x="241" y="743"/>
                    </a:lnTo>
                    <a:lnTo>
                      <a:pt x="222" y="758"/>
                    </a:lnTo>
                    <a:lnTo>
                      <a:pt x="355" y="813"/>
                    </a:lnTo>
                    <a:lnTo>
                      <a:pt x="362" y="819"/>
                    </a:lnTo>
                    <a:lnTo>
                      <a:pt x="399" y="862"/>
                    </a:lnTo>
                    <a:lnTo>
                      <a:pt x="416" y="901"/>
                    </a:lnTo>
                    <a:lnTo>
                      <a:pt x="441" y="939"/>
                    </a:lnTo>
                    <a:lnTo>
                      <a:pt x="461" y="944"/>
                    </a:lnTo>
                    <a:lnTo>
                      <a:pt x="463" y="964"/>
                    </a:lnTo>
                    <a:lnTo>
                      <a:pt x="485" y="983"/>
                    </a:lnTo>
                    <a:lnTo>
                      <a:pt x="526" y="998"/>
                    </a:lnTo>
                    <a:lnTo>
                      <a:pt x="534" y="1017"/>
                    </a:lnTo>
                    <a:lnTo>
                      <a:pt x="589" y="1026"/>
                    </a:lnTo>
                    <a:lnTo>
                      <a:pt x="607" y="1079"/>
                    </a:lnTo>
                    <a:lnTo>
                      <a:pt x="641" y="1075"/>
                    </a:lnTo>
                    <a:lnTo>
                      <a:pt x="656" y="1087"/>
                    </a:lnTo>
                    <a:lnTo>
                      <a:pt x="683" y="1091"/>
                    </a:lnTo>
                    <a:lnTo>
                      <a:pt x="738" y="1113"/>
                    </a:lnTo>
                    <a:lnTo>
                      <a:pt x="750" y="1099"/>
                    </a:lnTo>
                    <a:lnTo>
                      <a:pt x="783" y="1089"/>
                    </a:lnTo>
                    <a:lnTo>
                      <a:pt x="759" y="1050"/>
                    </a:lnTo>
                    <a:lnTo>
                      <a:pt x="770" y="1029"/>
                    </a:lnTo>
                    <a:lnTo>
                      <a:pt x="756" y="1011"/>
                    </a:lnTo>
                    <a:lnTo>
                      <a:pt x="753" y="977"/>
                    </a:lnTo>
                    <a:lnTo>
                      <a:pt x="756" y="937"/>
                    </a:lnTo>
                    <a:lnTo>
                      <a:pt x="794" y="913"/>
                    </a:lnTo>
                    <a:lnTo>
                      <a:pt x="815" y="925"/>
                    </a:lnTo>
                    <a:lnTo>
                      <a:pt x="818" y="965"/>
                    </a:lnTo>
                    <a:lnTo>
                      <a:pt x="814" y="985"/>
                    </a:lnTo>
                    <a:lnTo>
                      <a:pt x="823" y="1011"/>
                    </a:lnTo>
                    <a:lnTo>
                      <a:pt x="812" y="1032"/>
                    </a:lnTo>
                    <a:lnTo>
                      <a:pt x="819" y="1045"/>
                    </a:lnTo>
                    <a:lnTo>
                      <a:pt x="890" y="1012"/>
                    </a:lnTo>
                    <a:lnTo>
                      <a:pt x="901" y="990"/>
                    </a:lnTo>
                    <a:lnTo>
                      <a:pt x="893" y="971"/>
                    </a:lnTo>
                    <a:lnTo>
                      <a:pt x="898" y="957"/>
                    </a:lnTo>
                    <a:lnTo>
                      <a:pt x="895" y="924"/>
                    </a:lnTo>
                    <a:lnTo>
                      <a:pt x="921" y="915"/>
                    </a:lnTo>
                    <a:lnTo>
                      <a:pt x="949" y="926"/>
                    </a:lnTo>
                    <a:lnTo>
                      <a:pt x="966" y="884"/>
                    </a:lnTo>
                    <a:lnTo>
                      <a:pt x="978" y="876"/>
                    </a:lnTo>
                    <a:lnTo>
                      <a:pt x="1036" y="925"/>
                    </a:lnTo>
                    <a:lnTo>
                      <a:pt x="1072" y="940"/>
                    </a:lnTo>
                    <a:lnTo>
                      <a:pt x="1090" y="926"/>
                    </a:lnTo>
                    <a:lnTo>
                      <a:pt x="1088" y="899"/>
                    </a:lnTo>
                    <a:lnTo>
                      <a:pt x="1057" y="869"/>
                    </a:lnTo>
                    <a:lnTo>
                      <a:pt x="1009" y="847"/>
                    </a:lnTo>
                    <a:lnTo>
                      <a:pt x="1019" y="812"/>
                    </a:lnTo>
                    <a:lnTo>
                      <a:pt x="1061" y="768"/>
                    </a:lnTo>
                    <a:lnTo>
                      <a:pt x="1055" y="695"/>
                    </a:lnTo>
                    <a:lnTo>
                      <a:pt x="1040" y="682"/>
                    </a:lnTo>
                    <a:lnTo>
                      <a:pt x="1007" y="685"/>
                    </a:lnTo>
                    <a:lnTo>
                      <a:pt x="975" y="628"/>
                    </a:lnTo>
                    <a:lnTo>
                      <a:pt x="946" y="604"/>
                    </a:lnTo>
                    <a:lnTo>
                      <a:pt x="977" y="581"/>
                    </a:lnTo>
                    <a:lnTo>
                      <a:pt x="1082" y="552"/>
                    </a:lnTo>
                    <a:lnTo>
                      <a:pt x="1183" y="555"/>
                    </a:lnTo>
                    <a:lnTo>
                      <a:pt x="1229" y="550"/>
                    </a:lnTo>
                    <a:lnTo>
                      <a:pt x="1248" y="536"/>
                    </a:lnTo>
                    <a:lnTo>
                      <a:pt x="1250" y="482"/>
                    </a:lnTo>
                    <a:lnTo>
                      <a:pt x="1230" y="417"/>
                    </a:lnTo>
                    <a:lnTo>
                      <a:pt x="1182" y="401"/>
                    </a:lnTo>
                    <a:lnTo>
                      <a:pt x="1191" y="347"/>
                    </a:lnTo>
                    <a:lnTo>
                      <a:pt x="1180" y="347"/>
                    </a:lnTo>
                    <a:lnTo>
                      <a:pt x="1175" y="328"/>
                    </a:lnTo>
                    <a:lnTo>
                      <a:pt x="1213" y="297"/>
                    </a:lnTo>
                    <a:lnTo>
                      <a:pt x="1107" y="247"/>
                    </a:lnTo>
                    <a:lnTo>
                      <a:pt x="1090" y="202"/>
                    </a:lnTo>
                    <a:lnTo>
                      <a:pt x="1078" y="155"/>
                    </a:lnTo>
                    <a:lnTo>
                      <a:pt x="1041" y="118"/>
                    </a:lnTo>
                    <a:lnTo>
                      <a:pt x="1043" y="101"/>
                    </a:lnTo>
                    <a:lnTo>
                      <a:pt x="1045" y="72"/>
                    </a:lnTo>
                    <a:lnTo>
                      <a:pt x="955" y="47"/>
                    </a:lnTo>
                    <a:lnTo>
                      <a:pt x="931" y="9"/>
                    </a:lnTo>
                    <a:lnTo>
                      <a:pt x="870" y="0"/>
                    </a:lnTo>
                    <a:lnTo>
                      <a:pt x="863" y="1"/>
                    </a:lnTo>
                    <a:lnTo>
                      <a:pt x="872" y="20"/>
                    </a:lnTo>
                    <a:lnTo>
                      <a:pt x="866" y="34"/>
                    </a:lnTo>
                    <a:lnTo>
                      <a:pt x="781" y="56"/>
                    </a:lnTo>
                    <a:lnTo>
                      <a:pt x="749" y="72"/>
                    </a:lnTo>
                    <a:lnTo>
                      <a:pt x="721" y="129"/>
                    </a:lnTo>
                    <a:lnTo>
                      <a:pt x="687" y="125"/>
                    </a:lnTo>
                    <a:lnTo>
                      <a:pt x="668" y="140"/>
                    </a:lnTo>
                    <a:lnTo>
                      <a:pt x="559" y="124"/>
                    </a:lnTo>
                    <a:lnTo>
                      <a:pt x="482" y="157"/>
                    </a:lnTo>
                    <a:lnTo>
                      <a:pt x="482" y="151"/>
                    </a:lnTo>
                    <a:lnTo>
                      <a:pt x="473" y="138"/>
                    </a:lnTo>
                    <a:lnTo>
                      <a:pt x="442" y="161"/>
                    </a:lnTo>
                    <a:lnTo>
                      <a:pt x="415" y="164"/>
                    </a:lnTo>
                    <a:lnTo>
                      <a:pt x="404" y="178"/>
                    </a:lnTo>
                    <a:lnTo>
                      <a:pt x="384" y="179"/>
                    </a:lnTo>
                    <a:lnTo>
                      <a:pt x="372" y="202"/>
                    </a:lnTo>
                    <a:lnTo>
                      <a:pt x="380" y="221"/>
                    </a:lnTo>
                    <a:lnTo>
                      <a:pt x="362" y="243"/>
                    </a:lnTo>
                    <a:lnTo>
                      <a:pt x="361" y="309"/>
                    </a:lnTo>
                    <a:lnTo>
                      <a:pt x="349" y="318"/>
                    </a:lnTo>
                    <a:lnTo>
                      <a:pt x="335" y="312"/>
                    </a:lnTo>
                    <a:lnTo>
                      <a:pt x="322" y="320"/>
                    </a:lnTo>
                    <a:lnTo>
                      <a:pt x="306" y="354"/>
                    </a:lnTo>
                    <a:lnTo>
                      <a:pt x="292" y="349"/>
                    </a:lnTo>
                    <a:lnTo>
                      <a:pt x="290" y="329"/>
                    </a:lnTo>
                    <a:lnTo>
                      <a:pt x="244" y="347"/>
                    </a:lnTo>
                    <a:lnTo>
                      <a:pt x="237" y="341"/>
                    </a:lnTo>
                    <a:lnTo>
                      <a:pt x="236" y="328"/>
                    </a:lnTo>
                    <a:lnTo>
                      <a:pt x="209" y="324"/>
                    </a:lnTo>
                    <a:lnTo>
                      <a:pt x="180" y="380"/>
                    </a:lnTo>
                    <a:lnTo>
                      <a:pt x="120" y="379"/>
                    </a:lnTo>
                    <a:lnTo>
                      <a:pt x="104" y="360"/>
                    </a:lnTo>
                    <a:lnTo>
                      <a:pt x="86" y="375"/>
                    </a:lnTo>
                    <a:lnTo>
                      <a:pt x="74" y="390"/>
                    </a:lnTo>
                    <a:lnTo>
                      <a:pt x="77" y="423"/>
                    </a:lnTo>
                    <a:lnTo>
                      <a:pt x="51" y="432"/>
                    </a:lnTo>
                    <a:lnTo>
                      <a:pt x="0" y="4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0" name="Freeform 176">
                <a:extLst>
                  <a:ext uri="{FF2B5EF4-FFF2-40B4-BE49-F238E27FC236}">
                    <a16:creationId xmlns:a16="http://schemas.microsoft.com/office/drawing/2014/main" id="{F520B06C-2291-FB16-E8A3-B36768555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3" y="1515"/>
                <a:ext cx="416" cy="311"/>
              </a:xfrm>
              <a:custGeom>
                <a:avLst/>
                <a:gdLst>
                  <a:gd name="T0" fmla="*/ 917 w 1248"/>
                  <a:gd name="T1" fmla="*/ 81 h 933"/>
                  <a:gd name="T2" fmla="*/ 878 w 1248"/>
                  <a:gd name="T3" fmla="*/ 98 h 933"/>
                  <a:gd name="T4" fmla="*/ 766 w 1248"/>
                  <a:gd name="T5" fmla="*/ 49 h 933"/>
                  <a:gd name="T6" fmla="*/ 696 w 1248"/>
                  <a:gd name="T7" fmla="*/ 8 h 933"/>
                  <a:gd name="T8" fmla="*/ 651 w 1248"/>
                  <a:gd name="T9" fmla="*/ 39 h 933"/>
                  <a:gd name="T10" fmla="*/ 628 w 1248"/>
                  <a:gd name="T11" fmla="*/ 81 h 933"/>
                  <a:gd name="T12" fmla="*/ 631 w 1248"/>
                  <a:gd name="T13" fmla="*/ 114 h 933"/>
                  <a:gd name="T14" fmla="*/ 549 w 1248"/>
                  <a:gd name="T15" fmla="*/ 169 h 933"/>
                  <a:gd name="T16" fmla="*/ 553 w 1248"/>
                  <a:gd name="T17" fmla="*/ 135 h 933"/>
                  <a:gd name="T18" fmla="*/ 548 w 1248"/>
                  <a:gd name="T19" fmla="*/ 89 h 933"/>
                  <a:gd name="T20" fmla="*/ 524 w 1248"/>
                  <a:gd name="T21" fmla="*/ 37 h 933"/>
                  <a:gd name="T22" fmla="*/ 483 w 1248"/>
                  <a:gd name="T23" fmla="*/ 101 h 933"/>
                  <a:gd name="T24" fmla="*/ 500 w 1248"/>
                  <a:gd name="T25" fmla="*/ 153 h 933"/>
                  <a:gd name="T26" fmla="*/ 513 w 1248"/>
                  <a:gd name="T27" fmla="*/ 213 h 933"/>
                  <a:gd name="T28" fmla="*/ 468 w 1248"/>
                  <a:gd name="T29" fmla="*/ 237 h 933"/>
                  <a:gd name="T30" fmla="*/ 386 w 1248"/>
                  <a:gd name="T31" fmla="*/ 211 h 933"/>
                  <a:gd name="T32" fmla="*/ 337 w 1248"/>
                  <a:gd name="T33" fmla="*/ 203 h 933"/>
                  <a:gd name="T34" fmla="*/ 264 w 1248"/>
                  <a:gd name="T35" fmla="*/ 141 h 933"/>
                  <a:gd name="T36" fmla="*/ 215 w 1248"/>
                  <a:gd name="T37" fmla="*/ 107 h 933"/>
                  <a:gd name="T38" fmla="*/ 191 w 1248"/>
                  <a:gd name="T39" fmla="*/ 68 h 933"/>
                  <a:gd name="T40" fmla="*/ 146 w 1248"/>
                  <a:gd name="T41" fmla="*/ 25 h 933"/>
                  <a:gd name="T42" fmla="*/ 80 w 1248"/>
                  <a:gd name="T43" fmla="*/ 106 h 933"/>
                  <a:gd name="T44" fmla="*/ 38 w 1248"/>
                  <a:gd name="T45" fmla="*/ 150 h 933"/>
                  <a:gd name="T46" fmla="*/ 0 w 1248"/>
                  <a:gd name="T47" fmla="*/ 179 h 933"/>
                  <a:gd name="T48" fmla="*/ 14 w 1248"/>
                  <a:gd name="T49" fmla="*/ 266 h 933"/>
                  <a:gd name="T50" fmla="*/ 136 w 1248"/>
                  <a:gd name="T51" fmla="*/ 409 h 933"/>
                  <a:gd name="T52" fmla="*/ 204 w 1248"/>
                  <a:gd name="T53" fmla="*/ 503 h 933"/>
                  <a:gd name="T54" fmla="*/ 279 w 1248"/>
                  <a:gd name="T55" fmla="*/ 657 h 933"/>
                  <a:gd name="T56" fmla="*/ 471 w 1248"/>
                  <a:gd name="T57" fmla="*/ 773 h 933"/>
                  <a:gd name="T58" fmla="*/ 599 w 1248"/>
                  <a:gd name="T59" fmla="*/ 849 h 933"/>
                  <a:gd name="T60" fmla="*/ 644 w 1248"/>
                  <a:gd name="T61" fmla="*/ 905 h 933"/>
                  <a:gd name="T62" fmla="*/ 650 w 1248"/>
                  <a:gd name="T63" fmla="*/ 891 h 933"/>
                  <a:gd name="T64" fmla="*/ 723 w 1248"/>
                  <a:gd name="T65" fmla="*/ 885 h 933"/>
                  <a:gd name="T66" fmla="*/ 835 w 1248"/>
                  <a:gd name="T67" fmla="*/ 860 h 933"/>
                  <a:gd name="T68" fmla="*/ 895 w 1248"/>
                  <a:gd name="T69" fmla="*/ 855 h 933"/>
                  <a:gd name="T70" fmla="*/ 929 w 1248"/>
                  <a:gd name="T71" fmla="*/ 858 h 933"/>
                  <a:gd name="T72" fmla="*/ 925 w 1248"/>
                  <a:gd name="T73" fmla="*/ 899 h 933"/>
                  <a:gd name="T74" fmla="*/ 992 w 1248"/>
                  <a:gd name="T75" fmla="*/ 893 h 933"/>
                  <a:gd name="T76" fmla="*/ 1037 w 1248"/>
                  <a:gd name="T77" fmla="*/ 875 h 933"/>
                  <a:gd name="T78" fmla="*/ 1075 w 1248"/>
                  <a:gd name="T79" fmla="*/ 918 h 933"/>
                  <a:gd name="T80" fmla="*/ 1114 w 1248"/>
                  <a:gd name="T81" fmla="*/ 901 h 933"/>
                  <a:gd name="T82" fmla="*/ 1160 w 1248"/>
                  <a:gd name="T83" fmla="*/ 904 h 933"/>
                  <a:gd name="T84" fmla="*/ 1230 w 1248"/>
                  <a:gd name="T85" fmla="*/ 857 h 933"/>
                  <a:gd name="T86" fmla="*/ 1198 w 1248"/>
                  <a:gd name="T87" fmla="*/ 800 h 933"/>
                  <a:gd name="T88" fmla="*/ 1173 w 1248"/>
                  <a:gd name="T89" fmla="*/ 816 h 933"/>
                  <a:gd name="T90" fmla="*/ 1193 w 1248"/>
                  <a:gd name="T91" fmla="*/ 746 h 933"/>
                  <a:gd name="T92" fmla="*/ 1179 w 1248"/>
                  <a:gd name="T93" fmla="*/ 667 h 933"/>
                  <a:gd name="T94" fmla="*/ 1204 w 1248"/>
                  <a:gd name="T95" fmla="*/ 645 h 933"/>
                  <a:gd name="T96" fmla="*/ 1196 w 1248"/>
                  <a:gd name="T97" fmla="*/ 559 h 933"/>
                  <a:gd name="T98" fmla="*/ 1168 w 1248"/>
                  <a:gd name="T99" fmla="*/ 541 h 933"/>
                  <a:gd name="T100" fmla="*/ 1155 w 1248"/>
                  <a:gd name="T101" fmla="*/ 482 h 933"/>
                  <a:gd name="T102" fmla="*/ 1143 w 1248"/>
                  <a:gd name="T103" fmla="*/ 423 h 933"/>
                  <a:gd name="T104" fmla="*/ 1134 w 1248"/>
                  <a:gd name="T105" fmla="*/ 403 h 933"/>
                  <a:gd name="T106" fmla="*/ 1125 w 1248"/>
                  <a:gd name="T107" fmla="*/ 364 h 933"/>
                  <a:gd name="T108" fmla="*/ 1134 w 1248"/>
                  <a:gd name="T109" fmla="*/ 329 h 933"/>
                  <a:gd name="T110" fmla="*/ 1046 w 1248"/>
                  <a:gd name="T111" fmla="*/ 244 h 933"/>
                  <a:gd name="T112" fmla="*/ 1018 w 1248"/>
                  <a:gd name="T113" fmla="*/ 159 h 933"/>
                  <a:gd name="T114" fmla="*/ 1010 w 1248"/>
                  <a:gd name="T115" fmla="*/ 147 h 933"/>
                  <a:gd name="T116" fmla="*/ 1002 w 1248"/>
                  <a:gd name="T117" fmla="*/ 134 h 933"/>
                  <a:gd name="T118" fmla="*/ 980 w 1248"/>
                  <a:gd name="T119" fmla="*/ 109 h 933"/>
                  <a:gd name="T120" fmla="*/ 937 w 1248"/>
                  <a:gd name="T121" fmla="*/ 86 h 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48" h="933">
                    <a:moveTo>
                      <a:pt x="937" y="86"/>
                    </a:moveTo>
                    <a:lnTo>
                      <a:pt x="917" y="81"/>
                    </a:lnTo>
                    <a:lnTo>
                      <a:pt x="904" y="96"/>
                    </a:lnTo>
                    <a:lnTo>
                      <a:pt x="878" y="98"/>
                    </a:lnTo>
                    <a:lnTo>
                      <a:pt x="802" y="64"/>
                    </a:lnTo>
                    <a:lnTo>
                      <a:pt x="766" y="49"/>
                    </a:lnTo>
                    <a:lnTo>
                      <a:pt x="708" y="0"/>
                    </a:lnTo>
                    <a:lnTo>
                      <a:pt x="696" y="8"/>
                    </a:lnTo>
                    <a:lnTo>
                      <a:pt x="679" y="50"/>
                    </a:lnTo>
                    <a:lnTo>
                      <a:pt x="651" y="39"/>
                    </a:lnTo>
                    <a:lnTo>
                      <a:pt x="625" y="48"/>
                    </a:lnTo>
                    <a:lnTo>
                      <a:pt x="628" y="81"/>
                    </a:lnTo>
                    <a:lnTo>
                      <a:pt x="623" y="95"/>
                    </a:lnTo>
                    <a:lnTo>
                      <a:pt x="631" y="114"/>
                    </a:lnTo>
                    <a:lnTo>
                      <a:pt x="620" y="136"/>
                    </a:lnTo>
                    <a:lnTo>
                      <a:pt x="549" y="169"/>
                    </a:lnTo>
                    <a:lnTo>
                      <a:pt x="542" y="156"/>
                    </a:lnTo>
                    <a:lnTo>
                      <a:pt x="553" y="135"/>
                    </a:lnTo>
                    <a:lnTo>
                      <a:pt x="544" y="109"/>
                    </a:lnTo>
                    <a:lnTo>
                      <a:pt x="548" y="89"/>
                    </a:lnTo>
                    <a:lnTo>
                      <a:pt x="545" y="49"/>
                    </a:lnTo>
                    <a:lnTo>
                      <a:pt x="524" y="37"/>
                    </a:lnTo>
                    <a:lnTo>
                      <a:pt x="486" y="61"/>
                    </a:lnTo>
                    <a:lnTo>
                      <a:pt x="483" y="101"/>
                    </a:lnTo>
                    <a:lnTo>
                      <a:pt x="486" y="135"/>
                    </a:lnTo>
                    <a:lnTo>
                      <a:pt x="500" y="153"/>
                    </a:lnTo>
                    <a:lnTo>
                      <a:pt x="489" y="174"/>
                    </a:lnTo>
                    <a:lnTo>
                      <a:pt x="513" y="213"/>
                    </a:lnTo>
                    <a:lnTo>
                      <a:pt x="480" y="223"/>
                    </a:lnTo>
                    <a:lnTo>
                      <a:pt x="468" y="237"/>
                    </a:lnTo>
                    <a:lnTo>
                      <a:pt x="413" y="215"/>
                    </a:lnTo>
                    <a:lnTo>
                      <a:pt x="386" y="211"/>
                    </a:lnTo>
                    <a:lnTo>
                      <a:pt x="371" y="199"/>
                    </a:lnTo>
                    <a:lnTo>
                      <a:pt x="337" y="203"/>
                    </a:lnTo>
                    <a:lnTo>
                      <a:pt x="319" y="150"/>
                    </a:lnTo>
                    <a:lnTo>
                      <a:pt x="264" y="141"/>
                    </a:lnTo>
                    <a:lnTo>
                      <a:pt x="256" y="122"/>
                    </a:lnTo>
                    <a:lnTo>
                      <a:pt x="215" y="107"/>
                    </a:lnTo>
                    <a:lnTo>
                      <a:pt x="193" y="88"/>
                    </a:lnTo>
                    <a:lnTo>
                      <a:pt x="191" y="68"/>
                    </a:lnTo>
                    <a:lnTo>
                      <a:pt x="171" y="63"/>
                    </a:lnTo>
                    <a:lnTo>
                      <a:pt x="146" y="25"/>
                    </a:lnTo>
                    <a:lnTo>
                      <a:pt x="108" y="42"/>
                    </a:lnTo>
                    <a:lnTo>
                      <a:pt x="80" y="106"/>
                    </a:lnTo>
                    <a:lnTo>
                      <a:pt x="75" y="113"/>
                    </a:lnTo>
                    <a:lnTo>
                      <a:pt x="38" y="150"/>
                    </a:lnTo>
                    <a:lnTo>
                      <a:pt x="26" y="171"/>
                    </a:lnTo>
                    <a:lnTo>
                      <a:pt x="0" y="179"/>
                    </a:lnTo>
                    <a:lnTo>
                      <a:pt x="6" y="247"/>
                    </a:lnTo>
                    <a:lnTo>
                      <a:pt x="14" y="266"/>
                    </a:lnTo>
                    <a:lnTo>
                      <a:pt x="104" y="358"/>
                    </a:lnTo>
                    <a:lnTo>
                      <a:pt x="136" y="409"/>
                    </a:lnTo>
                    <a:lnTo>
                      <a:pt x="157" y="420"/>
                    </a:lnTo>
                    <a:lnTo>
                      <a:pt x="204" y="503"/>
                    </a:lnTo>
                    <a:lnTo>
                      <a:pt x="244" y="646"/>
                    </a:lnTo>
                    <a:lnTo>
                      <a:pt x="279" y="657"/>
                    </a:lnTo>
                    <a:lnTo>
                      <a:pt x="388" y="748"/>
                    </a:lnTo>
                    <a:lnTo>
                      <a:pt x="471" y="773"/>
                    </a:lnTo>
                    <a:lnTo>
                      <a:pt x="511" y="837"/>
                    </a:lnTo>
                    <a:lnTo>
                      <a:pt x="599" y="849"/>
                    </a:lnTo>
                    <a:lnTo>
                      <a:pt x="638" y="899"/>
                    </a:lnTo>
                    <a:lnTo>
                      <a:pt x="644" y="905"/>
                    </a:lnTo>
                    <a:lnTo>
                      <a:pt x="643" y="892"/>
                    </a:lnTo>
                    <a:lnTo>
                      <a:pt x="650" y="891"/>
                    </a:lnTo>
                    <a:lnTo>
                      <a:pt x="701" y="933"/>
                    </a:lnTo>
                    <a:lnTo>
                      <a:pt x="723" y="885"/>
                    </a:lnTo>
                    <a:lnTo>
                      <a:pt x="817" y="889"/>
                    </a:lnTo>
                    <a:lnTo>
                      <a:pt x="835" y="860"/>
                    </a:lnTo>
                    <a:lnTo>
                      <a:pt x="867" y="851"/>
                    </a:lnTo>
                    <a:lnTo>
                      <a:pt x="895" y="855"/>
                    </a:lnTo>
                    <a:lnTo>
                      <a:pt x="926" y="838"/>
                    </a:lnTo>
                    <a:lnTo>
                      <a:pt x="929" y="858"/>
                    </a:lnTo>
                    <a:lnTo>
                      <a:pt x="911" y="887"/>
                    </a:lnTo>
                    <a:lnTo>
                      <a:pt x="925" y="899"/>
                    </a:lnTo>
                    <a:lnTo>
                      <a:pt x="978" y="888"/>
                    </a:lnTo>
                    <a:lnTo>
                      <a:pt x="992" y="893"/>
                    </a:lnTo>
                    <a:lnTo>
                      <a:pt x="1003" y="872"/>
                    </a:lnTo>
                    <a:lnTo>
                      <a:pt x="1037" y="875"/>
                    </a:lnTo>
                    <a:lnTo>
                      <a:pt x="1038" y="889"/>
                    </a:lnTo>
                    <a:lnTo>
                      <a:pt x="1075" y="918"/>
                    </a:lnTo>
                    <a:lnTo>
                      <a:pt x="1095" y="916"/>
                    </a:lnTo>
                    <a:lnTo>
                      <a:pt x="1114" y="901"/>
                    </a:lnTo>
                    <a:lnTo>
                      <a:pt x="1119" y="894"/>
                    </a:lnTo>
                    <a:lnTo>
                      <a:pt x="1160" y="904"/>
                    </a:lnTo>
                    <a:lnTo>
                      <a:pt x="1197" y="860"/>
                    </a:lnTo>
                    <a:lnTo>
                      <a:pt x="1230" y="857"/>
                    </a:lnTo>
                    <a:lnTo>
                      <a:pt x="1248" y="829"/>
                    </a:lnTo>
                    <a:lnTo>
                      <a:pt x="1198" y="800"/>
                    </a:lnTo>
                    <a:lnTo>
                      <a:pt x="1181" y="821"/>
                    </a:lnTo>
                    <a:lnTo>
                      <a:pt x="1173" y="816"/>
                    </a:lnTo>
                    <a:lnTo>
                      <a:pt x="1169" y="776"/>
                    </a:lnTo>
                    <a:lnTo>
                      <a:pt x="1193" y="746"/>
                    </a:lnTo>
                    <a:lnTo>
                      <a:pt x="1174" y="681"/>
                    </a:lnTo>
                    <a:lnTo>
                      <a:pt x="1179" y="667"/>
                    </a:lnTo>
                    <a:lnTo>
                      <a:pt x="1200" y="665"/>
                    </a:lnTo>
                    <a:lnTo>
                      <a:pt x="1204" y="645"/>
                    </a:lnTo>
                    <a:lnTo>
                      <a:pt x="1194" y="613"/>
                    </a:lnTo>
                    <a:lnTo>
                      <a:pt x="1196" y="559"/>
                    </a:lnTo>
                    <a:lnTo>
                      <a:pt x="1188" y="539"/>
                    </a:lnTo>
                    <a:lnTo>
                      <a:pt x="1168" y="541"/>
                    </a:lnTo>
                    <a:lnTo>
                      <a:pt x="1177" y="506"/>
                    </a:lnTo>
                    <a:lnTo>
                      <a:pt x="1155" y="482"/>
                    </a:lnTo>
                    <a:lnTo>
                      <a:pt x="1167" y="461"/>
                    </a:lnTo>
                    <a:lnTo>
                      <a:pt x="1143" y="423"/>
                    </a:lnTo>
                    <a:lnTo>
                      <a:pt x="1142" y="409"/>
                    </a:lnTo>
                    <a:lnTo>
                      <a:pt x="1134" y="403"/>
                    </a:lnTo>
                    <a:lnTo>
                      <a:pt x="1119" y="385"/>
                    </a:lnTo>
                    <a:lnTo>
                      <a:pt x="1125" y="364"/>
                    </a:lnTo>
                    <a:lnTo>
                      <a:pt x="1135" y="336"/>
                    </a:lnTo>
                    <a:lnTo>
                      <a:pt x="1134" y="329"/>
                    </a:lnTo>
                    <a:lnTo>
                      <a:pt x="1085" y="301"/>
                    </a:lnTo>
                    <a:lnTo>
                      <a:pt x="1046" y="244"/>
                    </a:lnTo>
                    <a:lnTo>
                      <a:pt x="1056" y="209"/>
                    </a:lnTo>
                    <a:lnTo>
                      <a:pt x="1018" y="159"/>
                    </a:lnTo>
                    <a:lnTo>
                      <a:pt x="1013" y="173"/>
                    </a:lnTo>
                    <a:lnTo>
                      <a:pt x="1010" y="147"/>
                    </a:lnTo>
                    <a:lnTo>
                      <a:pt x="996" y="141"/>
                    </a:lnTo>
                    <a:lnTo>
                      <a:pt x="1002" y="134"/>
                    </a:lnTo>
                    <a:lnTo>
                      <a:pt x="994" y="121"/>
                    </a:lnTo>
                    <a:lnTo>
                      <a:pt x="980" y="109"/>
                    </a:lnTo>
                    <a:lnTo>
                      <a:pt x="945" y="106"/>
                    </a:lnTo>
                    <a:lnTo>
                      <a:pt x="937" y="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1" name="Freeform 177">
                <a:extLst>
                  <a:ext uri="{FF2B5EF4-FFF2-40B4-BE49-F238E27FC236}">
                    <a16:creationId xmlns:a16="http://schemas.microsoft.com/office/drawing/2014/main" id="{C04BC701-AA43-1AD4-DCB1-0092296F46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5" y="1519"/>
                <a:ext cx="281" cy="438"/>
              </a:xfrm>
              <a:custGeom>
                <a:avLst/>
                <a:gdLst>
                  <a:gd name="T0" fmla="*/ 14 w 842"/>
                  <a:gd name="T1" fmla="*/ 133 h 1314"/>
                  <a:gd name="T2" fmla="*/ 60 w 842"/>
                  <a:gd name="T3" fmla="*/ 195 h 1314"/>
                  <a:gd name="T4" fmla="*/ 138 w 842"/>
                  <a:gd name="T5" fmla="*/ 315 h 1314"/>
                  <a:gd name="T6" fmla="*/ 123 w 842"/>
                  <a:gd name="T7" fmla="*/ 371 h 1314"/>
                  <a:gd name="T8" fmla="*/ 147 w 842"/>
                  <a:gd name="T9" fmla="*/ 409 h 1314"/>
                  <a:gd name="T10" fmla="*/ 181 w 842"/>
                  <a:gd name="T11" fmla="*/ 492 h 1314"/>
                  <a:gd name="T12" fmla="*/ 200 w 842"/>
                  <a:gd name="T13" fmla="*/ 545 h 1314"/>
                  <a:gd name="T14" fmla="*/ 204 w 842"/>
                  <a:gd name="T15" fmla="*/ 651 h 1314"/>
                  <a:gd name="T16" fmla="*/ 197 w 842"/>
                  <a:gd name="T17" fmla="*/ 732 h 1314"/>
                  <a:gd name="T18" fmla="*/ 185 w 842"/>
                  <a:gd name="T19" fmla="*/ 807 h 1314"/>
                  <a:gd name="T20" fmla="*/ 234 w 842"/>
                  <a:gd name="T21" fmla="*/ 843 h 1314"/>
                  <a:gd name="T22" fmla="*/ 123 w 842"/>
                  <a:gd name="T23" fmla="*/ 880 h 1314"/>
                  <a:gd name="T24" fmla="*/ 79 w 842"/>
                  <a:gd name="T25" fmla="*/ 904 h 1314"/>
                  <a:gd name="T26" fmla="*/ 122 w 842"/>
                  <a:gd name="T27" fmla="*/ 1008 h 1314"/>
                  <a:gd name="T28" fmla="*/ 177 w 842"/>
                  <a:gd name="T29" fmla="*/ 1096 h 1314"/>
                  <a:gd name="T30" fmla="*/ 310 w 842"/>
                  <a:gd name="T31" fmla="*/ 1151 h 1314"/>
                  <a:gd name="T32" fmla="*/ 365 w 842"/>
                  <a:gd name="T33" fmla="*/ 1159 h 1314"/>
                  <a:gd name="T34" fmla="*/ 455 w 842"/>
                  <a:gd name="T35" fmla="*/ 1205 h 1314"/>
                  <a:gd name="T36" fmla="*/ 534 w 842"/>
                  <a:gd name="T37" fmla="*/ 1245 h 1314"/>
                  <a:gd name="T38" fmla="*/ 632 w 842"/>
                  <a:gd name="T39" fmla="*/ 1289 h 1314"/>
                  <a:gd name="T40" fmla="*/ 647 w 842"/>
                  <a:gd name="T41" fmla="*/ 1248 h 1314"/>
                  <a:gd name="T42" fmla="*/ 685 w 842"/>
                  <a:gd name="T43" fmla="*/ 1217 h 1314"/>
                  <a:gd name="T44" fmla="*/ 742 w 842"/>
                  <a:gd name="T45" fmla="*/ 1178 h 1314"/>
                  <a:gd name="T46" fmla="*/ 810 w 842"/>
                  <a:gd name="T47" fmla="*/ 1192 h 1314"/>
                  <a:gd name="T48" fmla="*/ 827 w 842"/>
                  <a:gd name="T49" fmla="*/ 1157 h 1314"/>
                  <a:gd name="T50" fmla="*/ 802 w 842"/>
                  <a:gd name="T51" fmla="*/ 1106 h 1314"/>
                  <a:gd name="T52" fmla="*/ 788 w 842"/>
                  <a:gd name="T53" fmla="*/ 1020 h 1314"/>
                  <a:gd name="T54" fmla="*/ 807 w 842"/>
                  <a:gd name="T55" fmla="*/ 938 h 1314"/>
                  <a:gd name="T56" fmla="*/ 739 w 842"/>
                  <a:gd name="T57" fmla="*/ 931 h 1314"/>
                  <a:gd name="T58" fmla="*/ 704 w 842"/>
                  <a:gd name="T59" fmla="*/ 846 h 1314"/>
                  <a:gd name="T60" fmla="*/ 654 w 842"/>
                  <a:gd name="T61" fmla="*/ 730 h 1314"/>
                  <a:gd name="T62" fmla="*/ 684 w 842"/>
                  <a:gd name="T63" fmla="*/ 633 h 1314"/>
                  <a:gd name="T64" fmla="*/ 685 w 842"/>
                  <a:gd name="T65" fmla="*/ 573 h 1314"/>
                  <a:gd name="T66" fmla="*/ 643 w 842"/>
                  <a:gd name="T67" fmla="*/ 550 h 1314"/>
                  <a:gd name="T68" fmla="*/ 682 w 842"/>
                  <a:gd name="T69" fmla="*/ 392 h 1314"/>
                  <a:gd name="T70" fmla="*/ 670 w 842"/>
                  <a:gd name="T71" fmla="*/ 327 h 1314"/>
                  <a:gd name="T72" fmla="*/ 721 w 842"/>
                  <a:gd name="T73" fmla="*/ 301 h 1314"/>
                  <a:gd name="T74" fmla="*/ 675 w 842"/>
                  <a:gd name="T75" fmla="*/ 172 h 1314"/>
                  <a:gd name="T76" fmla="*/ 642 w 842"/>
                  <a:gd name="T77" fmla="*/ 101 h 1314"/>
                  <a:gd name="T78" fmla="*/ 583 w 842"/>
                  <a:gd name="T79" fmla="*/ 46 h 1314"/>
                  <a:gd name="T80" fmla="*/ 552 w 842"/>
                  <a:gd name="T81" fmla="*/ 8 h 1314"/>
                  <a:gd name="T82" fmla="*/ 406 w 842"/>
                  <a:gd name="T83" fmla="*/ 16 h 1314"/>
                  <a:gd name="T84" fmla="*/ 340 w 842"/>
                  <a:gd name="T85" fmla="*/ 22 h 1314"/>
                  <a:gd name="T86" fmla="*/ 277 w 842"/>
                  <a:gd name="T87" fmla="*/ 75 h 1314"/>
                  <a:gd name="T88" fmla="*/ 153 w 842"/>
                  <a:gd name="T89" fmla="*/ 113 h 1314"/>
                  <a:gd name="T90" fmla="*/ 26 w 842"/>
                  <a:gd name="T91" fmla="*/ 124 h 1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42" h="1314">
                    <a:moveTo>
                      <a:pt x="6" y="120"/>
                    </a:moveTo>
                    <a:lnTo>
                      <a:pt x="0" y="127"/>
                    </a:lnTo>
                    <a:lnTo>
                      <a:pt x="14" y="133"/>
                    </a:lnTo>
                    <a:lnTo>
                      <a:pt x="17" y="159"/>
                    </a:lnTo>
                    <a:lnTo>
                      <a:pt x="22" y="145"/>
                    </a:lnTo>
                    <a:lnTo>
                      <a:pt x="60" y="195"/>
                    </a:lnTo>
                    <a:lnTo>
                      <a:pt x="50" y="230"/>
                    </a:lnTo>
                    <a:lnTo>
                      <a:pt x="89" y="287"/>
                    </a:lnTo>
                    <a:lnTo>
                      <a:pt x="138" y="315"/>
                    </a:lnTo>
                    <a:lnTo>
                      <a:pt x="139" y="322"/>
                    </a:lnTo>
                    <a:lnTo>
                      <a:pt x="129" y="350"/>
                    </a:lnTo>
                    <a:lnTo>
                      <a:pt x="123" y="371"/>
                    </a:lnTo>
                    <a:lnTo>
                      <a:pt x="138" y="389"/>
                    </a:lnTo>
                    <a:lnTo>
                      <a:pt x="146" y="395"/>
                    </a:lnTo>
                    <a:lnTo>
                      <a:pt x="147" y="409"/>
                    </a:lnTo>
                    <a:lnTo>
                      <a:pt x="171" y="447"/>
                    </a:lnTo>
                    <a:lnTo>
                      <a:pt x="159" y="468"/>
                    </a:lnTo>
                    <a:lnTo>
                      <a:pt x="181" y="492"/>
                    </a:lnTo>
                    <a:lnTo>
                      <a:pt x="172" y="527"/>
                    </a:lnTo>
                    <a:lnTo>
                      <a:pt x="192" y="525"/>
                    </a:lnTo>
                    <a:lnTo>
                      <a:pt x="200" y="545"/>
                    </a:lnTo>
                    <a:lnTo>
                      <a:pt x="198" y="599"/>
                    </a:lnTo>
                    <a:lnTo>
                      <a:pt x="208" y="631"/>
                    </a:lnTo>
                    <a:lnTo>
                      <a:pt x="204" y="651"/>
                    </a:lnTo>
                    <a:lnTo>
                      <a:pt x="183" y="653"/>
                    </a:lnTo>
                    <a:lnTo>
                      <a:pt x="178" y="667"/>
                    </a:lnTo>
                    <a:lnTo>
                      <a:pt x="197" y="732"/>
                    </a:lnTo>
                    <a:lnTo>
                      <a:pt x="173" y="762"/>
                    </a:lnTo>
                    <a:lnTo>
                      <a:pt x="177" y="802"/>
                    </a:lnTo>
                    <a:lnTo>
                      <a:pt x="185" y="807"/>
                    </a:lnTo>
                    <a:lnTo>
                      <a:pt x="202" y="786"/>
                    </a:lnTo>
                    <a:lnTo>
                      <a:pt x="252" y="815"/>
                    </a:lnTo>
                    <a:lnTo>
                      <a:pt x="234" y="843"/>
                    </a:lnTo>
                    <a:lnTo>
                      <a:pt x="201" y="846"/>
                    </a:lnTo>
                    <a:lnTo>
                      <a:pt x="164" y="890"/>
                    </a:lnTo>
                    <a:lnTo>
                      <a:pt x="123" y="880"/>
                    </a:lnTo>
                    <a:lnTo>
                      <a:pt x="118" y="887"/>
                    </a:lnTo>
                    <a:lnTo>
                      <a:pt x="99" y="902"/>
                    </a:lnTo>
                    <a:lnTo>
                      <a:pt x="79" y="904"/>
                    </a:lnTo>
                    <a:lnTo>
                      <a:pt x="82" y="944"/>
                    </a:lnTo>
                    <a:lnTo>
                      <a:pt x="78" y="972"/>
                    </a:lnTo>
                    <a:lnTo>
                      <a:pt x="122" y="1008"/>
                    </a:lnTo>
                    <a:lnTo>
                      <a:pt x="125" y="1048"/>
                    </a:lnTo>
                    <a:lnTo>
                      <a:pt x="175" y="1077"/>
                    </a:lnTo>
                    <a:lnTo>
                      <a:pt x="177" y="1096"/>
                    </a:lnTo>
                    <a:lnTo>
                      <a:pt x="231" y="1098"/>
                    </a:lnTo>
                    <a:lnTo>
                      <a:pt x="268" y="1135"/>
                    </a:lnTo>
                    <a:lnTo>
                      <a:pt x="310" y="1151"/>
                    </a:lnTo>
                    <a:lnTo>
                      <a:pt x="329" y="1143"/>
                    </a:lnTo>
                    <a:lnTo>
                      <a:pt x="345" y="1168"/>
                    </a:lnTo>
                    <a:lnTo>
                      <a:pt x="365" y="1159"/>
                    </a:lnTo>
                    <a:lnTo>
                      <a:pt x="386" y="1178"/>
                    </a:lnTo>
                    <a:lnTo>
                      <a:pt x="440" y="1179"/>
                    </a:lnTo>
                    <a:lnTo>
                      <a:pt x="455" y="1205"/>
                    </a:lnTo>
                    <a:lnTo>
                      <a:pt x="511" y="1219"/>
                    </a:lnTo>
                    <a:lnTo>
                      <a:pt x="520" y="1239"/>
                    </a:lnTo>
                    <a:lnTo>
                      <a:pt x="534" y="1245"/>
                    </a:lnTo>
                    <a:lnTo>
                      <a:pt x="558" y="1296"/>
                    </a:lnTo>
                    <a:lnTo>
                      <a:pt x="580" y="1314"/>
                    </a:lnTo>
                    <a:lnTo>
                      <a:pt x="632" y="1289"/>
                    </a:lnTo>
                    <a:lnTo>
                      <a:pt x="623" y="1276"/>
                    </a:lnTo>
                    <a:lnTo>
                      <a:pt x="629" y="1263"/>
                    </a:lnTo>
                    <a:lnTo>
                      <a:pt x="647" y="1248"/>
                    </a:lnTo>
                    <a:lnTo>
                      <a:pt x="639" y="1228"/>
                    </a:lnTo>
                    <a:lnTo>
                      <a:pt x="645" y="1221"/>
                    </a:lnTo>
                    <a:lnTo>
                      <a:pt x="685" y="1217"/>
                    </a:lnTo>
                    <a:lnTo>
                      <a:pt x="711" y="1202"/>
                    </a:lnTo>
                    <a:lnTo>
                      <a:pt x="722" y="1180"/>
                    </a:lnTo>
                    <a:lnTo>
                      <a:pt x="742" y="1178"/>
                    </a:lnTo>
                    <a:lnTo>
                      <a:pt x="748" y="1171"/>
                    </a:lnTo>
                    <a:lnTo>
                      <a:pt x="781" y="1168"/>
                    </a:lnTo>
                    <a:lnTo>
                      <a:pt x="810" y="1192"/>
                    </a:lnTo>
                    <a:lnTo>
                      <a:pt x="816" y="1185"/>
                    </a:lnTo>
                    <a:lnTo>
                      <a:pt x="829" y="1177"/>
                    </a:lnTo>
                    <a:lnTo>
                      <a:pt x="827" y="1157"/>
                    </a:lnTo>
                    <a:lnTo>
                      <a:pt x="842" y="1109"/>
                    </a:lnTo>
                    <a:lnTo>
                      <a:pt x="816" y="1111"/>
                    </a:lnTo>
                    <a:lnTo>
                      <a:pt x="802" y="1106"/>
                    </a:lnTo>
                    <a:lnTo>
                      <a:pt x="764" y="1062"/>
                    </a:lnTo>
                    <a:lnTo>
                      <a:pt x="770" y="1041"/>
                    </a:lnTo>
                    <a:lnTo>
                      <a:pt x="788" y="1020"/>
                    </a:lnTo>
                    <a:lnTo>
                      <a:pt x="783" y="980"/>
                    </a:lnTo>
                    <a:lnTo>
                      <a:pt x="810" y="971"/>
                    </a:lnTo>
                    <a:lnTo>
                      <a:pt x="807" y="938"/>
                    </a:lnTo>
                    <a:lnTo>
                      <a:pt x="817" y="910"/>
                    </a:lnTo>
                    <a:lnTo>
                      <a:pt x="782" y="886"/>
                    </a:lnTo>
                    <a:lnTo>
                      <a:pt x="739" y="931"/>
                    </a:lnTo>
                    <a:lnTo>
                      <a:pt x="697" y="907"/>
                    </a:lnTo>
                    <a:lnTo>
                      <a:pt x="694" y="875"/>
                    </a:lnTo>
                    <a:lnTo>
                      <a:pt x="704" y="846"/>
                    </a:lnTo>
                    <a:lnTo>
                      <a:pt x="675" y="816"/>
                    </a:lnTo>
                    <a:lnTo>
                      <a:pt x="675" y="742"/>
                    </a:lnTo>
                    <a:lnTo>
                      <a:pt x="654" y="730"/>
                    </a:lnTo>
                    <a:lnTo>
                      <a:pt x="662" y="683"/>
                    </a:lnTo>
                    <a:lnTo>
                      <a:pt x="687" y="660"/>
                    </a:lnTo>
                    <a:lnTo>
                      <a:pt x="684" y="633"/>
                    </a:lnTo>
                    <a:lnTo>
                      <a:pt x="715" y="598"/>
                    </a:lnTo>
                    <a:lnTo>
                      <a:pt x="706" y="578"/>
                    </a:lnTo>
                    <a:lnTo>
                      <a:pt x="685" y="573"/>
                    </a:lnTo>
                    <a:lnTo>
                      <a:pt x="683" y="547"/>
                    </a:lnTo>
                    <a:lnTo>
                      <a:pt x="658" y="563"/>
                    </a:lnTo>
                    <a:lnTo>
                      <a:pt x="643" y="550"/>
                    </a:lnTo>
                    <a:lnTo>
                      <a:pt x="702" y="457"/>
                    </a:lnTo>
                    <a:lnTo>
                      <a:pt x="720" y="436"/>
                    </a:lnTo>
                    <a:lnTo>
                      <a:pt x="682" y="392"/>
                    </a:lnTo>
                    <a:lnTo>
                      <a:pt x="680" y="372"/>
                    </a:lnTo>
                    <a:lnTo>
                      <a:pt x="698" y="344"/>
                    </a:lnTo>
                    <a:lnTo>
                      <a:pt x="670" y="327"/>
                    </a:lnTo>
                    <a:lnTo>
                      <a:pt x="688" y="311"/>
                    </a:lnTo>
                    <a:lnTo>
                      <a:pt x="716" y="315"/>
                    </a:lnTo>
                    <a:lnTo>
                      <a:pt x="721" y="301"/>
                    </a:lnTo>
                    <a:lnTo>
                      <a:pt x="684" y="272"/>
                    </a:lnTo>
                    <a:lnTo>
                      <a:pt x="694" y="231"/>
                    </a:lnTo>
                    <a:lnTo>
                      <a:pt x="675" y="172"/>
                    </a:lnTo>
                    <a:lnTo>
                      <a:pt x="679" y="144"/>
                    </a:lnTo>
                    <a:lnTo>
                      <a:pt x="644" y="127"/>
                    </a:lnTo>
                    <a:lnTo>
                      <a:pt x="642" y="101"/>
                    </a:lnTo>
                    <a:lnTo>
                      <a:pt x="630" y="48"/>
                    </a:lnTo>
                    <a:lnTo>
                      <a:pt x="610" y="57"/>
                    </a:lnTo>
                    <a:lnTo>
                      <a:pt x="583" y="46"/>
                    </a:lnTo>
                    <a:lnTo>
                      <a:pt x="600" y="10"/>
                    </a:lnTo>
                    <a:lnTo>
                      <a:pt x="573" y="0"/>
                    </a:lnTo>
                    <a:lnTo>
                      <a:pt x="552" y="8"/>
                    </a:lnTo>
                    <a:lnTo>
                      <a:pt x="519" y="5"/>
                    </a:lnTo>
                    <a:lnTo>
                      <a:pt x="453" y="18"/>
                    </a:lnTo>
                    <a:lnTo>
                      <a:pt x="406" y="16"/>
                    </a:lnTo>
                    <a:lnTo>
                      <a:pt x="388" y="38"/>
                    </a:lnTo>
                    <a:lnTo>
                      <a:pt x="334" y="42"/>
                    </a:lnTo>
                    <a:lnTo>
                      <a:pt x="340" y="22"/>
                    </a:lnTo>
                    <a:lnTo>
                      <a:pt x="326" y="17"/>
                    </a:lnTo>
                    <a:lnTo>
                      <a:pt x="280" y="34"/>
                    </a:lnTo>
                    <a:lnTo>
                      <a:pt x="277" y="75"/>
                    </a:lnTo>
                    <a:lnTo>
                      <a:pt x="227" y="113"/>
                    </a:lnTo>
                    <a:lnTo>
                      <a:pt x="186" y="103"/>
                    </a:lnTo>
                    <a:lnTo>
                      <a:pt x="153" y="113"/>
                    </a:lnTo>
                    <a:lnTo>
                      <a:pt x="147" y="120"/>
                    </a:lnTo>
                    <a:lnTo>
                      <a:pt x="92" y="98"/>
                    </a:lnTo>
                    <a:lnTo>
                      <a:pt x="26" y="124"/>
                    </a:lnTo>
                    <a:lnTo>
                      <a:pt x="6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2" name="Freeform 178">
                <a:extLst>
                  <a:ext uri="{FF2B5EF4-FFF2-40B4-BE49-F238E27FC236}">
                    <a16:creationId xmlns:a16="http://schemas.microsoft.com/office/drawing/2014/main" id="{F3AAA05D-EA46-9395-C806-6F8C0ADC06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3" y="1794"/>
                <a:ext cx="324" cy="501"/>
              </a:xfrm>
              <a:custGeom>
                <a:avLst/>
                <a:gdLst>
                  <a:gd name="T0" fmla="*/ 250 w 972"/>
                  <a:gd name="T1" fmla="*/ 49 h 1502"/>
                  <a:gd name="T2" fmla="*/ 265 w 972"/>
                  <a:gd name="T3" fmla="*/ 0 h 1502"/>
                  <a:gd name="T4" fmla="*/ 206 w 972"/>
                  <a:gd name="T5" fmla="*/ 13 h 1502"/>
                  <a:gd name="T6" fmla="*/ 156 w 972"/>
                  <a:gd name="T7" fmla="*/ 51 h 1502"/>
                  <a:gd name="T8" fmla="*/ 108 w 972"/>
                  <a:gd name="T9" fmla="*/ 115 h 1502"/>
                  <a:gd name="T10" fmla="*/ 38 w 972"/>
                  <a:gd name="T11" fmla="*/ 216 h 1502"/>
                  <a:gd name="T12" fmla="*/ 89 w 972"/>
                  <a:gd name="T13" fmla="*/ 265 h 1502"/>
                  <a:gd name="T14" fmla="*/ 120 w 972"/>
                  <a:gd name="T15" fmla="*/ 530 h 1502"/>
                  <a:gd name="T16" fmla="*/ 91 w 972"/>
                  <a:gd name="T17" fmla="*/ 654 h 1502"/>
                  <a:gd name="T18" fmla="*/ 38 w 972"/>
                  <a:gd name="T19" fmla="*/ 652 h 1502"/>
                  <a:gd name="T20" fmla="*/ 0 w 972"/>
                  <a:gd name="T21" fmla="*/ 750 h 1502"/>
                  <a:gd name="T22" fmla="*/ 203 w 972"/>
                  <a:gd name="T23" fmla="*/ 918 h 1502"/>
                  <a:gd name="T24" fmla="*/ 360 w 972"/>
                  <a:gd name="T25" fmla="*/ 1092 h 1502"/>
                  <a:gd name="T26" fmla="*/ 398 w 972"/>
                  <a:gd name="T27" fmla="*/ 1209 h 1502"/>
                  <a:gd name="T28" fmla="*/ 486 w 972"/>
                  <a:gd name="T29" fmla="*/ 1214 h 1502"/>
                  <a:gd name="T30" fmla="*/ 505 w 972"/>
                  <a:gd name="T31" fmla="*/ 1206 h 1502"/>
                  <a:gd name="T32" fmla="*/ 557 w 972"/>
                  <a:gd name="T33" fmla="*/ 1261 h 1502"/>
                  <a:gd name="T34" fmla="*/ 626 w 972"/>
                  <a:gd name="T35" fmla="*/ 1275 h 1502"/>
                  <a:gd name="T36" fmla="*/ 635 w 972"/>
                  <a:gd name="T37" fmla="*/ 1315 h 1502"/>
                  <a:gd name="T38" fmla="*/ 652 w 972"/>
                  <a:gd name="T39" fmla="*/ 1420 h 1502"/>
                  <a:gd name="T40" fmla="*/ 691 w 972"/>
                  <a:gd name="T41" fmla="*/ 1403 h 1502"/>
                  <a:gd name="T42" fmla="*/ 720 w 972"/>
                  <a:gd name="T43" fmla="*/ 1427 h 1502"/>
                  <a:gd name="T44" fmla="*/ 758 w 972"/>
                  <a:gd name="T45" fmla="*/ 1471 h 1502"/>
                  <a:gd name="T46" fmla="*/ 885 w 972"/>
                  <a:gd name="T47" fmla="*/ 1465 h 1502"/>
                  <a:gd name="T48" fmla="*/ 928 w 972"/>
                  <a:gd name="T49" fmla="*/ 1489 h 1502"/>
                  <a:gd name="T50" fmla="*/ 962 w 972"/>
                  <a:gd name="T51" fmla="*/ 1432 h 1502"/>
                  <a:gd name="T52" fmla="*/ 972 w 972"/>
                  <a:gd name="T53" fmla="*/ 1391 h 1502"/>
                  <a:gd name="T54" fmla="*/ 933 w 972"/>
                  <a:gd name="T55" fmla="*/ 1327 h 1502"/>
                  <a:gd name="T56" fmla="*/ 874 w 972"/>
                  <a:gd name="T57" fmla="*/ 1272 h 1502"/>
                  <a:gd name="T58" fmla="*/ 758 w 972"/>
                  <a:gd name="T59" fmla="*/ 1256 h 1502"/>
                  <a:gd name="T60" fmla="*/ 747 w 972"/>
                  <a:gd name="T61" fmla="*/ 1210 h 1502"/>
                  <a:gd name="T62" fmla="*/ 773 w 972"/>
                  <a:gd name="T63" fmla="*/ 1194 h 1502"/>
                  <a:gd name="T64" fmla="*/ 729 w 972"/>
                  <a:gd name="T65" fmla="*/ 1159 h 1502"/>
                  <a:gd name="T66" fmla="*/ 754 w 972"/>
                  <a:gd name="T67" fmla="*/ 1062 h 1502"/>
                  <a:gd name="T68" fmla="*/ 768 w 972"/>
                  <a:gd name="T69" fmla="*/ 1000 h 1502"/>
                  <a:gd name="T70" fmla="*/ 737 w 972"/>
                  <a:gd name="T71" fmla="*/ 950 h 1502"/>
                  <a:gd name="T72" fmla="*/ 677 w 972"/>
                  <a:gd name="T73" fmla="*/ 881 h 1502"/>
                  <a:gd name="T74" fmla="*/ 653 w 972"/>
                  <a:gd name="T75" fmla="*/ 850 h 1502"/>
                  <a:gd name="T76" fmla="*/ 648 w 972"/>
                  <a:gd name="T77" fmla="*/ 797 h 1502"/>
                  <a:gd name="T78" fmla="*/ 623 w 972"/>
                  <a:gd name="T79" fmla="*/ 739 h 1502"/>
                  <a:gd name="T80" fmla="*/ 627 w 972"/>
                  <a:gd name="T81" fmla="*/ 718 h 1502"/>
                  <a:gd name="T82" fmla="*/ 672 w 972"/>
                  <a:gd name="T83" fmla="*/ 694 h 1502"/>
                  <a:gd name="T84" fmla="*/ 764 w 972"/>
                  <a:gd name="T85" fmla="*/ 672 h 1502"/>
                  <a:gd name="T86" fmla="*/ 815 w 972"/>
                  <a:gd name="T87" fmla="*/ 707 h 1502"/>
                  <a:gd name="T88" fmla="*/ 867 w 972"/>
                  <a:gd name="T89" fmla="*/ 702 h 1502"/>
                  <a:gd name="T90" fmla="*/ 881 w 972"/>
                  <a:gd name="T91" fmla="*/ 634 h 1502"/>
                  <a:gd name="T92" fmla="*/ 882 w 972"/>
                  <a:gd name="T93" fmla="*/ 574 h 1502"/>
                  <a:gd name="T94" fmla="*/ 879 w 972"/>
                  <a:gd name="T95" fmla="*/ 541 h 1502"/>
                  <a:gd name="T96" fmla="*/ 923 w 972"/>
                  <a:gd name="T97" fmla="*/ 509 h 1502"/>
                  <a:gd name="T98" fmla="*/ 893 w 972"/>
                  <a:gd name="T99" fmla="*/ 472 h 1502"/>
                  <a:gd name="T100" fmla="*/ 855 w 972"/>
                  <a:gd name="T101" fmla="*/ 415 h 1502"/>
                  <a:gd name="T102" fmla="*/ 790 w 972"/>
                  <a:gd name="T103" fmla="*/ 381 h 1502"/>
                  <a:gd name="T104" fmla="*/ 721 w 972"/>
                  <a:gd name="T105" fmla="*/ 354 h 1502"/>
                  <a:gd name="T106" fmla="*/ 680 w 972"/>
                  <a:gd name="T107" fmla="*/ 344 h 1502"/>
                  <a:gd name="T108" fmla="*/ 645 w 972"/>
                  <a:gd name="T109" fmla="*/ 327 h 1502"/>
                  <a:gd name="T110" fmla="*/ 566 w 972"/>
                  <a:gd name="T111" fmla="*/ 274 h 1502"/>
                  <a:gd name="T112" fmla="*/ 510 w 972"/>
                  <a:gd name="T113" fmla="*/ 253 h 1502"/>
                  <a:gd name="T114" fmla="*/ 457 w 972"/>
                  <a:gd name="T115" fmla="*/ 184 h 1502"/>
                  <a:gd name="T116" fmla="*/ 417 w 972"/>
                  <a:gd name="T117" fmla="*/ 120 h 1502"/>
                  <a:gd name="T118" fmla="*/ 377 w 972"/>
                  <a:gd name="T119" fmla="*/ 51 h 1502"/>
                  <a:gd name="T120" fmla="*/ 342 w 972"/>
                  <a:gd name="T121" fmla="*/ 34 h 1502"/>
                  <a:gd name="T122" fmla="*/ 317 w 972"/>
                  <a:gd name="T123" fmla="*/ 50 h 1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2" h="1502">
                    <a:moveTo>
                      <a:pt x="264" y="61"/>
                    </a:moveTo>
                    <a:lnTo>
                      <a:pt x="250" y="49"/>
                    </a:lnTo>
                    <a:lnTo>
                      <a:pt x="268" y="20"/>
                    </a:lnTo>
                    <a:lnTo>
                      <a:pt x="265" y="0"/>
                    </a:lnTo>
                    <a:lnTo>
                      <a:pt x="234" y="17"/>
                    </a:lnTo>
                    <a:lnTo>
                      <a:pt x="206" y="13"/>
                    </a:lnTo>
                    <a:lnTo>
                      <a:pt x="174" y="22"/>
                    </a:lnTo>
                    <a:lnTo>
                      <a:pt x="156" y="51"/>
                    </a:lnTo>
                    <a:lnTo>
                      <a:pt x="124" y="68"/>
                    </a:lnTo>
                    <a:lnTo>
                      <a:pt x="108" y="115"/>
                    </a:lnTo>
                    <a:lnTo>
                      <a:pt x="60" y="167"/>
                    </a:lnTo>
                    <a:lnTo>
                      <a:pt x="38" y="216"/>
                    </a:lnTo>
                    <a:lnTo>
                      <a:pt x="46" y="235"/>
                    </a:lnTo>
                    <a:lnTo>
                      <a:pt x="89" y="265"/>
                    </a:lnTo>
                    <a:lnTo>
                      <a:pt x="146" y="373"/>
                    </a:lnTo>
                    <a:lnTo>
                      <a:pt x="120" y="530"/>
                    </a:lnTo>
                    <a:lnTo>
                      <a:pt x="73" y="596"/>
                    </a:lnTo>
                    <a:lnTo>
                      <a:pt x="91" y="654"/>
                    </a:lnTo>
                    <a:lnTo>
                      <a:pt x="138" y="717"/>
                    </a:lnTo>
                    <a:lnTo>
                      <a:pt x="38" y="652"/>
                    </a:lnTo>
                    <a:lnTo>
                      <a:pt x="0" y="676"/>
                    </a:lnTo>
                    <a:lnTo>
                      <a:pt x="0" y="750"/>
                    </a:lnTo>
                    <a:lnTo>
                      <a:pt x="151" y="856"/>
                    </a:lnTo>
                    <a:lnTo>
                      <a:pt x="203" y="918"/>
                    </a:lnTo>
                    <a:lnTo>
                      <a:pt x="298" y="1004"/>
                    </a:lnTo>
                    <a:lnTo>
                      <a:pt x="360" y="1092"/>
                    </a:lnTo>
                    <a:lnTo>
                      <a:pt x="391" y="1203"/>
                    </a:lnTo>
                    <a:lnTo>
                      <a:pt x="398" y="1209"/>
                    </a:lnTo>
                    <a:lnTo>
                      <a:pt x="453" y="1224"/>
                    </a:lnTo>
                    <a:lnTo>
                      <a:pt x="486" y="1214"/>
                    </a:lnTo>
                    <a:lnTo>
                      <a:pt x="497" y="1200"/>
                    </a:lnTo>
                    <a:lnTo>
                      <a:pt x="505" y="1206"/>
                    </a:lnTo>
                    <a:lnTo>
                      <a:pt x="515" y="1245"/>
                    </a:lnTo>
                    <a:lnTo>
                      <a:pt x="557" y="1261"/>
                    </a:lnTo>
                    <a:lnTo>
                      <a:pt x="590" y="1258"/>
                    </a:lnTo>
                    <a:lnTo>
                      <a:pt x="626" y="1275"/>
                    </a:lnTo>
                    <a:lnTo>
                      <a:pt x="629" y="1308"/>
                    </a:lnTo>
                    <a:lnTo>
                      <a:pt x="635" y="1315"/>
                    </a:lnTo>
                    <a:lnTo>
                      <a:pt x="626" y="1356"/>
                    </a:lnTo>
                    <a:lnTo>
                      <a:pt x="652" y="1420"/>
                    </a:lnTo>
                    <a:lnTo>
                      <a:pt x="671" y="1405"/>
                    </a:lnTo>
                    <a:lnTo>
                      <a:pt x="691" y="1403"/>
                    </a:lnTo>
                    <a:lnTo>
                      <a:pt x="707" y="1435"/>
                    </a:lnTo>
                    <a:lnTo>
                      <a:pt x="720" y="1427"/>
                    </a:lnTo>
                    <a:lnTo>
                      <a:pt x="742" y="1439"/>
                    </a:lnTo>
                    <a:lnTo>
                      <a:pt x="758" y="1471"/>
                    </a:lnTo>
                    <a:lnTo>
                      <a:pt x="848" y="1502"/>
                    </a:lnTo>
                    <a:lnTo>
                      <a:pt x="885" y="1465"/>
                    </a:lnTo>
                    <a:lnTo>
                      <a:pt x="914" y="1490"/>
                    </a:lnTo>
                    <a:lnTo>
                      <a:pt x="928" y="1489"/>
                    </a:lnTo>
                    <a:lnTo>
                      <a:pt x="937" y="1447"/>
                    </a:lnTo>
                    <a:lnTo>
                      <a:pt x="962" y="1432"/>
                    </a:lnTo>
                    <a:lnTo>
                      <a:pt x="954" y="1419"/>
                    </a:lnTo>
                    <a:lnTo>
                      <a:pt x="972" y="1391"/>
                    </a:lnTo>
                    <a:lnTo>
                      <a:pt x="961" y="1344"/>
                    </a:lnTo>
                    <a:lnTo>
                      <a:pt x="933" y="1327"/>
                    </a:lnTo>
                    <a:lnTo>
                      <a:pt x="884" y="1318"/>
                    </a:lnTo>
                    <a:lnTo>
                      <a:pt x="874" y="1272"/>
                    </a:lnTo>
                    <a:lnTo>
                      <a:pt x="790" y="1240"/>
                    </a:lnTo>
                    <a:lnTo>
                      <a:pt x="758" y="1256"/>
                    </a:lnTo>
                    <a:lnTo>
                      <a:pt x="743" y="1244"/>
                    </a:lnTo>
                    <a:lnTo>
                      <a:pt x="747" y="1210"/>
                    </a:lnTo>
                    <a:lnTo>
                      <a:pt x="766" y="1202"/>
                    </a:lnTo>
                    <a:lnTo>
                      <a:pt x="773" y="1194"/>
                    </a:lnTo>
                    <a:lnTo>
                      <a:pt x="751" y="1183"/>
                    </a:lnTo>
                    <a:lnTo>
                      <a:pt x="729" y="1159"/>
                    </a:lnTo>
                    <a:lnTo>
                      <a:pt x="780" y="1127"/>
                    </a:lnTo>
                    <a:lnTo>
                      <a:pt x="754" y="1062"/>
                    </a:lnTo>
                    <a:lnTo>
                      <a:pt x="777" y="1026"/>
                    </a:lnTo>
                    <a:lnTo>
                      <a:pt x="768" y="1000"/>
                    </a:lnTo>
                    <a:lnTo>
                      <a:pt x="726" y="984"/>
                    </a:lnTo>
                    <a:lnTo>
                      <a:pt x="737" y="950"/>
                    </a:lnTo>
                    <a:lnTo>
                      <a:pt x="728" y="937"/>
                    </a:lnTo>
                    <a:lnTo>
                      <a:pt x="677" y="881"/>
                    </a:lnTo>
                    <a:lnTo>
                      <a:pt x="643" y="878"/>
                    </a:lnTo>
                    <a:lnTo>
                      <a:pt x="653" y="850"/>
                    </a:lnTo>
                    <a:lnTo>
                      <a:pt x="672" y="835"/>
                    </a:lnTo>
                    <a:lnTo>
                      <a:pt x="648" y="797"/>
                    </a:lnTo>
                    <a:lnTo>
                      <a:pt x="658" y="749"/>
                    </a:lnTo>
                    <a:lnTo>
                      <a:pt x="623" y="739"/>
                    </a:lnTo>
                    <a:lnTo>
                      <a:pt x="622" y="732"/>
                    </a:lnTo>
                    <a:lnTo>
                      <a:pt x="627" y="718"/>
                    </a:lnTo>
                    <a:lnTo>
                      <a:pt x="660" y="709"/>
                    </a:lnTo>
                    <a:lnTo>
                      <a:pt x="672" y="694"/>
                    </a:lnTo>
                    <a:lnTo>
                      <a:pt x="732" y="695"/>
                    </a:lnTo>
                    <a:lnTo>
                      <a:pt x="764" y="672"/>
                    </a:lnTo>
                    <a:lnTo>
                      <a:pt x="792" y="676"/>
                    </a:lnTo>
                    <a:lnTo>
                      <a:pt x="815" y="707"/>
                    </a:lnTo>
                    <a:lnTo>
                      <a:pt x="840" y="698"/>
                    </a:lnTo>
                    <a:lnTo>
                      <a:pt x="867" y="702"/>
                    </a:lnTo>
                    <a:lnTo>
                      <a:pt x="878" y="668"/>
                    </a:lnTo>
                    <a:lnTo>
                      <a:pt x="881" y="634"/>
                    </a:lnTo>
                    <a:lnTo>
                      <a:pt x="899" y="605"/>
                    </a:lnTo>
                    <a:lnTo>
                      <a:pt x="882" y="574"/>
                    </a:lnTo>
                    <a:lnTo>
                      <a:pt x="887" y="560"/>
                    </a:lnTo>
                    <a:lnTo>
                      <a:pt x="879" y="541"/>
                    </a:lnTo>
                    <a:lnTo>
                      <a:pt x="919" y="537"/>
                    </a:lnTo>
                    <a:lnTo>
                      <a:pt x="923" y="509"/>
                    </a:lnTo>
                    <a:lnTo>
                      <a:pt x="915" y="490"/>
                    </a:lnTo>
                    <a:lnTo>
                      <a:pt x="893" y="472"/>
                    </a:lnTo>
                    <a:lnTo>
                      <a:pt x="869" y="421"/>
                    </a:lnTo>
                    <a:lnTo>
                      <a:pt x="855" y="415"/>
                    </a:lnTo>
                    <a:lnTo>
                      <a:pt x="846" y="395"/>
                    </a:lnTo>
                    <a:lnTo>
                      <a:pt x="790" y="381"/>
                    </a:lnTo>
                    <a:lnTo>
                      <a:pt x="775" y="355"/>
                    </a:lnTo>
                    <a:lnTo>
                      <a:pt x="721" y="354"/>
                    </a:lnTo>
                    <a:lnTo>
                      <a:pt x="700" y="335"/>
                    </a:lnTo>
                    <a:lnTo>
                      <a:pt x="680" y="344"/>
                    </a:lnTo>
                    <a:lnTo>
                      <a:pt x="664" y="319"/>
                    </a:lnTo>
                    <a:lnTo>
                      <a:pt x="645" y="327"/>
                    </a:lnTo>
                    <a:lnTo>
                      <a:pt x="603" y="311"/>
                    </a:lnTo>
                    <a:lnTo>
                      <a:pt x="566" y="274"/>
                    </a:lnTo>
                    <a:lnTo>
                      <a:pt x="512" y="272"/>
                    </a:lnTo>
                    <a:lnTo>
                      <a:pt x="510" y="253"/>
                    </a:lnTo>
                    <a:lnTo>
                      <a:pt x="460" y="224"/>
                    </a:lnTo>
                    <a:lnTo>
                      <a:pt x="457" y="184"/>
                    </a:lnTo>
                    <a:lnTo>
                      <a:pt x="413" y="148"/>
                    </a:lnTo>
                    <a:lnTo>
                      <a:pt x="417" y="120"/>
                    </a:lnTo>
                    <a:lnTo>
                      <a:pt x="414" y="80"/>
                    </a:lnTo>
                    <a:lnTo>
                      <a:pt x="377" y="51"/>
                    </a:lnTo>
                    <a:lnTo>
                      <a:pt x="376" y="37"/>
                    </a:lnTo>
                    <a:lnTo>
                      <a:pt x="342" y="34"/>
                    </a:lnTo>
                    <a:lnTo>
                      <a:pt x="331" y="55"/>
                    </a:lnTo>
                    <a:lnTo>
                      <a:pt x="317" y="50"/>
                    </a:lnTo>
                    <a:lnTo>
                      <a:pt x="264" y="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3" name="Freeform 179">
                <a:extLst>
                  <a:ext uri="{FF2B5EF4-FFF2-40B4-BE49-F238E27FC236}">
                    <a16:creationId xmlns:a16="http://schemas.microsoft.com/office/drawing/2014/main" id="{5EA95619-4FE2-F82D-F83F-E8078CF186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2103"/>
                <a:ext cx="436" cy="534"/>
              </a:xfrm>
              <a:custGeom>
                <a:avLst/>
                <a:gdLst>
                  <a:gd name="T0" fmla="*/ 225 w 1307"/>
                  <a:gd name="T1" fmla="*/ 60 h 1603"/>
                  <a:gd name="T2" fmla="*/ 152 w 1307"/>
                  <a:gd name="T3" fmla="*/ 66 h 1603"/>
                  <a:gd name="T4" fmla="*/ 15 w 1307"/>
                  <a:gd name="T5" fmla="*/ 1045 h 1603"/>
                  <a:gd name="T6" fmla="*/ 170 w 1307"/>
                  <a:gd name="T7" fmla="*/ 977 h 1603"/>
                  <a:gd name="T8" fmla="*/ 116 w 1307"/>
                  <a:gd name="T9" fmla="*/ 1050 h 1603"/>
                  <a:gd name="T10" fmla="*/ 5 w 1307"/>
                  <a:gd name="T11" fmla="*/ 1154 h 1603"/>
                  <a:gd name="T12" fmla="*/ 141 w 1307"/>
                  <a:gd name="T13" fmla="*/ 1181 h 1603"/>
                  <a:gd name="T14" fmla="*/ 221 w 1307"/>
                  <a:gd name="T15" fmla="*/ 1248 h 1603"/>
                  <a:gd name="T16" fmla="*/ 329 w 1307"/>
                  <a:gd name="T17" fmla="*/ 1318 h 1603"/>
                  <a:gd name="T18" fmla="*/ 434 w 1307"/>
                  <a:gd name="T19" fmla="*/ 1295 h 1603"/>
                  <a:gd name="T20" fmla="*/ 487 w 1307"/>
                  <a:gd name="T21" fmla="*/ 1290 h 1603"/>
                  <a:gd name="T22" fmla="*/ 590 w 1307"/>
                  <a:gd name="T23" fmla="*/ 1394 h 1603"/>
                  <a:gd name="T24" fmla="*/ 671 w 1307"/>
                  <a:gd name="T25" fmla="*/ 1474 h 1603"/>
                  <a:gd name="T26" fmla="*/ 702 w 1307"/>
                  <a:gd name="T27" fmla="*/ 1579 h 1603"/>
                  <a:gd name="T28" fmla="*/ 837 w 1307"/>
                  <a:gd name="T29" fmla="*/ 1586 h 1603"/>
                  <a:gd name="T30" fmla="*/ 909 w 1307"/>
                  <a:gd name="T31" fmla="*/ 1572 h 1603"/>
                  <a:gd name="T32" fmla="*/ 995 w 1307"/>
                  <a:gd name="T33" fmla="*/ 1491 h 1603"/>
                  <a:gd name="T34" fmla="*/ 1040 w 1307"/>
                  <a:gd name="T35" fmla="*/ 1399 h 1603"/>
                  <a:gd name="T36" fmla="*/ 1022 w 1307"/>
                  <a:gd name="T37" fmla="*/ 1274 h 1603"/>
                  <a:gd name="T38" fmla="*/ 1096 w 1307"/>
                  <a:gd name="T39" fmla="*/ 1200 h 1603"/>
                  <a:gd name="T40" fmla="*/ 1162 w 1307"/>
                  <a:gd name="T41" fmla="*/ 1113 h 1603"/>
                  <a:gd name="T42" fmla="*/ 1150 w 1307"/>
                  <a:gd name="T43" fmla="*/ 1061 h 1603"/>
                  <a:gd name="T44" fmla="*/ 1171 w 1307"/>
                  <a:gd name="T45" fmla="*/ 998 h 1603"/>
                  <a:gd name="T46" fmla="*/ 1235 w 1307"/>
                  <a:gd name="T47" fmla="*/ 965 h 1603"/>
                  <a:gd name="T48" fmla="*/ 1273 w 1307"/>
                  <a:gd name="T49" fmla="*/ 942 h 1603"/>
                  <a:gd name="T50" fmla="*/ 1307 w 1307"/>
                  <a:gd name="T51" fmla="*/ 871 h 1603"/>
                  <a:gd name="T52" fmla="*/ 1245 w 1307"/>
                  <a:gd name="T53" fmla="*/ 858 h 1603"/>
                  <a:gd name="T54" fmla="*/ 1161 w 1307"/>
                  <a:gd name="T55" fmla="*/ 885 h 1603"/>
                  <a:gd name="T56" fmla="*/ 1107 w 1307"/>
                  <a:gd name="T57" fmla="*/ 890 h 1603"/>
                  <a:gd name="T58" fmla="*/ 1030 w 1307"/>
                  <a:gd name="T59" fmla="*/ 850 h 1603"/>
                  <a:gd name="T60" fmla="*/ 1071 w 1307"/>
                  <a:gd name="T61" fmla="*/ 712 h 1603"/>
                  <a:gd name="T62" fmla="*/ 1114 w 1307"/>
                  <a:gd name="T63" fmla="*/ 608 h 1603"/>
                  <a:gd name="T64" fmla="*/ 1055 w 1307"/>
                  <a:gd name="T65" fmla="*/ 546 h 1603"/>
                  <a:gd name="T66" fmla="*/ 981 w 1307"/>
                  <a:gd name="T67" fmla="*/ 539 h 1603"/>
                  <a:gd name="T68" fmla="*/ 838 w 1307"/>
                  <a:gd name="T69" fmla="*/ 513 h 1603"/>
                  <a:gd name="T70" fmla="*/ 787 w 1307"/>
                  <a:gd name="T71" fmla="*/ 477 h 1603"/>
                  <a:gd name="T72" fmla="*/ 722 w 1307"/>
                  <a:gd name="T73" fmla="*/ 430 h 1603"/>
                  <a:gd name="T74" fmla="*/ 722 w 1307"/>
                  <a:gd name="T75" fmla="*/ 349 h 1603"/>
                  <a:gd name="T76" fmla="*/ 611 w 1307"/>
                  <a:gd name="T77" fmla="*/ 319 h 1603"/>
                  <a:gd name="T78" fmla="*/ 582 w 1307"/>
                  <a:gd name="T79" fmla="*/ 288 h 1603"/>
                  <a:gd name="T80" fmla="*/ 487 w 1307"/>
                  <a:gd name="T81" fmla="*/ 277 h 1603"/>
                  <a:gd name="T82" fmla="*/ 514 w 1307"/>
                  <a:gd name="T83" fmla="*/ 576 h 16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07" h="1603">
                    <a:moveTo>
                      <a:pt x="438" y="329"/>
                    </a:moveTo>
                    <a:lnTo>
                      <a:pt x="404" y="244"/>
                    </a:lnTo>
                    <a:lnTo>
                      <a:pt x="225" y="60"/>
                    </a:lnTo>
                    <a:lnTo>
                      <a:pt x="219" y="0"/>
                    </a:lnTo>
                    <a:lnTo>
                      <a:pt x="186" y="9"/>
                    </a:lnTo>
                    <a:lnTo>
                      <a:pt x="152" y="66"/>
                    </a:lnTo>
                    <a:lnTo>
                      <a:pt x="136" y="108"/>
                    </a:lnTo>
                    <a:lnTo>
                      <a:pt x="7" y="1039"/>
                    </a:lnTo>
                    <a:lnTo>
                      <a:pt x="15" y="1045"/>
                    </a:lnTo>
                    <a:lnTo>
                      <a:pt x="42" y="976"/>
                    </a:lnTo>
                    <a:lnTo>
                      <a:pt x="96" y="910"/>
                    </a:lnTo>
                    <a:lnTo>
                      <a:pt x="170" y="977"/>
                    </a:lnTo>
                    <a:lnTo>
                      <a:pt x="194" y="1028"/>
                    </a:lnTo>
                    <a:lnTo>
                      <a:pt x="150" y="1053"/>
                    </a:lnTo>
                    <a:lnTo>
                      <a:pt x="116" y="1050"/>
                    </a:lnTo>
                    <a:lnTo>
                      <a:pt x="87" y="1032"/>
                    </a:lnTo>
                    <a:lnTo>
                      <a:pt x="61" y="1041"/>
                    </a:lnTo>
                    <a:lnTo>
                      <a:pt x="5" y="1154"/>
                    </a:lnTo>
                    <a:lnTo>
                      <a:pt x="0" y="1248"/>
                    </a:lnTo>
                    <a:lnTo>
                      <a:pt x="117" y="1210"/>
                    </a:lnTo>
                    <a:lnTo>
                      <a:pt x="141" y="1181"/>
                    </a:lnTo>
                    <a:lnTo>
                      <a:pt x="184" y="1211"/>
                    </a:lnTo>
                    <a:lnTo>
                      <a:pt x="218" y="1214"/>
                    </a:lnTo>
                    <a:lnTo>
                      <a:pt x="221" y="1248"/>
                    </a:lnTo>
                    <a:lnTo>
                      <a:pt x="193" y="1304"/>
                    </a:lnTo>
                    <a:lnTo>
                      <a:pt x="272" y="1290"/>
                    </a:lnTo>
                    <a:lnTo>
                      <a:pt x="329" y="1318"/>
                    </a:lnTo>
                    <a:lnTo>
                      <a:pt x="356" y="1323"/>
                    </a:lnTo>
                    <a:lnTo>
                      <a:pt x="400" y="1298"/>
                    </a:lnTo>
                    <a:lnTo>
                      <a:pt x="434" y="1295"/>
                    </a:lnTo>
                    <a:lnTo>
                      <a:pt x="448" y="1300"/>
                    </a:lnTo>
                    <a:lnTo>
                      <a:pt x="461" y="1299"/>
                    </a:lnTo>
                    <a:lnTo>
                      <a:pt x="487" y="1290"/>
                    </a:lnTo>
                    <a:lnTo>
                      <a:pt x="514" y="1300"/>
                    </a:lnTo>
                    <a:lnTo>
                      <a:pt x="513" y="1354"/>
                    </a:lnTo>
                    <a:lnTo>
                      <a:pt x="590" y="1394"/>
                    </a:lnTo>
                    <a:lnTo>
                      <a:pt x="607" y="1433"/>
                    </a:lnTo>
                    <a:lnTo>
                      <a:pt x="669" y="1447"/>
                    </a:lnTo>
                    <a:lnTo>
                      <a:pt x="671" y="1474"/>
                    </a:lnTo>
                    <a:lnTo>
                      <a:pt x="707" y="1491"/>
                    </a:lnTo>
                    <a:lnTo>
                      <a:pt x="699" y="1552"/>
                    </a:lnTo>
                    <a:lnTo>
                      <a:pt x="702" y="1579"/>
                    </a:lnTo>
                    <a:lnTo>
                      <a:pt x="798" y="1603"/>
                    </a:lnTo>
                    <a:lnTo>
                      <a:pt x="831" y="1593"/>
                    </a:lnTo>
                    <a:lnTo>
                      <a:pt x="837" y="1586"/>
                    </a:lnTo>
                    <a:lnTo>
                      <a:pt x="838" y="1526"/>
                    </a:lnTo>
                    <a:lnTo>
                      <a:pt x="864" y="1523"/>
                    </a:lnTo>
                    <a:lnTo>
                      <a:pt x="909" y="1572"/>
                    </a:lnTo>
                    <a:lnTo>
                      <a:pt x="954" y="1555"/>
                    </a:lnTo>
                    <a:lnTo>
                      <a:pt x="991" y="1519"/>
                    </a:lnTo>
                    <a:lnTo>
                      <a:pt x="995" y="1491"/>
                    </a:lnTo>
                    <a:lnTo>
                      <a:pt x="963" y="1441"/>
                    </a:lnTo>
                    <a:lnTo>
                      <a:pt x="970" y="1426"/>
                    </a:lnTo>
                    <a:lnTo>
                      <a:pt x="1040" y="1399"/>
                    </a:lnTo>
                    <a:lnTo>
                      <a:pt x="1030" y="1360"/>
                    </a:lnTo>
                    <a:lnTo>
                      <a:pt x="1033" y="1319"/>
                    </a:lnTo>
                    <a:lnTo>
                      <a:pt x="1022" y="1274"/>
                    </a:lnTo>
                    <a:lnTo>
                      <a:pt x="1027" y="1253"/>
                    </a:lnTo>
                    <a:lnTo>
                      <a:pt x="1050" y="1211"/>
                    </a:lnTo>
                    <a:lnTo>
                      <a:pt x="1096" y="1200"/>
                    </a:lnTo>
                    <a:lnTo>
                      <a:pt x="1113" y="1164"/>
                    </a:lnTo>
                    <a:lnTo>
                      <a:pt x="1157" y="1140"/>
                    </a:lnTo>
                    <a:lnTo>
                      <a:pt x="1162" y="1113"/>
                    </a:lnTo>
                    <a:lnTo>
                      <a:pt x="1174" y="1105"/>
                    </a:lnTo>
                    <a:lnTo>
                      <a:pt x="1186" y="1084"/>
                    </a:lnTo>
                    <a:lnTo>
                      <a:pt x="1150" y="1061"/>
                    </a:lnTo>
                    <a:lnTo>
                      <a:pt x="1135" y="1042"/>
                    </a:lnTo>
                    <a:lnTo>
                      <a:pt x="1133" y="1028"/>
                    </a:lnTo>
                    <a:lnTo>
                      <a:pt x="1171" y="998"/>
                    </a:lnTo>
                    <a:lnTo>
                      <a:pt x="1198" y="989"/>
                    </a:lnTo>
                    <a:lnTo>
                      <a:pt x="1219" y="1007"/>
                    </a:lnTo>
                    <a:lnTo>
                      <a:pt x="1235" y="965"/>
                    </a:lnTo>
                    <a:lnTo>
                      <a:pt x="1257" y="977"/>
                    </a:lnTo>
                    <a:lnTo>
                      <a:pt x="1289" y="967"/>
                    </a:lnTo>
                    <a:lnTo>
                      <a:pt x="1273" y="942"/>
                    </a:lnTo>
                    <a:lnTo>
                      <a:pt x="1262" y="896"/>
                    </a:lnTo>
                    <a:lnTo>
                      <a:pt x="1294" y="886"/>
                    </a:lnTo>
                    <a:lnTo>
                      <a:pt x="1307" y="871"/>
                    </a:lnTo>
                    <a:lnTo>
                      <a:pt x="1278" y="847"/>
                    </a:lnTo>
                    <a:lnTo>
                      <a:pt x="1250" y="843"/>
                    </a:lnTo>
                    <a:lnTo>
                      <a:pt x="1245" y="858"/>
                    </a:lnTo>
                    <a:lnTo>
                      <a:pt x="1208" y="895"/>
                    </a:lnTo>
                    <a:lnTo>
                      <a:pt x="1202" y="895"/>
                    </a:lnTo>
                    <a:lnTo>
                      <a:pt x="1161" y="885"/>
                    </a:lnTo>
                    <a:lnTo>
                      <a:pt x="1142" y="894"/>
                    </a:lnTo>
                    <a:lnTo>
                      <a:pt x="1133" y="881"/>
                    </a:lnTo>
                    <a:lnTo>
                      <a:pt x="1107" y="890"/>
                    </a:lnTo>
                    <a:lnTo>
                      <a:pt x="1087" y="885"/>
                    </a:lnTo>
                    <a:lnTo>
                      <a:pt x="1071" y="860"/>
                    </a:lnTo>
                    <a:lnTo>
                      <a:pt x="1030" y="850"/>
                    </a:lnTo>
                    <a:lnTo>
                      <a:pt x="1077" y="786"/>
                    </a:lnTo>
                    <a:lnTo>
                      <a:pt x="1059" y="741"/>
                    </a:lnTo>
                    <a:lnTo>
                      <a:pt x="1071" y="712"/>
                    </a:lnTo>
                    <a:lnTo>
                      <a:pt x="1084" y="705"/>
                    </a:lnTo>
                    <a:lnTo>
                      <a:pt x="1086" y="657"/>
                    </a:lnTo>
                    <a:lnTo>
                      <a:pt x="1114" y="608"/>
                    </a:lnTo>
                    <a:lnTo>
                      <a:pt x="1112" y="574"/>
                    </a:lnTo>
                    <a:lnTo>
                      <a:pt x="1089" y="550"/>
                    </a:lnTo>
                    <a:lnTo>
                      <a:pt x="1055" y="546"/>
                    </a:lnTo>
                    <a:lnTo>
                      <a:pt x="1024" y="563"/>
                    </a:lnTo>
                    <a:lnTo>
                      <a:pt x="1010" y="564"/>
                    </a:lnTo>
                    <a:lnTo>
                      <a:pt x="981" y="539"/>
                    </a:lnTo>
                    <a:lnTo>
                      <a:pt x="944" y="576"/>
                    </a:lnTo>
                    <a:lnTo>
                      <a:pt x="854" y="545"/>
                    </a:lnTo>
                    <a:lnTo>
                      <a:pt x="838" y="513"/>
                    </a:lnTo>
                    <a:lnTo>
                      <a:pt x="816" y="501"/>
                    </a:lnTo>
                    <a:lnTo>
                      <a:pt x="803" y="509"/>
                    </a:lnTo>
                    <a:lnTo>
                      <a:pt x="787" y="477"/>
                    </a:lnTo>
                    <a:lnTo>
                      <a:pt x="767" y="479"/>
                    </a:lnTo>
                    <a:lnTo>
                      <a:pt x="748" y="494"/>
                    </a:lnTo>
                    <a:lnTo>
                      <a:pt x="722" y="430"/>
                    </a:lnTo>
                    <a:lnTo>
                      <a:pt x="731" y="389"/>
                    </a:lnTo>
                    <a:lnTo>
                      <a:pt x="725" y="382"/>
                    </a:lnTo>
                    <a:lnTo>
                      <a:pt x="722" y="349"/>
                    </a:lnTo>
                    <a:lnTo>
                      <a:pt x="686" y="332"/>
                    </a:lnTo>
                    <a:lnTo>
                      <a:pt x="653" y="335"/>
                    </a:lnTo>
                    <a:lnTo>
                      <a:pt x="611" y="319"/>
                    </a:lnTo>
                    <a:lnTo>
                      <a:pt x="601" y="280"/>
                    </a:lnTo>
                    <a:lnTo>
                      <a:pt x="593" y="274"/>
                    </a:lnTo>
                    <a:lnTo>
                      <a:pt x="582" y="288"/>
                    </a:lnTo>
                    <a:lnTo>
                      <a:pt x="549" y="298"/>
                    </a:lnTo>
                    <a:lnTo>
                      <a:pt x="494" y="283"/>
                    </a:lnTo>
                    <a:lnTo>
                      <a:pt x="487" y="277"/>
                    </a:lnTo>
                    <a:lnTo>
                      <a:pt x="514" y="496"/>
                    </a:lnTo>
                    <a:lnTo>
                      <a:pt x="535" y="588"/>
                    </a:lnTo>
                    <a:lnTo>
                      <a:pt x="514" y="576"/>
                    </a:lnTo>
                    <a:lnTo>
                      <a:pt x="491" y="545"/>
                    </a:lnTo>
                    <a:lnTo>
                      <a:pt x="438" y="3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4" name="Freeform 180">
                <a:extLst>
                  <a:ext uri="{FF2B5EF4-FFF2-40B4-BE49-F238E27FC236}">
                    <a16:creationId xmlns:a16="http://schemas.microsoft.com/office/drawing/2014/main" id="{7DB37C1D-CE7A-C5DD-06E6-15B96B7611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7" y="2496"/>
                <a:ext cx="471" cy="399"/>
              </a:xfrm>
              <a:custGeom>
                <a:avLst/>
                <a:gdLst>
                  <a:gd name="T0" fmla="*/ 556 w 1414"/>
                  <a:gd name="T1" fmla="*/ 109 h 1197"/>
                  <a:gd name="T2" fmla="*/ 505 w 1414"/>
                  <a:gd name="T3" fmla="*/ 67 h 1197"/>
                  <a:gd name="T4" fmla="*/ 468 w 1414"/>
                  <a:gd name="T5" fmla="*/ 30 h 1197"/>
                  <a:gd name="T6" fmla="*/ 401 w 1414"/>
                  <a:gd name="T7" fmla="*/ 29 h 1197"/>
                  <a:gd name="T8" fmla="*/ 198 w 1414"/>
                  <a:gd name="T9" fmla="*/ 518 h 1197"/>
                  <a:gd name="T10" fmla="*/ 69 w 1414"/>
                  <a:gd name="T11" fmla="*/ 1006 h 1197"/>
                  <a:gd name="T12" fmla="*/ 47 w 1414"/>
                  <a:gd name="T13" fmla="*/ 1122 h 1197"/>
                  <a:gd name="T14" fmla="*/ 82 w 1414"/>
                  <a:gd name="T15" fmla="*/ 1152 h 1197"/>
                  <a:gd name="T16" fmla="*/ 126 w 1414"/>
                  <a:gd name="T17" fmla="*/ 1176 h 1197"/>
                  <a:gd name="T18" fmla="*/ 199 w 1414"/>
                  <a:gd name="T19" fmla="*/ 1175 h 1197"/>
                  <a:gd name="T20" fmla="*/ 295 w 1414"/>
                  <a:gd name="T21" fmla="*/ 1132 h 1197"/>
                  <a:gd name="T22" fmla="*/ 326 w 1414"/>
                  <a:gd name="T23" fmla="*/ 1170 h 1197"/>
                  <a:gd name="T24" fmla="*/ 301 w 1414"/>
                  <a:gd name="T25" fmla="*/ 1186 h 1197"/>
                  <a:gd name="T26" fmla="*/ 372 w 1414"/>
                  <a:gd name="T27" fmla="*/ 1165 h 1197"/>
                  <a:gd name="T28" fmla="*/ 442 w 1414"/>
                  <a:gd name="T29" fmla="*/ 1186 h 1197"/>
                  <a:gd name="T30" fmla="*/ 505 w 1414"/>
                  <a:gd name="T31" fmla="*/ 1153 h 1197"/>
                  <a:gd name="T32" fmla="*/ 572 w 1414"/>
                  <a:gd name="T33" fmla="*/ 1147 h 1197"/>
                  <a:gd name="T34" fmla="*/ 611 w 1414"/>
                  <a:gd name="T35" fmla="*/ 1130 h 1197"/>
                  <a:gd name="T36" fmla="*/ 680 w 1414"/>
                  <a:gd name="T37" fmla="*/ 1150 h 1197"/>
                  <a:gd name="T38" fmla="*/ 693 w 1414"/>
                  <a:gd name="T39" fmla="*/ 1143 h 1197"/>
                  <a:gd name="T40" fmla="*/ 738 w 1414"/>
                  <a:gd name="T41" fmla="*/ 1125 h 1197"/>
                  <a:gd name="T42" fmla="*/ 775 w 1414"/>
                  <a:gd name="T43" fmla="*/ 1162 h 1197"/>
                  <a:gd name="T44" fmla="*/ 828 w 1414"/>
                  <a:gd name="T45" fmla="*/ 1157 h 1197"/>
                  <a:gd name="T46" fmla="*/ 919 w 1414"/>
                  <a:gd name="T47" fmla="*/ 1114 h 1197"/>
                  <a:gd name="T48" fmla="*/ 908 w 1414"/>
                  <a:gd name="T49" fmla="*/ 1156 h 1197"/>
                  <a:gd name="T50" fmla="*/ 1009 w 1414"/>
                  <a:gd name="T51" fmla="*/ 1153 h 1197"/>
                  <a:gd name="T52" fmla="*/ 1053 w 1414"/>
                  <a:gd name="T53" fmla="*/ 1123 h 1197"/>
                  <a:gd name="T54" fmla="*/ 1071 w 1414"/>
                  <a:gd name="T55" fmla="*/ 1107 h 1197"/>
                  <a:gd name="T56" fmla="*/ 1056 w 1414"/>
                  <a:gd name="T57" fmla="*/ 1082 h 1197"/>
                  <a:gd name="T58" fmla="*/ 1061 w 1414"/>
                  <a:gd name="T59" fmla="*/ 1062 h 1197"/>
                  <a:gd name="T60" fmla="*/ 1084 w 1414"/>
                  <a:gd name="T61" fmla="*/ 1026 h 1197"/>
                  <a:gd name="T62" fmla="*/ 1088 w 1414"/>
                  <a:gd name="T63" fmla="*/ 999 h 1197"/>
                  <a:gd name="T64" fmla="*/ 1124 w 1414"/>
                  <a:gd name="T65" fmla="*/ 948 h 1197"/>
                  <a:gd name="T66" fmla="*/ 1109 w 1414"/>
                  <a:gd name="T67" fmla="*/ 936 h 1197"/>
                  <a:gd name="T68" fmla="*/ 1103 w 1414"/>
                  <a:gd name="T69" fmla="*/ 870 h 1197"/>
                  <a:gd name="T70" fmla="*/ 1134 w 1414"/>
                  <a:gd name="T71" fmla="*/ 840 h 1197"/>
                  <a:gd name="T72" fmla="*/ 1137 w 1414"/>
                  <a:gd name="T73" fmla="*/ 799 h 1197"/>
                  <a:gd name="T74" fmla="*/ 1101 w 1414"/>
                  <a:gd name="T75" fmla="*/ 769 h 1197"/>
                  <a:gd name="T76" fmla="*/ 1125 w 1414"/>
                  <a:gd name="T77" fmla="*/ 747 h 1197"/>
                  <a:gd name="T78" fmla="*/ 1197 w 1414"/>
                  <a:gd name="T79" fmla="*/ 720 h 1197"/>
                  <a:gd name="T80" fmla="*/ 1217 w 1414"/>
                  <a:gd name="T81" fmla="*/ 718 h 1197"/>
                  <a:gd name="T82" fmla="*/ 1273 w 1414"/>
                  <a:gd name="T83" fmla="*/ 673 h 1197"/>
                  <a:gd name="T84" fmla="*/ 1285 w 1414"/>
                  <a:gd name="T85" fmla="*/ 738 h 1197"/>
                  <a:gd name="T86" fmla="*/ 1342 w 1414"/>
                  <a:gd name="T87" fmla="*/ 774 h 1197"/>
                  <a:gd name="T88" fmla="*/ 1350 w 1414"/>
                  <a:gd name="T89" fmla="*/ 705 h 1197"/>
                  <a:gd name="T90" fmla="*/ 1358 w 1414"/>
                  <a:gd name="T91" fmla="*/ 652 h 1197"/>
                  <a:gd name="T92" fmla="*/ 1378 w 1414"/>
                  <a:gd name="T93" fmla="*/ 582 h 1197"/>
                  <a:gd name="T94" fmla="*/ 1390 w 1414"/>
                  <a:gd name="T95" fmla="*/ 555 h 1197"/>
                  <a:gd name="T96" fmla="*/ 1413 w 1414"/>
                  <a:gd name="T97" fmla="*/ 519 h 1197"/>
                  <a:gd name="T98" fmla="*/ 1302 w 1414"/>
                  <a:gd name="T99" fmla="*/ 482 h 1197"/>
                  <a:gd name="T100" fmla="*/ 1193 w 1414"/>
                  <a:gd name="T101" fmla="*/ 391 h 1197"/>
                  <a:gd name="T102" fmla="*/ 1122 w 1414"/>
                  <a:gd name="T103" fmla="*/ 345 h 1197"/>
                  <a:gd name="T104" fmla="*/ 1115 w 1414"/>
                  <a:gd name="T105" fmla="*/ 412 h 1197"/>
                  <a:gd name="T106" fmla="*/ 986 w 1414"/>
                  <a:gd name="T107" fmla="*/ 398 h 1197"/>
                  <a:gd name="T108" fmla="*/ 991 w 1414"/>
                  <a:gd name="T109" fmla="*/ 310 h 1197"/>
                  <a:gd name="T110" fmla="*/ 953 w 1414"/>
                  <a:gd name="T111" fmla="*/ 266 h 1197"/>
                  <a:gd name="T112" fmla="*/ 874 w 1414"/>
                  <a:gd name="T113" fmla="*/ 213 h 1197"/>
                  <a:gd name="T114" fmla="*/ 798 w 1414"/>
                  <a:gd name="T115" fmla="*/ 119 h 1197"/>
                  <a:gd name="T116" fmla="*/ 745 w 1414"/>
                  <a:gd name="T117" fmla="*/ 118 h 1197"/>
                  <a:gd name="T118" fmla="*/ 718 w 1414"/>
                  <a:gd name="T119" fmla="*/ 114 h 1197"/>
                  <a:gd name="T120" fmla="*/ 640 w 1414"/>
                  <a:gd name="T121" fmla="*/ 142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14" h="1197">
                    <a:moveTo>
                      <a:pt x="613" y="137"/>
                    </a:moveTo>
                    <a:lnTo>
                      <a:pt x="556" y="109"/>
                    </a:lnTo>
                    <a:lnTo>
                      <a:pt x="477" y="123"/>
                    </a:lnTo>
                    <a:lnTo>
                      <a:pt x="505" y="67"/>
                    </a:lnTo>
                    <a:lnTo>
                      <a:pt x="502" y="33"/>
                    </a:lnTo>
                    <a:lnTo>
                      <a:pt x="468" y="30"/>
                    </a:lnTo>
                    <a:lnTo>
                      <a:pt x="425" y="0"/>
                    </a:lnTo>
                    <a:lnTo>
                      <a:pt x="401" y="29"/>
                    </a:lnTo>
                    <a:lnTo>
                      <a:pt x="284" y="67"/>
                    </a:lnTo>
                    <a:lnTo>
                      <a:pt x="198" y="518"/>
                    </a:lnTo>
                    <a:lnTo>
                      <a:pt x="192" y="525"/>
                    </a:lnTo>
                    <a:lnTo>
                      <a:pt x="69" y="1006"/>
                    </a:lnTo>
                    <a:lnTo>
                      <a:pt x="0" y="1133"/>
                    </a:lnTo>
                    <a:lnTo>
                      <a:pt x="47" y="1122"/>
                    </a:lnTo>
                    <a:lnTo>
                      <a:pt x="56" y="1148"/>
                    </a:lnTo>
                    <a:lnTo>
                      <a:pt x="82" y="1152"/>
                    </a:lnTo>
                    <a:lnTo>
                      <a:pt x="91" y="1171"/>
                    </a:lnTo>
                    <a:lnTo>
                      <a:pt x="126" y="1176"/>
                    </a:lnTo>
                    <a:lnTo>
                      <a:pt x="172" y="1170"/>
                    </a:lnTo>
                    <a:lnTo>
                      <a:pt x="199" y="1175"/>
                    </a:lnTo>
                    <a:lnTo>
                      <a:pt x="282" y="1127"/>
                    </a:lnTo>
                    <a:lnTo>
                      <a:pt x="295" y="1132"/>
                    </a:lnTo>
                    <a:lnTo>
                      <a:pt x="332" y="1163"/>
                    </a:lnTo>
                    <a:lnTo>
                      <a:pt x="326" y="1170"/>
                    </a:lnTo>
                    <a:lnTo>
                      <a:pt x="300" y="1179"/>
                    </a:lnTo>
                    <a:lnTo>
                      <a:pt x="301" y="1186"/>
                    </a:lnTo>
                    <a:lnTo>
                      <a:pt x="322" y="1197"/>
                    </a:lnTo>
                    <a:lnTo>
                      <a:pt x="372" y="1165"/>
                    </a:lnTo>
                    <a:lnTo>
                      <a:pt x="387" y="1178"/>
                    </a:lnTo>
                    <a:lnTo>
                      <a:pt x="442" y="1186"/>
                    </a:lnTo>
                    <a:lnTo>
                      <a:pt x="451" y="1145"/>
                    </a:lnTo>
                    <a:lnTo>
                      <a:pt x="505" y="1153"/>
                    </a:lnTo>
                    <a:lnTo>
                      <a:pt x="531" y="1138"/>
                    </a:lnTo>
                    <a:lnTo>
                      <a:pt x="572" y="1147"/>
                    </a:lnTo>
                    <a:lnTo>
                      <a:pt x="584" y="1132"/>
                    </a:lnTo>
                    <a:lnTo>
                      <a:pt x="611" y="1130"/>
                    </a:lnTo>
                    <a:lnTo>
                      <a:pt x="636" y="1107"/>
                    </a:lnTo>
                    <a:lnTo>
                      <a:pt x="680" y="1150"/>
                    </a:lnTo>
                    <a:lnTo>
                      <a:pt x="687" y="1150"/>
                    </a:lnTo>
                    <a:lnTo>
                      <a:pt x="693" y="1143"/>
                    </a:lnTo>
                    <a:lnTo>
                      <a:pt x="692" y="1136"/>
                    </a:lnTo>
                    <a:lnTo>
                      <a:pt x="738" y="1125"/>
                    </a:lnTo>
                    <a:lnTo>
                      <a:pt x="732" y="1139"/>
                    </a:lnTo>
                    <a:lnTo>
                      <a:pt x="775" y="1162"/>
                    </a:lnTo>
                    <a:lnTo>
                      <a:pt x="807" y="1145"/>
                    </a:lnTo>
                    <a:lnTo>
                      <a:pt x="828" y="1157"/>
                    </a:lnTo>
                    <a:lnTo>
                      <a:pt x="904" y="1103"/>
                    </a:lnTo>
                    <a:lnTo>
                      <a:pt x="919" y="1114"/>
                    </a:lnTo>
                    <a:lnTo>
                      <a:pt x="901" y="1143"/>
                    </a:lnTo>
                    <a:lnTo>
                      <a:pt x="908" y="1156"/>
                    </a:lnTo>
                    <a:lnTo>
                      <a:pt x="961" y="1138"/>
                    </a:lnTo>
                    <a:lnTo>
                      <a:pt x="1009" y="1153"/>
                    </a:lnTo>
                    <a:lnTo>
                      <a:pt x="1022" y="1152"/>
                    </a:lnTo>
                    <a:lnTo>
                      <a:pt x="1053" y="1123"/>
                    </a:lnTo>
                    <a:lnTo>
                      <a:pt x="1080" y="1127"/>
                    </a:lnTo>
                    <a:lnTo>
                      <a:pt x="1071" y="1107"/>
                    </a:lnTo>
                    <a:lnTo>
                      <a:pt x="1077" y="1093"/>
                    </a:lnTo>
                    <a:lnTo>
                      <a:pt x="1056" y="1082"/>
                    </a:lnTo>
                    <a:lnTo>
                      <a:pt x="1047" y="1063"/>
                    </a:lnTo>
                    <a:lnTo>
                      <a:pt x="1061" y="1062"/>
                    </a:lnTo>
                    <a:lnTo>
                      <a:pt x="1085" y="1039"/>
                    </a:lnTo>
                    <a:lnTo>
                      <a:pt x="1084" y="1026"/>
                    </a:lnTo>
                    <a:lnTo>
                      <a:pt x="1077" y="1013"/>
                    </a:lnTo>
                    <a:lnTo>
                      <a:pt x="1088" y="999"/>
                    </a:lnTo>
                    <a:lnTo>
                      <a:pt x="1080" y="980"/>
                    </a:lnTo>
                    <a:lnTo>
                      <a:pt x="1124" y="948"/>
                    </a:lnTo>
                    <a:lnTo>
                      <a:pt x="1123" y="942"/>
                    </a:lnTo>
                    <a:lnTo>
                      <a:pt x="1109" y="936"/>
                    </a:lnTo>
                    <a:lnTo>
                      <a:pt x="1115" y="923"/>
                    </a:lnTo>
                    <a:lnTo>
                      <a:pt x="1103" y="870"/>
                    </a:lnTo>
                    <a:lnTo>
                      <a:pt x="1129" y="867"/>
                    </a:lnTo>
                    <a:lnTo>
                      <a:pt x="1134" y="840"/>
                    </a:lnTo>
                    <a:lnTo>
                      <a:pt x="1125" y="814"/>
                    </a:lnTo>
                    <a:lnTo>
                      <a:pt x="1137" y="799"/>
                    </a:lnTo>
                    <a:lnTo>
                      <a:pt x="1136" y="786"/>
                    </a:lnTo>
                    <a:lnTo>
                      <a:pt x="1101" y="769"/>
                    </a:lnTo>
                    <a:lnTo>
                      <a:pt x="1106" y="755"/>
                    </a:lnTo>
                    <a:lnTo>
                      <a:pt x="1125" y="747"/>
                    </a:lnTo>
                    <a:lnTo>
                      <a:pt x="1150" y="724"/>
                    </a:lnTo>
                    <a:lnTo>
                      <a:pt x="1197" y="720"/>
                    </a:lnTo>
                    <a:lnTo>
                      <a:pt x="1218" y="732"/>
                    </a:lnTo>
                    <a:lnTo>
                      <a:pt x="1217" y="718"/>
                    </a:lnTo>
                    <a:lnTo>
                      <a:pt x="1237" y="716"/>
                    </a:lnTo>
                    <a:lnTo>
                      <a:pt x="1273" y="673"/>
                    </a:lnTo>
                    <a:lnTo>
                      <a:pt x="1303" y="710"/>
                    </a:lnTo>
                    <a:lnTo>
                      <a:pt x="1285" y="738"/>
                    </a:lnTo>
                    <a:lnTo>
                      <a:pt x="1322" y="769"/>
                    </a:lnTo>
                    <a:lnTo>
                      <a:pt x="1342" y="774"/>
                    </a:lnTo>
                    <a:lnTo>
                      <a:pt x="1360" y="752"/>
                    </a:lnTo>
                    <a:lnTo>
                      <a:pt x="1350" y="705"/>
                    </a:lnTo>
                    <a:lnTo>
                      <a:pt x="1360" y="678"/>
                    </a:lnTo>
                    <a:lnTo>
                      <a:pt x="1358" y="652"/>
                    </a:lnTo>
                    <a:lnTo>
                      <a:pt x="1350" y="632"/>
                    </a:lnTo>
                    <a:lnTo>
                      <a:pt x="1378" y="582"/>
                    </a:lnTo>
                    <a:lnTo>
                      <a:pt x="1385" y="575"/>
                    </a:lnTo>
                    <a:lnTo>
                      <a:pt x="1390" y="555"/>
                    </a:lnTo>
                    <a:lnTo>
                      <a:pt x="1414" y="533"/>
                    </a:lnTo>
                    <a:lnTo>
                      <a:pt x="1413" y="519"/>
                    </a:lnTo>
                    <a:lnTo>
                      <a:pt x="1338" y="505"/>
                    </a:lnTo>
                    <a:lnTo>
                      <a:pt x="1302" y="482"/>
                    </a:lnTo>
                    <a:lnTo>
                      <a:pt x="1200" y="471"/>
                    </a:lnTo>
                    <a:lnTo>
                      <a:pt x="1193" y="391"/>
                    </a:lnTo>
                    <a:lnTo>
                      <a:pt x="1148" y="342"/>
                    </a:lnTo>
                    <a:lnTo>
                      <a:pt x="1122" y="345"/>
                    </a:lnTo>
                    <a:lnTo>
                      <a:pt x="1121" y="405"/>
                    </a:lnTo>
                    <a:lnTo>
                      <a:pt x="1115" y="412"/>
                    </a:lnTo>
                    <a:lnTo>
                      <a:pt x="1082" y="422"/>
                    </a:lnTo>
                    <a:lnTo>
                      <a:pt x="986" y="398"/>
                    </a:lnTo>
                    <a:lnTo>
                      <a:pt x="983" y="371"/>
                    </a:lnTo>
                    <a:lnTo>
                      <a:pt x="991" y="310"/>
                    </a:lnTo>
                    <a:lnTo>
                      <a:pt x="955" y="293"/>
                    </a:lnTo>
                    <a:lnTo>
                      <a:pt x="953" y="266"/>
                    </a:lnTo>
                    <a:lnTo>
                      <a:pt x="891" y="252"/>
                    </a:lnTo>
                    <a:lnTo>
                      <a:pt x="874" y="213"/>
                    </a:lnTo>
                    <a:lnTo>
                      <a:pt x="797" y="173"/>
                    </a:lnTo>
                    <a:lnTo>
                      <a:pt x="798" y="119"/>
                    </a:lnTo>
                    <a:lnTo>
                      <a:pt x="771" y="109"/>
                    </a:lnTo>
                    <a:lnTo>
                      <a:pt x="745" y="118"/>
                    </a:lnTo>
                    <a:lnTo>
                      <a:pt x="732" y="119"/>
                    </a:lnTo>
                    <a:lnTo>
                      <a:pt x="718" y="114"/>
                    </a:lnTo>
                    <a:lnTo>
                      <a:pt x="684" y="117"/>
                    </a:lnTo>
                    <a:lnTo>
                      <a:pt x="640" y="142"/>
                    </a:lnTo>
                    <a:lnTo>
                      <a:pt x="613" y="1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5" name="Freeform 181">
                <a:extLst>
                  <a:ext uri="{FF2B5EF4-FFF2-40B4-BE49-F238E27FC236}">
                    <a16:creationId xmlns:a16="http://schemas.microsoft.com/office/drawing/2014/main" id="{1AEC7DA5-092A-44F9-65B2-732DAEC724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7" y="1469"/>
                <a:ext cx="352" cy="356"/>
              </a:xfrm>
              <a:custGeom>
                <a:avLst/>
                <a:gdLst>
                  <a:gd name="T0" fmla="*/ 595 w 1057"/>
                  <a:gd name="T1" fmla="*/ 0 h 1069"/>
                  <a:gd name="T2" fmla="*/ 537 w 1057"/>
                  <a:gd name="T3" fmla="*/ 25 h 1069"/>
                  <a:gd name="T4" fmla="*/ 479 w 1057"/>
                  <a:gd name="T5" fmla="*/ 44 h 1069"/>
                  <a:gd name="T6" fmla="*/ 393 w 1057"/>
                  <a:gd name="T7" fmla="*/ 127 h 1069"/>
                  <a:gd name="T8" fmla="*/ 385 w 1057"/>
                  <a:gd name="T9" fmla="*/ 194 h 1069"/>
                  <a:gd name="T10" fmla="*/ 362 w 1057"/>
                  <a:gd name="T11" fmla="*/ 230 h 1069"/>
                  <a:gd name="T12" fmla="*/ 326 w 1057"/>
                  <a:gd name="T13" fmla="*/ 273 h 1069"/>
                  <a:gd name="T14" fmla="*/ 258 w 1057"/>
                  <a:gd name="T15" fmla="*/ 267 h 1069"/>
                  <a:gd name="T16" fmla="*/ 180 w 1057"/>
                  <a:gd name="T17" fmla="*/ 287 h 1069"/>
                  <a:gd name="T18" fmla="*/ 160 w 1057"/>
                  <a:gd name="T19" fmla="*/ 363 h 1069"/>
                  <a:gd name="T20" fmla="*/ 124 w 1057"/>
                  <a:gd name="T21" fmla="*/ 487 h 1069"/>
                  <a:gd name="T22" fmla="*/ 95 w 1057"/>
                  <a:gd name="T23" fmla="*/ 537 h 1069"/>
                  <a:gd name="T24" fmla="*/ 113 w 1057"/>
                  <a:gd name="T25" fmla="*/ 582 h 1069"/>
                  <a:gd name="T26" fmla="*/ 68 w 1057"/>
                  <a:gd name="T27" fmla="*/ 606 h 1069"/>
                  <a:gd name="T28" fmla="*/ 0 w 1057"/>
                  <a:gd name="T29" fmla="*/ 599 h 1069"/>
                  <a:gd name="T30" fmla="*/ 46 w 1057"/>
                  <a:gd name="T31" fmla="*/ 655 h 1069"/>
                  <a:gd name="T32" fmla="*/ 37 w 1057"/>
                  <a:gd name="T33" fmla="*/ 710 h 1069"/>
                  <a:gd name="T34" fmla="*/ 29 w 1057"/>
                  <a:gd name="T35" fmla="*/ 764 h 1069"/>
                  <a:gd name="T36" fmla="*/ 114 w 1057"/>
                  <a:gd name="T37" fmla="*/ 810 h 1069"/>
                  <a:gd name="T38" fmla="*/ 171 w 1057"/>
                  <a:gd name="T39" fmla="*/ 844 h 1069"/>
                  <a:gd name="T40" fmla="*/ 213 w 1057"/>
                  <a:gd name="T41" fmla="*/ 941 h 1069"/>
                  <a:gd name="T42" fmla="*/ 263 w 1057"/>
                  <a:gd name="T43" fmla="*/ 970 h 1069"/>
                  <a:gd name="T44" fmla="*/ 247 w 1057"/>
                  <a:gd name="T45" fmla="*/ 1018 h 1069"/>
                  <a:gd name="T46" fmla="*/ 277 w 1057"/>
                  <a:gd name="T47" fmla="*/ 1043 h 1069"/>
                  <a:gd name="T48" fmla="*/ 337 w 1057"/>
                  <a:gd name="T49" fmla="*/ 1037 h 1069"/>
                  <a:gd name="T50" fmla="*/ 374 w 1057"/>
                  <a:gd name="T51" fmla="*/ 1007 h 1069"/>
                  <a:gd name="T52" fmla="*/ 426 w 1057"/>
                  <a:gd name="T53" fmla="*/ 1069 h 1069"/>
                  <a:gd name="T54" fmla="*/ 512 w 1057"/>
                  <a:gd name="T55" fmla="*/ 980 h 1069"/>
                  <a:gd name="T56" fmla="*/ 535 w 1057"/>
                  <a:gd name="T57" fmla="*/ 1012 h 1069"/>
                  <a:gd name="T58" fmla="*/ 589 w 1057"/>
                  <a:gd name="T59" fmla="*/ 1014 h 1069"/>
                  <a:gd name="T60" fmla="*/ 610 w 1057"/>
                  <a:gd name="T61" fmla="*/ 1025 h 1069"/>
                  <a:gd name="T62" fmla="*/ 664 w 1057"/>
                  <a:gd name="T63" fmla="*/ 1020 h 1069"/>
                  <a:gd name="T64" fmla="*/ 700 w 1057"/>
                  <a:gd name="T65" fmla="*/ 984 h 1069"/>
                  <a:gd name="T66" fmla="*/ 711 w 1057"/>
                  <a:gd name="T67" fmla="*/ 955 h 1069"/>
                  <a:gd name="T68" fmla="*/ 767 w 1057"/>
                  <a:gd name="T69" fmla="*/ 984 h 1069"/>
                  <a:gd name="T70" fmla="*/ 834 w 1057"/>
                  <a:gd name="T71" fmla="*/ 977 h 1069"/>
                  <a:gd name="T72" fmla="*/ 970 w 1057"/>
                  <a:gd name="T73" fmla="*/ 1005 h 1069"/>
                  <a:gd name="T74" fmla="*/ 1016 w 1057"/>
                  <a:gd name="T75" fmla="*/ 980 h 1069"/>
                  <a:gd name="T76" fmla="*/ 1045 w 1057"/>
                  <a:gd name="T77" fmla="*/ 938 h 1069"/>
                  <a:gd name="T78" fmla="*/ 1022 w 1057"/>
                  <a:gd name="T79" fmla="*/ 839 h 1069"/>
                  <a:gd name="T80" fmla="*/ 1031 w 1057"/>
                  <a:gd name="T81" fmla="*/ 798 h 1069"/>
                  <a:gd name="T82" fmla="*/ 1047 w 1057"/>
                  <a:gd name="T83" fmla="*/ 743 h 1069"/>
                  <a:gd name="T84" fmla="*/ 1015 w 1057"/>
                  <a:gd name="T85" fmla="*/ 685 h 1069"/>
                  <a:gd name="T86" fmla="*/ 972 w 1057"/>
                  <a:gd name="T87" fmla="*/ 663 h 1069"/>
                  <a:gd name="T88" fmla="*/ 948 w 1057"/>
                  <a:gd name="T89" fmla="*/ 625 h 1069"/>
                  <a:gd name="T90" fmla="*/ 974 w 1057"/>
                  <a:gd name="T91" fmla="*/ 602 h 1069"/>
                  <a:gd name="T92" fmla="*/ 939 w 1057"/>
                  <a:gd name="T93" fmla="*/ 519 h 1069"/>
                  <a:gd name="T94" fmla="*/ 970 w 1057"/>
                  <a:gd name="T95" fmla="*/ 496 h 1069"/>
                  <a:gd name="T96" fmla="*/ 1007 w 1057"/>
                  <a:gd name="T97" fmla="*/ 459 h 1069"/>
                  <a:gd name="T98" fmla="*/ 984 w 1057"/>
                  <a:gd name="T99" fmla="*/ 427 h 1069"/>
                  <a:gd name="T100" fmla="*/ 960 w 1057"/>
                  <a:gd name="T101" fmla="*/ 383 h 1069"/>
                  <a:gd name="T102" fmla="*/ 944 w 1057"/>
                  <a:gd name="T103" fmla="*/ 283 h 1069"/>
                  <a:gd name="T104" fmla="*/ 947 w 1057"/>
                  <a:gd name="T105" fmla="*/ 243 h 1069"/>
                  <a:gd name="T106" fmla="*/ 911 w 1057"/>
                  <a:gd name="T107" fmla="*/ 219 h 1069"/>
                  <a:gd name="T108" fmla="*/ 894 w 1057"/>
                  <a:gd name="T109" fmla="*/ 180 h 1069"/>
                  <a:gd name="T110" fmla="*/ 843 w 1057"/>
                  <a:gd name="T111" fmla="*/ 206 h 1069"/>
                  <a:gd name="T112" fmla="*/ 732 w 1057"/>
                  <a:gd name="T113" fmla="*/ 175 h 1069"/>
                  <a:gd name="T114" fmla="*/ 774 w 1057"/>
                  <a:gd name="T115" fmla="*/ 118 h 1069"/>
                  <a:gd name="T116" fmla="*/ 748 w 1057"/>
                  <a:gd name="T117" fmla="*/ 53 h 1069"/>
                  <a:gd name="T118" fmla="*/ 684 w 1057"/>
                  <a:gd name="T119" fmla="*/ 5 h 1069"/>
                  <a:gd name="T120" fmla="*/ 622 w 1057"/>
                  <a:gd name="T121" fmla="*/ 4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57" h="1069">
                    <a:moveTo>
                      <a:pt x="622" y="4"/>
                    </a:moveTo>
                    <a:lnTo>
                      <a:pt x="595" y="0"/>
                    </a:lnTo>
                    <a:lnTo>
                      <a:pt x="584" y="21"/>
                    </a:lnTo>
                    <a:lnTo>
                      <a:pt x="537" y="25"/>
                    </a:lnTo>
                    <a:lnTo>
                      <a:pt x="534" y="59"/>
                    </a:lnTo>
                    <a:lnTo>
                      <a:pt x="479" y="44"/>
                    </a:lnTo>
                    <a:lnTo>
                      <a:pt x="378" y="100"/>
                    </a:lnTo>
                    <a:lnTo>
                      <a:pt x="393" y="127"/>
                    </a:lnTo>
                    <a:lnTo>
                      <a:pt x="398" y="179"/>
                    </a:lnTo>
                    <a:lnTo>
                      <a:pt x="385" y="194"/>
                    </a:lnTo>
                    <a:lnTo>
                      <a:pt x="365" y="196"/>
                    </a:lnTo>
                    <a:lnTo>
                      <a:pt x="362" y="230"/>
                    </a:lnTo>
                    <a:lnTo>
                      <a:pt x="343" y="238"/>
                    </a:lnTo>
                    <a:lnTo>
                      <a:pt x="326" y="273"/>
                    </a:lnTo>
                    <a:lnTo>
                      <a:pt x="301" y="296"/>
                    </a:lnTo>
                    <a:lnTo>
                      <a:pt x="258" y="267"/>
                    </a:lnTo>
                    <a:lnTo>
                      <a:pt x="245" y="268"/>
                    </a:lnTo>
                    <a:lnTo>
                      <a:pt x="180" y="287"/>
                    </a:lnTo>
                    <a:lnTo>
                      <a:pt x="155" y="316"/>
                    </a:lnTo>
                    <a:lnTo>
                      <a:pt x="160" y="363"/>
                    </a:lnTo>
                    <a:lnTo>
                      <a:pt x="141" y="378"/>
                    </a:lnTo>
                    <a:lnTo>
                      <a:pt x="124" y="487"/>
                    </a:lnTo>
                    <a:lnTo>
                      <a:pt x="114" y="521"/>
                    </a:lnTo>
                    <a:lnTo>
                      <a:pt x="95" y="537"/>
                    </a:lnTo>
                    <a:lnTo>
                      <a:pt x="110" y="548"/>
                    </a:lnTo>
                    <a:lnTo>
                      <a:pt x="113" y="582"/>
                    </a:lnTo>
                    <a:lnTo>
                      <a:pt x="93" y="583"/>
                    </a:lnTo>
                    <a:lnTo>
                      <a:pt x="68" y="606"/>
                    </a:lnTo>
                    <a:lnTo>
                      <a:pt x="33" y="589"/>
                    </a:lnTo>
                    <a:lnTo>
                      <a:pt x="0" y="599"/>
                    </a:lnTo>
                    <a:lnTo>
                      <a:pt x="29" y="617"/>
                    </a:lnTo>
                    <a:lnTo>
                      <a:pt x="46" y="655"/>
                    </a:lnTo>
                    <a:lnTo>
                      <a:pt x="34" y="676"/>
                    </a:lnTo>
                    <a:lnTo>
                      <a:pt x="37" y="710"/>
                    </a:lnTo>
                    <a:lnTo>
                      <a:pt x="19" y="732"/>
                    </a:lnTo>
                    <a:lnTo>
                      <a:pt x="29" y="764"/>
                    </a:lnTo>
                    <a:lnTo>
                      <a:pt x="73" y="800"/>
                    </a:lnTo>
                    <a:lnTo>
                      <a:pt x="114" y="810"/>
                    </a:lnTo>
                    <a:lnTo>
                      <a:pt x="116" y="843"/>
                    </a:lnTo>
                    <a:lnTo>
                      <a:pt x="171" y="844"/>
                    </a:lnTo>
                    <a:lnTo>
                      <a:pt x="207" y="875"/>
                    </a:lnTo>
                    <a:lnTo>
                      <a:pt x="213" y="941"/>
                    </a:lnTo>
                    <a:lnTo>
                      <a:pt x="243" y="972"/>
                    </a:lnTo>
                    <a:lnTo>
                      <a:pt x="263" y="970"/>
                    </a:lnTo>
                    <a:lnTo>
                      <a:pt x="234" y="1019"/>
                    </a:lnTo>
                    <a:lnTo>
                      <a:pt x="247" y="1018"/>
                    </a:lnTo>
                    <a:lnTo>
                      <a:pt x="261" y="1017"/>
                    </a:lnTo>
                    <a:lnTo>
                      <a:pt x="277" y="1043"/>
                    </a:lnTo>
                    <a:lnTo>
                      <a:pt x="302" y="1033"/>
                    </a:lnTo>
                    <a:lnTo>
                      <a:pt x="337" y="1037"/>
                    </a:lnTo>
                    <a:lnTo>
                      <a:pt x="354" y="1009"/>
                    </a:lnTo>
                    <a:lnTo>
                      <a:pt x="374" y="1007"/>
                    </a:lnTo>
                    <a:lnTo>
                      <a:pt x="418" y="1050"/>
                    </a:lnTo>
                    <a:lnTo>
                      <a:pt x="426" y="1069"/>
                    </a:lnTo>
                    <a:lnTo>
                      <a:pt x="489" y="1016"/>
                    </a:lnTo>
                    <a:lnTo>
                      <a:pt x="512" y="980"/>
                    </a:lnTo>
                    <a:lnTo>
                      <a:pt x="526" y="993"/>
                    </a:lnTo>
                    <a:lnTo>
                      <a:pt x="535" y="1012"/>
                    </a:lnTo>
                    <a:lnTo>
                      <a:pt x="587" y="987"/>
                    </a:lnTo>
                    <a:lnTo>
                      <a:pt x="589" y="1014"/>
                    </a:lnTo>
                    <a:lnTo>
                      <a:pt x="603" y="1026"/>
                    </a:lnTo>
                    <a:lnTo>
                      <a:pt x="610" y="1025"/>
                    </a:lnTo>
                    <a:lnTo>
                      <a:pt x="641" y="995"/>
                    </a:lnTo>
                    <a:lnTo>
                      <a:pt x="664" y="1020"/>
                    </a:lnTo>
                    <a:lnTo>
                      <a:pt x="677" y="1026"/>
                    </a:lnTo>
                    <a:lnTo>
                      <a:pt x="700" y="984"/>
                    </a:lnTo>
                    <a:lnTo>
                      <a:pt x="698" y="964"/>
                    </a:lnTo>
                    <a:lnTo>
                      <a:pt x="711" y="955"/>
                    </a:lnTo>
                    <a:lnTo>
                      <a:pt x="731" y="954"/>
                    </a:lnTo>
                    <a:lnTo>
                      <a:pt x="767" y="984"/>
                    </a:lnTo>
                    <a:lnTo>
                      <a:pt x="820" y="972"/>
                    </a:lnTo>
                    <a:lnTo>
                      <a:pt x="834" y="977"/>
                    </a:lnTo>
                    <a:lnTo>
                      <a:pt x="881" y="973"/>
                    </a:lnTo>
                    <a:lnTo>
                      <a:pt x="970" y="1005"/>
                    </a:lnTo>
                    <a:lnTo>
                      <a:pt x="1029" y="993"/>
                    </a:lnTo>
                    <a:lnTo>
                      <a:pt x="1016" y="980"/>
                    </a:lnTo>
                    <a:lnTo>
                      <a:pt x="1020" y="954"/>
                    </a:lnTo>
                    <a:lnTo>
                      <a:pt x="1045" y="938"/>
                    </a:lnTo>
                    <a:lnTo>
                      <a:pt x="1057" y="924"/>
                    </a:lnTo>
                    <a:lnTo>
                      <a:pt x="1022" y="839"/>
                    </a:lnTo>
                    <a:lnTo>
                      <a:pt x="1035" y="824"/>
                    </a:lnTo>
                    <a:lnTo>
                      <a:pt x="1031" y="798"/>
                    </a:lnTo>
                    <a:lnTo>
                      <a:pt x="1044" y="783"/>
                    </a:lnTo>
                    <a:lnTo>
                      <a:pt x="1047" y="743"/>
                    </a:lnTo>
                    <a:lnTo>
                      <a:pt x="1010" y="713"/>
                    </a:lnTo>
                    <a:lnTo>
                      <a:pt x="1015" y="685"/>
                    </a:lnTo>
                    <a:lnTo>
                      <a:pt x="992" y="667"/>
                    </a:lnTo>
                    <a:lnTo>
                      <a:pt x="972" y="663"/>
                    </a:lnTo>
                    <a:lnTo>
                      <a:pt x="970" y="643"/>
                    </a:lnTo>
                    <a:lnTo>
                      <a:pt x="948" y="625"/>
                    </a:lnTo>
                    <a:lnTo>
                      <a:pt x="955" y="618"/>
                    </a:lnTo>
                    <a:lnTo>
                      <a:pt x="974" y="602"/>
                    </a:lnTo>
                    <a:lnTo>
                      <a:pt x="985" y="581"/>
                    </a:lnTo>
                    <a:lnTo>
                      <a:pt x="939" y="519"/>
                    </a:lnTo>
                    <a:lnTo>
                      <a:pt x="965" y="509"/>
                    </a:lnTo>
                    <a:lnTo>
                      <a:pt x="970" y="496"/>
                    </a:lnTo>
                    <a:lnTo>
                      <a:pt x="969" y="482"/>
                    </a:lnTo>
                    <a:lnTo>
                      <a:pt x="1007" y="459"/>
                    </a:lnTo>
                    <a:lnTo>
                      <a:pt x="1018" y="430"/>
                    </a:lnTo>
                    <a:lnTo>
                      <a:pt x="984" y="427"/>
                    </a:lnTo>
                    <a:lnTo>
                      <a:pt x="955" y="403"/>
                    </a:lnTo>
                    <a:lnTo>
                      <a:pt x="960" y="383"/>
                    </a:lnTo>
                    <a:lnTo>
                      <a:pt x="981" y="327"/>
                    </a:lnTo>
                    <a:lnTo>
                      <a:pt x="944" y="283"/>
                    </a:lnTo>
                    <a:lnTo>
                      <a:pt x="929" y="271"/>
                    </a:lnTo>
                    <a:lnTo>
                      <a:pt x="947" y="243"/>
                    </a:lnTo>
                    <a:lnTo>
                      <a:pt x="937" y="204"/>
                    </a:lnTo>
                    <a:lnTo>
                      <a:pt x="911" y="219"/>
                    </a:lnTo>
                    <a:lnTo>
                      <a:pt x="909" y="199"/>
                    </a:lnTo>
                    <a:lnTo>
                      <a:pt x="894" y="180"/>
                    </a:lnTo>
                    <a:lnTo>
                      <a:pt x="874" y="182"/>
                    </a:lnTo>
                    <a:lnTo>
                      <a:pt x="843" y="206"/>
                    </a:lnTo>
                    <a:lnTo>
                      <a:pt x="809" y="209"/>
                    </a:lnTo>
                    <a:lnTo>
                      <a:pt x="732" y="175"/>
                    </a:lnTo>
                    <a:lnTo>
                      <a:pt x="762" y="132"/>
                    </a:lnTo>
                    <a:lnTo>
                      <a:pt x="774" y="118"/>
                    </a:lnTo>
                    <a:lnTo>
                      <a:pt x="776" y="71"/>
                    </a:lnTo>
                    <a:lnTo>
                      <a:pt x="748" y="53"/>
                    </a:lnTo>
                    <a:lnTo>
                      <a:pt x="728" y="55"/>
                    </a:lnTo>
                    <a:lnTo>
                      <a:pt x="684" y="5"/>
                    </a:lnTo>
                    <a:lnTo>
                      <a:pt x="645" y="22"/>
                    </a:lnTo>
                    <a:lnTo>
                      <a:pt x="622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6" name="Freeform 182">
                <a:extLst>
                  <a:ext uri="{FF2B5EF4-FFF2-40B4-BE49-F238E27FC236}">
                    <a16:creationId xmlns:a16="http://schemas.microsoft.com/office/drawing/2014/main" id="{5BF2AFA4-76CE-E00D-7E1B-19613BA96E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8" y="1787"/>
                <a:ext cx="327" cy="306"/>
              </a:xfrm>
              <a:custGeom>
                <a:avLst/>
                <a:gdLst>
                  <a:gd name="T0" fmla="*/ 635 w 980"/>
                  <a:gd name="T1" fmla="*/ 39 h 917"/>
                  <a:gd name="T2" fmla="*/ 487 w 980"/>
                  <a:gd name="T3" fmla="*/ 19 h 917"/>
                  <a:gd name="T4" fmla="*/ 426 w 980"/>
                  <a:gd name="T5" fmla="*/ 18 h 917"/>
                  <a:gd name="T6" fmla="*/ 337 w 980"/>
                  <a:gd name="T7" fmla="*/ 0 h 917"/>
                  <a:gd name="T8" fmla="*/ 304 w 980"/>
                  <a:gd name="T9" fmla="*/ 10 h 917"/>
                  <a:gd name="T10" fmla="*/ 283 w 980"/>
                  <a:gd name="T11" fmla="*/ 72 h 917"/>
                  <a:gd name="T12" fmla="*/ 247 w 980"/>
                  <a:gd name="T13" fmla="*/ 41 h 917"/>
                  <a:gd name="T14" fmla="*/ 209 w 980"/>
                  <a:gd name="T15" fmla="*/ 72 h 917"/>
                  <a:gd name="T16" fmla="*/ 193 w 980"/>
                  <a:gd name="T17" fmla="*/ 33 h 917"/>
                  <a:gd name="T18" fmla="*/ 132 w 980"/>
                  <a:gd name="T19" fmla="*/ 39 h 917"/>
                  <a:gd name="T20" fmla="*/ 95 w 980"/>
                  <a:gd name="T21" fmla="*/ 62 h 917"/>
                  <a:gd name="T22" fmla="*/ 33 w 980"/>
                  <a:gd name="T23" fmla="*/ 121 h 917"/>
                  <a:gd name="T24" fmla="*/ 50 w 980"/>
                  <a:gd name="T25" fmla="*/ 167 h 917"/>
                  <a:gd name="T26" fmla="*/ 41 w 980"/>
                  <a:gd name="T27" fmla="*/ 201 h 917"/>
                  <a:gd name="T28" fmla="*/ 30 w 980"/>
                  <a:gd name="T29" fmla="*/ 236 h 917"/>
                  <a:gd name="T30" fmla="*/ 0 w 980"/>
                  <a:gd name="T31" fmla="*/ 266 h 917"/>
                  <a:gd name="T32" fmla="*/ 58 w 980"/>
                  <a:gd name="T33" fmla="*/ 314 h 917"/>
                  <a:gd name="T34" fmla="*/ 67 w 980"/>
                  <a:gd name="T35" fmla="*/ 340 h 917"/>
                  <a:gd name="T36" fmla="*/ 97 w 980"/>
                  <a:gd name="T37" fmla="*/ 377 h 917"/>
                  <a:gd name="T38" fmla="*/ 129 w 980"/>
                  <a:gd name="T39" fmla="*/ 434 h 917"/>
                  <a:gd name="T40" fmla="*/ 126 w 980"/>
                  <a:gd name="T41" fmla="*/ 475 h 917"/>
                  <a:gd name="T42" fmla="*/ 144 w 980"/>
                  <a:gd name="T43" fmla="*/ 521 h 917"/>
                  <a:gd name="T44" fmla="*/ 141 w 980"/>
                  <a:gd name="T45" fmla="*/ 561 h 917"/>
                  <a:gd name="T46" fmla="*/ 103 w 980"/>
                  <a:gd name="T47" fmla="*/ 591 h 917"/>
                  <a:gd name="T48" fmla="*/ 158 w 980"/>
                  <a:gd name="T49" fmla="*/ 600 h 917"/>
                  <a:gd name="T50" fmla="*/ 202 w 980"/>
                  <a:gd name="T51" fmla="*/ 643 h 917"/>
                  <a:gd name="T52" fmla="*/ 163 w 980"/>
                  <a:gd name="T53" fmla="*/ 653 h 917"/>
                  <a:gd name="T54" fmla="*/ 173 w 980"/>
                  <a:gd name="T55" fmla="*/ 685 h 917"/>
                  <a:gd name="T56" fmla="*/ 275 w 980"/>
                  <a:gd name="T57" fmla="*/ 703 h 917"/>
                  <a:gd name="T58" fmla="*/ 316 w 980"/>
                  <a:gd name="T59" fmla="*/ 713 h 917"/>
                  <a:gd name="T60" fmla="*/ 358 w 980"/>
                  <a:gd name="T61" fmla="*/ 728 h 917"/>
                  <a:gd name="T62" fmla="*/ 404 w 980"/>
                  <a:gd name="T63" fmla="*/ 798 h 917"/>
                  <a:gd name="T64" fmla="*/ 399 w 980"/>
                  <a:gd name="T65" fmla="*/ 819 h 917"/>
                  <a:gd name="T66" fmla="*/ 411 w 980"/>
                  <a:gd name="T67" fmla="*/ 872 h 917"/>
                  <a:gd name="T68" fmla="*/ 443 w 980"/>
                  <a:gd name="T69" fmla="*/ 861 h 917"/>
                  <a:gd name="T70" fmla="*/ 483 w 980"/>
                  <a:gd name="T71" fmla="*/ 844 h 917"/>
                  <a:gd name="T72" fmla="*/ 532 w 980"/>
                  <a:gd name="T73" fmla="*/ 800 h 917"/>
                  <a:gd name="T74" fmla="*/ 563 w 980"/>
                  <a:gd name="T75" fmla="*/ 837 h 917"/>
                  <a:gd name="T76" fmla="*/ 616 w 980"/>
                  <a:gd name="T77" fmla="*/ 845 h 917"/>
                  <a:gd name="T78" fmla="*/ 651 w 980"/>
                  <a:gd name="T79" fmla="*/ 856 h 917"/>
                  <a:gd name="T80" fmla="*/ 708 w 980"/>
                  <a:gd name="T81" fmla="*/ 884 h 917"/>
                  <a:gd name="T82" fmla="*/ 762 w 980"/>
                  <a:gd name="T83" fmla="*/ 893 h 917"/>
                  <a:gd name="T84" fmla="*/ 780 w 980"/>
                  <a:gd name="T85" fmla="*/ 864 h 917"/>
                  <a:gd name="T86" fmla="*/ 854 w 980"/>
                  <a:gd name="T87" fmla="*/ 864 h 917"/>
                  <a:gd name="T88" fmla="*/ 883 w 980"/>
                  <a:gd name="T89" fmla="*/ 821 h 917"/>
                  <a:gd name="T90" fmla="*/ 848 w 980"/>
                  <a:gd name="T91" fmla="*/ 804 h 917"/>
                  <a:gd name="T92" fmla="*/ 807 w 980"/>
                  <a:gd name="T93" fmla="*/ 727 h 917"/>
                  <a:gd name="T94" fmla="*/ 840 w 980"/>
                  <a:gd name="T95" fmla="*/ 718 h 917"/>
                  <a:gd name="T96" fmla="*/ 850 w 980"/>
                  <a:gd name="T97" fmla="*/ 683 h 917"/>
                  <a:gd name="T98" fmla="*/ 891 w 980"/>
                  <a:gd name="T99" fmla="*/ 686 h 917"/>
                  <a:gd name="T100" fmla="*/ 933 w 980"/>
                  <a:gd name="T101" fmla="*/ 636 h 917"/>
                  <a:gd name="T102" fmla="*/ 955 w 980"/>
                  <a:gd name="T103" fmla="*/ 580 h 917"/>
                  <a:gd name="T104" fmla="*/ 971 w 980"/>
                  <a:gd name="T105" fmla="*/ 538 h 917"/>
                  <a:gd name="T106" fmla="*/ 952 w 980"/>
                  <a:gd name="T107" fmla="*/ 472 h 917"/>
                  <a:gd name="T108" fmla="*/ 938 w 980"/>
                  <a:gd name="T109" fmla="*/ 400 h 917"/>
                  <a:gd name="T110" fmla="*/ 945 w 980"/>
                  <a:gd name="T111" fmla="*/ 332 h 917"/>
                  <a:gd name="T112" fmla="*/ 904 w 980"/>
                  <a:gd name="T113" fmla="*/ 255 h 917"/>
                  <a:gd name="T114" fmla="*/ 879 w 980"/>
                  <a:gd name="T115" fmla="*/ 205 h 917"/>
                  <a:gd name="T116" fmla="*/ 831 w 980"/>
                  <a:gd name="T117" fmla="*/ 195 h 917"/>
                  <a:gd name="T118" fmla="*/ 807 w 980"/>
                  <a:gd name="T119" fmla="*/ 151 h 917"/>
                  <a:gd name="T120" fmla="*/ 753 w 980"/>
                  <a:gd name="T121" fmla="*/ 149 h 917"/>
                  <a:gd name="T122" fmla="*/ 762 w 980"/>
                  <a:gd name="T123" fmla="*/ 101 h 917"/>
                  <a:gd name="T124" fmla="*/ 724 w 980"/>
                  <a:gd name="T125" fmla="*/ 44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80" h="917">
                    <a:moveTo>
                      <a:pt x="724" y="44"/>
                    </a:moveTo>
                    <a:lnTo>
                      <a:pt x="635" y="39"/>
                    </a:lnTo>
                    <a:lnTo>
                      <a:pt x="576" y="51"/>
                    </a:lnTo>
                    <a:lnTo>
                      <a:pt x="487" y="19"/>
                    </a:lnTo>
                    <a:lnTo>
                      <a:pt x="440" y="23"/>
                    </a:lnTo>
                    <a:lnTo>
                      <a:pt x="426" y="18"/>
                    </a:lnTo>
                    <a:lnTo>
                      <a:pt x="373" y="30"/>
                    </a:lnTo>
                    <a:lnTo>
                      <a:pt x="337" y="0"/>
                    </a:lnTo>
                    <a:lnTo>
                      <a:pt x="317" y="1"/>
                    </a:lnTo>
                    <a:lnTo>
                      <a:pt x="304" y="10"/>
                    </a:lnTo>
                    <a:lnTo>
                      <a:pt x="306" y="30"/>
                    </a:lnTo>
                    <a:lnTo>
                      <a:pt x="283" y="72"/>
                    </a:lnTo>
                    <a:lnTo>
                      <a:pt x="270" y="66"/>
                    </a:lnTo>
                    <a:lnTo>
                      <a:pt x="247" y="41"/>
                    </a:lnTo>
                    <a:lnTo>
                      <a:pt x="216" y="71"/>
                    </a:lnTo>
                    <a:lnTo>
                      <a:pt x="209" y="72"/>
                    </a:lnTo>
                    <a:lnTo>
                      <a:pt x="195" y="60"/>
                    </a:lnTo>
                    <a:lnTo>
                      <a:pt x="193" y="33"/>
                    </a:lnTo>
                    <a:lnTo>
                      <a:pt x="141" y="58"/>
                    </a:lnTo>
                    <a:lnTo>
                      <a:pt x="132" y="39"/>
                    </a:lnTo>
                    <a:lnTo>
                      <a:pt x="118" y="26"/>
                    </a:lnTo>
                    <a:lnTo>
                      <a:pt x="95" y="62"/>
                    </a:lnTo>
                    <a:lnTo>
                      <a:pt x="32" y="115"/>
                    </a:lnTo>
                    <a:lnTo>
                      <a:pt x="33" y="121"/>
                    </a:lnTo>
                    <a:lnTo>
                      <a:pt x="54" y="133"/>
                    </a:lnTo>
                    <a:lnTo>
                      <a:pt x="50" y="167"/>
                    </a:lnTo>
                    <a:lnTo>
                      <a:pt x="32" y="189"/>
                    </a:lnTo>
                    <a:lnTo>
                      <a:pt x="41" y="201"/>
                    </a:lnTo>
                    <a:lnTo>
                      <a:pt x="21" y="210"/>
                    </a:lnTo>
                    <a:lnTo>
                      <a:pt x="30" y="236"/>
                    </a:lnTo>
                    <a:lnTo>
                      <a:pt x="11" y="245"/>
                    </a:lnTo>
                    <a:lnTo>
                      <a:pt x="0" y="266"/>
                    </a:lnTo>
                    <a:lnTo>
                      <a:pt x="17" y="305"/>
                    </a:lnTo>
                    <a:lnTo>
                      <a:pt x="58" y="314"/>
                    </a:lnTo>
                    <a:lnTo>
                      <a:pt x="65" y="327"/>
                    </a:lnTo>
                    <a:lnTo>
                      <a:pt x="67" y="340"/>
                    </a:lnTo>
                    <a:lnTo>
                      <a:pt x="88" y="358"/>
                    </a:lnTo>
                    <a:lnTo>
                      <a:pt x="97" y="377"/>
                    </a:lnTo>
                    <a:lnTo>
                      <a:pt x="85" y="392"/>
                    </a:lnTo>
                    <a:lnTo>
                      <a:pt x="129" y="434"/>
                    </a:lnTo>
                    <a:lnTo>
                      <a:pt x="118" y="457"/>
                    </a:lnTo>
                    <a:lnTo>
                      <a:pt x="126" y="475"/>
                    </a:lnTo>
                    <a:lnTo>
                      <a:pt x="123" y="516"/>
                    </a:lnTo>
                    <a:lnTo>
                      <a:pt x="144" y="521"/>
                    </a:lnTo>
                    <a:lnTo>
                      <a:pt x="153" y="540"/>
                    </a:lnTo>
                    <a:lnTo>
                      <a:pt x="141" y="561"/>
                    </a:lnTo>
                    <a:lnTo>
                      <a:pt x="109" y="578"/>
                    </a:lnTo>
                    <a:lnTo>
                      <a:pt x="103" y="591"/>
                    </a:lnTo>
                    <a:lnTo>
                      <a:pt x="146" y="615"/>
                    </a:lnTo>
                    <a:lnTo>
                      <a:pt x="158" y="600"/>
                    </a:lnTo>
                    <a:lnTo>
                      <a:pt x="192" y="603"/>
                    </a:lnTo>
                    <a:lnTo>
                      <a:pt x="202" y="643"/>
                    </a:lnTo>
                    <a:lnTo>
                      <a:pt x="188" y="638"/>
                    </a:lnTo>
                    <a:lnTo>
                      <a:pt x="163" y="653"/>
                    </a:lnTo>
                    <a:lnTo>
                      <a:pt x="170" y="659"/>
                    </a:lnTo>
                    <a:lnTo>
                      <a:pt x="173" y="685"/>
                    </a:lnTo>
                    <a:lnTo>
                      <a:pt x="222" y="708"/>
                    </a:lnTo>
                    <a:lnTo>
                      <a:pt x="275" y="703"/>
                    </a:lnTo>
                    <a:lnTo>
                      <a:pt x="306" y="680"/>
                    </a:lnTo>
                    <a:lnTo>
                      <a:pt x="316" y="713"/>
                    </a:lnTo>
                    <a:lnTo>
                      <a:pt x="345" y="737"/>
                    </a:lnTo>
                    <a:lnTo>
                      <a:pt x="358" y="728"/>
                    </a:lnTo>
                    <a:lnTo>
                      <a:pt x="395" y="765"/>
                    </a:lnTo>
                    <a:lnTo>
                      <a:pt x="404" y="798"/>
                    </a:lnTo>
                    <a:lnTo>
                      <a:pt x="392" y="806"/>
                    </a:lnTo>
                    <a:lnTo>
                      <a:pt x="399" y="819"/>
                    </a:lnTo>
                    <a:lnTo>
                      <a:pt x="388" y="834"/>
                    </a:lnTo>
                    <a:lnTo>
                      <a:pt x="411" y="872"/>
                    </a:lnTo>
                    <a:lnTo>
                      <a:pt x="423" y="857"/>
                    </a:lnTo>
                    <a:lnTo>
                      <a:pt x="443" y="861"/>
                    </a:lnTo>
                    <a:lnTo>
                      <a:pt x="456" y="848"/>
                    </a:lnTo>
                    <a:lnTo>
                      <a:pt x="483" y="844"/>
                    </a:lnTo>
                    <a:lnTo>
                      <a:pt x="493" y="817"/>
                    </a:lnTo>
                    <a:lnTo>
                      <a:pt x="532" y="800"/>
                    </a:lnTo>
                    <a:lnTo>
                      <a:pt x="554" y="818"/>
                    </a:lnTo>
                    <a:lnTo>
                      <a:pt x="563" y="837"/>
                    </a:lnTo>
                    <a:lnTo>
                      <a:pt x="595" y="834"/>
                    </a:lnTo>
                    <a:lnTo>
                      <a:pt x="616" y="845"/>
                    </a:lnTo>
                    <a:lnTo>
                      <a:pt x="629" y="838"/>
                    </a:lnTo>
                    <a:lnTo>
                      <a:pt x="651" y="856"/>
                    </a:lnTo>
                    <a:lnTo>
                      <a:pt x="652" y="870"/>
                    </a:lnTo>
                    <a:lnTo>
                      <a:pt x="708" y="884"/>
                    </a:lnTo>
                    <a:lnTo>
                      <a:pt x="711" y="917"/>
                    </a:lnTo>
                    <a:lnTo>
                      <a:pt x="762" y="893"/>
                    </a:lnTo>
                    <a:lnTo>
                      <a:pt x="772" y="864"/>
                    </a:lnTo>
                    <a:lnTo>
                      <a:pt x="780" y="864"/>
                    </a:lnTo>
                    <a:lnTo>
                      <a:pt x="841" y="872"/>
                    </a:lnTo>
                    <a:lnTo>
                      <a:pt x="854" y="864"/>
                    </a:lnTo>
                    <a:lnTo>
                      <a:pt x="891" y="834"/>
                    </a:lnTo>
                    <a:lnTo>
                      <a:pt x="883" y="821"/>
                    </a:lnTo>
                    <a:lnTo>
                      <a:pt x="855" y="803"/>
                    </a:lnTo>
                    <a:lnTo>
                      <a:pt x="848" y="804"/>
                    </a:lnTo>
                    <a:lnTo>
                      <a:pt x="838" y="772"/>
                    </a:lnTo>
                    <a:lnTo>
                      <a:pt x="807" y="727"/>
                    </a:lnTo>
                    <a:lnTo>
                      <a:pt x="814" y="720"/>
                    </a:lnTo>
                    <a:lnTo>
                      <a:pt x="840" y="718"/>
                    </a:lnTo>
                    <a:lnTo>
                      <a:pt x="852" y="703"/>
                    </a:lnTo>
                    <a:lnTo>
                      <a:pt x="850" y="683"/>
                    </a:lnTo>
                    <a:lnTo>
                      <a:pt x="857" y="682"/>
                    </a:lnTo>
                    <a:lnTo>
                      <a:pt x="891" y="686"/>
                    </a:lnTo>
                    <a:lnTo>
                      <a:pt x="902" y="665"/>
                    </a:lnTo>
                    <a:lnTo>
                      <a:pt x="933" y="636"/>
                    </a:lnTo>
                    <a:lnTo>
                      <a:pt x="937" y="608"/>
                    </a:lnTo>
                    <a:lnTo>
                      <a:pt x="955" y="580"/>
                    </a:lnTo>
                    <a:lnTo>
                      <a:pt x="980" y="564"/>
                    </a:lnTo>
                    <a:lnTo>
                      <a:pt x="971" y="538"/>
                    </a:lnTo>
                    <a:lnTo>
                      <a:pt x="980" y="497"/>
                    </a:lnTo>
                    <a:lnTo>
                      <a:pt x="952" y="472"/>
                    </a:lnTo>
                    <a:lnTo>
                      <a:pt x="941" y="433"/>
                    </a:lnTo>
                    <a:lnTo>
                      <a:pt x="938" y="400"/>
                    </a:lnTo>
                    <a:lnTo>
                      <a:pt x="949" y="366"/>
                    </a:lnTo>
                    <a:lnTo>
                      <a:pt x="945" y="332"/>
                    </a:lnTo>
                    <a:lnTo>
                      <a:pt x="917" y="315"/>
                    </a:lnTo>
                    <a:lnTo>
                      <a:pt x="904" y="255"/>
                    </a:lnTo>
                    <a:lnTo>
                      <a:pt x="889" y="237"/>
                    </a:lnTo>
                    <a:lnTo>
                      <a:pt x="879" y="205"/>
                    </a:lnTo>
                    <a:lnTo>
                      <a:pt x="858" y="193"/>
                    </a:lnTo>
                    <a:lnTo>
                      <a:pt x="831" y="195"/>
                    </a:lnTo>
                    <a:lnTo>
                      <a:pt x="829" y="175"/>
                    </a:lnTo>
                    <a:lnTo>
                      <a:pt x="807" y="151"/>
                    </a:lnTo>
                    <a:lnTo>
                      <a:pt x="788" y="166"/>
                    </a:lnTo>
                    <a:lnTo>
                      <a:pt x="753" y="149"/>
                    </a:lnTo>
                    <a:lnTo>
                      <a:pt x="744" y="122"/>
                    </a:lnTo>
                    <a:lnTo>
                      <a:pt x="762" y="101"/>
                    </a:lnTo>
                    <a:lnTo>
                      <a:pt x="727" y="84"/>
                    </a:lnTo>
                    <a:lnTo>
                      <a:pt x="724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7" name="Freeform 183">
                <a:extLst>
                  <a:ext uri="{FF2B5EF4-FFF2-40B4-BE49-F238E27FC236}">
                    <a16:creationId xmlns:a16="http://schemas.microsoft.com/office/drawing/2014/main" id="{01A97B0F-3F7A-607A-01A2-E9B3CA8CD2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2" y="1805"/>
                <a:ext cx="346" cy="367"/>
              </a:xfrm>
              <a:custGeom>
                <a:avLst/>
                <a:gdLst>
                  <a:gd name="T0" fmla="*/ 894 w 1039"/>
                  <a:gd name="T1" fmla="*/ 650 h 1103"/>
                  <a:gd name="T2" fmla="*/ 789 w 1039"/>
                  <a:gd name="T3" fmla="*/ 606 h 1103"/>
                  <a:gd name="T4" fmla="*/ 821 w 1039"/>
                  <a:gd name="T5" fmla="*/ 590 h 1103"/>
                  <a:gd name="T6" fmla="*/ 765 w 1039"/>
                  <a:gd name="T7" fmla="*/ 562 h 1103"/>
                  <a:gd name="T8" fmla="*/ 760 w 1039"/>
                  <a:gd name="T9" fmla="*/ 508 h 1103"/>
                  <a:gd name="T10" fmla="*/ 742 w 1039"/>
                  <a:gd name="T11" fmla="*/ 463 h 1103"/>
                  <a:gd name="T12" fmla="*/ 748 w 1039"/>
                  <a:gd name="T13" fmla="*/ 381 h 1103"/>
                  <a:gd name="T14" fmla="*/ 707 w 1039"/>
                  <a:gd name="T15" fmla="*/ 305 h 1103"/>
                  <a:gd name="T16" fmla="*/ 677 w 1039"/>
                  <a:gd name="T17" fmla="*/ 261 h 1103"/>
                  <a:gd name="T18" fmla="*/ 630 w 1039"/>
                  <a:gd name="T19" fmla="*/ 192 h 1103"/>
                  <a:gd name="T20" fmla="*/ 660 w 1039"/>
                  <a:gd name="T21" fmla="*/ 148 h 1103"/>
                  <a:gd name="T22" fmla="*/ 673 w 1039"/>
                  <a:gd name="T23" fmla="*/ 80 h 1103"/>
                  <a:gd name="T24" fmla="*/ 643 w 1039"/>
                  <a:gd name="T25" fmla="*/ 43 h 1103"/>
                  <a:gd name="T26" fmla="*/ 562 w 1039"/>
                  <a:gd name="T27" fmla="*/ 30 h 1103"/>
                  <a:gd name="T28" fmla="*/ 486 w 1039"/>
                  <a:gd name="T29" fmla="*/ 10 h 1103"/>
                  <a:gd name="T30" fmla="*/ 416 w 1039"/>
                  <a:gd name="T31" fmla="*/ 57 h 1103"/>
                  <a:gd name="T32" fmla="*/ 342 w 1039"/>
                  <a:gd name="T33" fmla="*/ 58 h 1103"/>
                  <a:gd name="T34" fmla="*/ 241 w 1039"/>
                  <a:gd name="T35" fmla="*/ 120 h 1103"/>
                  <a:gd name="T36" fmla="*/ 193 w 1039"/>
                  <a:gd name="T37" fmla="*/ 185 h 1103"/>
                  <a:gd name="T38" fmla="*/ 179 w 1039"/>
                  <a:gd name="T39" fmla="*/ 246 h 1103"/>
                  <a:gd name="T40" fmla="*/ 171 w 1039"/>
                  <a:gd name="T41" fmla="*/ 301 h 1103"/>
                  <a:gd name="T42" fmla="*/ 165 w 1039"/>
                  <a:gd name="T43" fmla="*/ 396 h 1103"/>
                  <a:gd name="T44" fmla="*/ 243 w 1039"/>
                  <a:gd name="T45" fmla="*/ 443 h 1103"/>
                  <a:gd name="T46" fmla="*/ 213 w 1039"/>
                  <a:gd name="T47" fmla="*/ 538 h 1103"/>
                  <a:gd name="T48" fmla="*/ 153 w 1039"/>
                  <a:gd name="T49" fmla="*/ 619 h 1103"/>
                  <a:gd name="T50" fmla="*/ 70 w 1039"/>
                  <a:gd name="T51" fmla="*/ 672 h 1103"/>
                  <a:gd name="T52" fmla="*/ 12 w 1039"/>
                  <a:gd name="T53" fmla="*/ 765 h 1103"/>
                  <a:gd name="T54" fmla="*/ 82 w 1039"/>
                  <a:gd name="T55" fmla="*/ 799 h 1103"/>
                  <a:gd name="T56" fmla="*/ 120 w 1039"/>
                  <a:gd name="T57" fmla="*/ 917 h 1103"/>
                  <a:gd name="T58" fmla="*/ 168 w 1039"/>
                  <a:gd name="T59" fmla="*/ 932 h 1103"/>
                  <a:gd name="T60" fmla="*/ 253 w 1039"/>
                  <a:gd name="T61" fmla="*/ 898 h 1103"/>
                  <a:gd name="T62" fmla="*/ 333 w 1039"/>
                  <a:gd name="T63" fmla="*/ 964 h 1103"/>
                  <a:gd name="T64" fmla="*/ 430 w 1039"/>
                  <a:gd name="T65" fmla="*/ 1001 h 1103"/>
                  <a:gd name="T66" fmla="*/ 429 w 1039"/>
                  <a:gd name="T67" fmla="*/ 1062 h 1103"/>
                  <a:gd name="T68" fmla="*/ 485 w 1039"/>
                  <a:gd name="T69" fmla="*/ 1091 h 1103"/>
                  <a:gd name="T70" fmla="*/ 510 w 1039"/>
                  <a:gd name="T71" fmla="*/ 1068 h 1103"/>
                  <a:gd name="T72" fmla="*/ 625 w 1039"/>
                  <a:gd name="T73" fmla="*/ 1011 h 1103"/>
                  <a:gd name="T74" fmla="*/ 689 w 1039"/>
                  <a:gd name="T75" fmla="*/ 971 h 1103"/>
                  <a:gd name="T76" fmla="*/ 750 w 1039"/>
                  <a:gd name="T77" fmla="*/ 985 h 1103"/>
                  <a:gd name="T78" fmla="*/ 808 w 1039"/>
                  <a:gd name="T79" fmla="*/ 953 h 1103"/>
                  <a:gd name="T80" fmla="*/ 869 w 1039"/>
                  <a:gd name="T81" fmla="*/ 887 h 1103"/>
                  <a:gd name="T82" fmla="*/ 938 w 1039"/>
                  <a:gd name="T83" fmla="*/ 841 h 1103"/>
                  <a:gd name="T84" fmla="*/ 1007 w 1039"/>
                  <a:gd name="T85" fmla="*/ 855 h 1103"/>
                  <a:gd name="T86" fmla="*/ 1030 w 1039"/>
                  <a:gd name="T87" fmla="*/ 819 h 1103"/>
                  <a:gd name="T88" fmla="*/ 1011 w 1039"/>
                  <a:gd name="T89" fmla="*/ 753 h 1103"/>
                  <a:gd name="T90" fmla="*/ 977 w 1039"/>
                  <a:gd name="T91" fmla="*/ 675 h 1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39" h="1103">
                    <a:moveTo>
                      <a:pt x="935" y="660"/>
                    </a:moveTo>
                    <a:lnTo>
                      <a:pt x="925" y="627"/>
                    </a:lnTo>
                    <a:lnTo>
                      <a:pt x="894" y="650"/>
                    </a:lnTo>
                    <a:lnTo>
                      <a:pt x="841" y="655"/>
                    </a:lnTo>
                    <a:lnTo>
                      <a:pt x="792" y="632"/>
                    </a:lnTo>
                    <a:lnTo>
                      <a:pt x="789" y="606"/>
                    </a:lnTo>
                    <a:lnTo>
                      <a:pt x="782" y="600"/>
                    </a:lnTo>
                    <a:lnTo>
                      <a:pt x="807" y="585"/>
                    </a:lnTo>
                    <a:lnTo>
                      <a:pt x="821" y="590"/>
                    </a:lnTo>
                    <a:lnTo>
                      <a:pt x="811" y="550"/>
                    </a:lnTo>
                    <a:lnTo>
                      <a:pt x="777" y="547"/>
                    </a:lnTo>
                    <a:lnTo>
                      <a:pt x="765" y="562"/>
                    </a:lnTo>
                    <a:lnTo>
                      <a:pt x="722" y="538"/>
                    </a:lnTo>
                    <a:lnTo>
                      <a:pt x="728" y="525"/>
                    </a:lnTo>
                    <a:lnTo>
                      <a:pt x="760" y="508"/>
                    </a:lnTo>
                    <a:lnTo>
                      <a:pt x="772" y="487"/>
                    </a:lnTo>
                    <a:lnTo>
                      <a:pt x="763" y="468"/>
                    </a:lnTo>
                    <a:lnTo>
                      <a:pt x="742" y="463"/>
                    </a:lnTo>
                    <a:lnTo>
                      <a:pt x="745" y="422"/>
                    </a:lnTo>
                    <a:lnTo>
                      <a:pt x="737" y="404"/>
                    </a:lnTo>
                    <a:lnTo>
                      <a:pt x="748" y="381"/>
                    </a:lnTo>
                    <a:lnTo>
                      <a:pt x="704" y="339"/>
                    </a:lnTo>
                    <a:lnTo>
                      <a:pt x="716" y="324"/>
                    </a:lnTo>
                    <a:lnTo>
                      <a:pt x="707" y="305"/>
                    </a:lnTo>
                    <a:lnTo>
                      <a:pt x="686" y="287"/>
                    </a:lnTo>
                    <a:lnTo>
                      <a:pt x="684" y="274"/>
                    </a:lnTo>
                    <a:lnTo>
                      <a:pt x="677" y="261"/>
                    </a:lnTo>
                    <a:lnTo>
                      <a:pt x="636" y="252"/>
                    </a:lnTo>
                    <a:lnTo>
                      <a:pt x="619" y="213"/>
                    </a:lnTo>
                    <a:lnTo>
                      <a:pt x="630" y="192"/>
                    </a:lnTo>
                    <a:lnTo>
                      <a:pt x="649" y="183"/>
                    </a:lnTo>
                    <a:lnTo>
                      <a:pt x="640" y="157"/>
                    </a:lnTo>
                    <a:lnTo>
                      <a:pt x="660" y="148"/>
                    </a:lnTo>
                    <a:lnTo>
                      <a:pt x="651" y="136"/>
                    </a:lnTo>
                    <a:lnTo>
                      <a:pt x="669" y="114"/>
                    </a:lnTo>
                    <a:lnTo>
                      <a:pt x="673" y="80"/>
                    </a:lnTo>
                    <a:lnTo>
                      <a:pt x="652" y="68"/>
                    </a:lnTo>
                    <a:lnTo>
                      <a:pt x="651" y="62"/>
                    </a:lnTo>
                    <a:lnTo>
                      <a:pt x="643" y="43"/>
                    </a:lnTo>
                    <a:lnTo>
                      <a:pt x="599" y="0"/>
                    </a:lnTo>
                    <a:lnTo>
                      <a:pt x="579" y="2"/>
                    </a:lnTo>
                    <a:lnTo>
                      <a:pt x="562" y="30"/>
                    </a:lnTo>
                    <a:lnTo>
                      <a:pt x="527" y="26"/>
                    </a:lnTo>
                    <a:lnTo>
                      <a:pt x="502" y="36"/>
                    </a:lnTo>
                    <a:lnTo>
                      <a:pt x="486" y="10"/>
                    </a:lnTo>
                    <a:lnTo>
                      <a:pt x="459" y="13"/>
                    </a:lnTo>
                    <a:lnTo>
                      <a:pt x="446" y="15"/>
                    </a:lnTo>
                    <a:lnTo>
                      <a:pt x="416" y="57"/>
                    </a:lnTo>
                    <a:lnTo>
                      <a:pt x="394" y="39"/>
                    </a:lnTo>
                    <a:lnTo>
                      <a:pt x="361" y="42"/>
                    </a:lnTo>
                    <a:lnTo>
                      <a:pt x="342" y="58"/>
                    </a:lnTo>
                    <a:lnTo>
                      <a:pt x="339" y="91"/>
                    </a:lnTo>
                    <a:lnTo>
                      <a:pt x="315" y="127"/>
                    </a:lnTo>
                    <a:lnTo>
                      <a:pt x="241" y="120"/>
                    </a:lnTo>
                    <a:lnTo>
                      <a:pt x="230" y="141"/>
                    </a:lnTo>
                    <a:lnTo>
                      <a:pt x="192" y="165"/>
                    </a:lnTo>
                    <a:lnTo>
                      <a:pt x="193" y="185"/>
                    </a:lnTo>
                    <a:lnTo>
                      <a:pt x="160" y="188"/>
                    </a:lnTo>
                    <a:lnTo>
                      <a:pt x="156" y="216"/>
                    </a:lnTo>
                    <a:lnTo>
                      <a:pt x="179" y="246"/>
                    </a:lnTo>
                    <a:lnTo>
                      <a:pt x="181" y="274"/>
                    </a:lnTo>
                    <a:lnTo>
                      <a:pt x="190" y="293"/>
                    </a:lnTo>
                    <a:lnTo>
                      <a:pt x="171" y="301"/>
                    </a:lnTo>
                    <a:lnTo>
                      <a:pt x="165" y="315"/>
                    </a:lnTo>
                    <a:lnTo>
                      <a:pt x="174" y="335"/>
                    </a:lnTo>
                    <a:lnTo>
                      <a:pt x="165" y="396"/>
                    </a:lnTo>
                    <a:lnTo>
                      <a:pt x="196" y="433"/>
                    </a:lnTo>
                    <a:lnTo>
                      <a:pt x="221" y="417"/>
                    </a:lnTo>
                    <a:lnTo>
                      <a:pt x="243" y="443"/>
                    </a:lnTo>
                    <a:lnTo>
                      <a:pt x="262" y="494"/>
                    </a:lnTo>
                    <a:lnTo>
                      <a:pt x="244" y="523"/>
                    </a:lnTo>
                    <a:lnTo>
                      <a:pt x="213" y="538"/>
                    </a:lnTo>
                    <a:lnTo>
                      <a:pt x="158" y="530"/>
                    </a:lnTo>
                    <a:lnTo>
                      <a:pt x="163" y="584"/>
                    </a:lnTo>
                    <a:lnTo>
                      <a:pt x="153" y="619"/>
                    </a:lnTo>
                    <a:lnTo>
                      <a:pt x="129" y="654"/>
                    </a:lnTo>
                    <a:lnTo>
                      <a:pt x="126" y="688"/>
                    </a:lnTo>
                    <a:lnTo>
                      <a:pt x="70" y="672"/>
                    </a:lnTo>
                    <a:lnTo>
                      <a:pt x="68" y="720"/>
                    </a:lnTo>
                    <a:lnTo>
                      <a:pt x="37" y="737"/>
                    </a:lnTo>
                    <a:lnTo>
                      <a:pt x="12" y="765"/>
                    </a:lnTo>
                    <a:lnTo>
                      <a:pt x="0" y="773"/>
                    </a:lnTo>
                    <a:lnTo>
                      <a:pt x="29" y="804"/>
                    </a:lnTo>
                    <a:lnTo>
                      <a:pt x="82" y="799"/>
                    </a:lnTo>
                    <a:lnTo>
                      <a:pt x="113" y="830"/>
                    </a:lnTo>
                    <a:lnTo>
                      <a:pt x="104" y="892"/>
                    </a:lnTo>
                    <a:lnTo>
                      <a:pt x="120" y="917"/>
                    </a:lnTo>
                    <a:lnTo>
                      <a:pt x="141" y="921"/>
                    </a:lnTo>
                    <a:lnTo>
                      <a:pt x="148" y="934"/>
                    </a:lnTo>
                    <a:lnTo>
                      <a:pt x="168" y="932"/>
                    </a:lnTo>
                    <a:lnTo>
                      <a:pt x="192" y="889"/>
                    </a:lnTo>
                    <a:lnTo>
                      <a:pt x="214" y="907"/>
                    </a:lnTo>
                    <a:lnTo>
                      <a:pt x="253" y="898"/>
                    </a:lnTo>
                    <a:lnTo>
                      <a:pt x="314" y="905"/>
                    </a:lnTo>
                    <a:lnTo>
                      <a:pt x="329" y="924"/>
                    </a:lnTo>
                    <a:lnTo>
                      <a:pt x="333" y="964"/>
                    </a:lnTo>
                    <a:lnTo>
                      <a:pt x="361" y="987"/>
                    </a:lnTo>
                    <a:lnTo>
                      <a:pt x="394" y="978"/>
                    </a:lnTo>
                    <a:lnTo>
                      <a:pt x="430" y="1001"/>
                    </a:lnTo>
                    <a:lnTo>
                      <a:pt x="394" y="1045"/>
                    </a:lnTo>
                    <a:lnTo>
                      <a:pt x="395" y="1058"/>
                    </a:lnTo>
                    <a:lnTo>
                      <a:pt x="429" y="1062"/>
                    </a:lnTo>
                    <a:lnTo>
                      <a:pt x="444" y="1081"/>
                    </a:lnTo>
                    <a:lnTo>
                      <a:pt x="471" y="1078"/>
                    </a:lnTo>
                    <a:lnTo>
                      <a:pt x="485" y="1091"/>
                    </a:lnTo>
                    <a:lnTo>
                      <a:pt x="493" y="1103"/>
                    </a:lnTo>
                    <a:lnTo>
                      <a:pt x="499" y="1102"/>
                    </a:lnTo>
                    <a:lnTo>
                      <a:pt x="510" y="1068"/>
                    </a:lnTo>
                    <a:lnTo>
                      <a:pt x="535" y="1052"/>
                    </a:lnTo>
                    <a:lnTo>
                      <a:pt x="578" y="1075"/>
                    </a:lnTo>
                    <a:lnTo>
                      <a:pt x="625" y="1011"/>
                    </a:lnTo>
                    <a:lnTo>
                      <a:pt x="652" y="1015"/>
                    </a:lnTo>
                    <a:lnTo>
                      <a:pt x="663" y="980"/>
                    </a:lnTo>
                    <a:lnTo>
                      <a:pt x="689" y="971"/>
                    </a:lnTo>
                    <a:lnTo>
                      <a:pt x="703" y="983"/>
                    </a:lnTo>
                    <a:lnTo>
                      <a:pt x="722" y="967"/>
                    </a:lnTo>
                    <a:lnTo>
                      <a:pt x="750" y="985"/>
                    </a:lnTo>
                    <a:lnTo>
                      <a:pt x="769" y="977"/>
                    </a:lnTo>
                    <a:lnTo>
                      <a:pt x="781" y="956"/>
                    </a:lnTo>
                    <a:lnTo>
                      <a:pt x="808" y="953"/>
                    </a:lnTo>
                    <a:lnTo>
                      <a:pt x="826" y="938"/>
                    </a:lnTo>
                    <a:lnTo>
                      <a:pt x="844" y="909"/>
                    </a:lnTo>
                    <a:lnTo>
                      <a:pt x="869" y="887"/>
                    </a:lnTo>
                    <a:lnTo>
                      <a:pt x="895" y="878"/>
                    </a:lnTo>
                    <a:lnTo>
                      <a:pt x="926" y="862"/>
                    </a:lnTo>
                    <a:lnTo>
                      <a:pt x="938" y="841"/>
                    </a:lnTo>
                    <a:lnTo>
                      <a:pt x="958" y="839"/>
                    </a:lnTo>
                    <a:lnTo>
                      <a:pt x="974" y="858"/>
                    </a:lnTo>
                    <a:lnTo>
                      <a:pt x="1007" y="855"/>
                    </a:lnTo>
                    <a:lnTo>
                      <a:pt x="1012" y="840"/>
                    </a:lnTo>
                    <a:lnTo>
                      <a:pt x="1039" y="838"/>
                    </a:lnTo>
                    <a:lnTo>
                      <a:pt x="1030" y="819"/>
                    </a:lnTo>
                    <a:lnTo>
                      <a:pt x="1007" y="781"/>
                    </a:lnTo>
                    <a:lnTo>
                      <a:pt x="1018" y="766"/>
                    </a:lnTo>
                    <a:lnTo>
                      <a:pt x="1011" y="753"/>
                    </a:lnTo>
                    <a:lnTo>
                      <a:pt x="1023" y="745"/>
                    </a:lnTo>
                    <a:lnTo>
                      <a:pt x="1014" y="712"/>
                    </a:lnTo>
                    <a:lnTo>
                      <a:pt x="977" y="675"/>
                    </a:lnTo>
                    <a:lnTo>
                      <a:pt x="964" y="684"/>
                    </a:lnTo>
                    <a:lnTo>
                      <a:pt x="935" y="6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8" name="Freeform 184">
                <a:extLst>
                  <a:ext uri="{FF2B5EF4-FFF2-40B4-BE49-F238E27FC236}">
                    <a16:creationId xmlns:a16="http://schemas.microsoft.com/office/drawing/2014/main" id="{E6938EBB-2F6C-F4A9-7629-962DFCC1B5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1" y="2054"/>
                <a:ext cx="353" cy="320"/>
              </a:xfrm>
              <a:custGeom>
                <a:avLst/>
                <a:gdLst>
                  <a:gd name="T0" fmla="*/ 497 w 1059"/>
                  <a:gd name="T1" fmla="*/ 111 h 960"/>
                  <a:gd name="T2" fmla="*/ 449 w 1059"/>
                  <a:gd name="T3" fmla="*/ 115 h 960"/>
                  <a:gd name="T4" fmla="*/ 367 w 1059"/>
                  <a:gd name="T5" fmla="*/ 162 h 960"/>
                  <a:gd name="T6" fmla="*/ 304 w 1059"/>
                  <a:gd name="T7" fmla="*/ 209 h 960"/>
                  <a:gd name="T8" fmla="*/ 245 w 1059"/>
                  <a:gd name="T9" fmla="*/ 220 h 960"/>
                  <a:gd name="T10" fmla="*/ 186 w 1059"/>
                  <a:gd name="T11" fmla="*/ 233 h 960"/>
                  <a:gd name="T12" fmla="*/ 101 w 1059"/>
                  <a:gd name="T13" fmla="*/ 328 h 960"/>
                  <a:gd name="T14" fmla="*/ 22 w 1059"/>
                  <a:gd name="T15" fmla="*/ 355 h 960"/>
                  <a:gd name="T16" fmla="*/ 46 w 1059"/>
                  <a:gd name="T17" fmla="*/ 387 h 960"/>
                  <a:gd name="T18" fmla="*/ 43 w 1059"/>
                  <a:gd name="T19" fmla="*/ 421 h 960"/>
                  <a:gd name="T20" fmla="*/ 66 w 1059"/>
                  <a:gd name="T21" fmla="*/ 452 h 960"/>
                  <a:gd name="T22" fmla="*/ 9 w 1059"/>
                  <a:gd name="T23" fmla="*/ 498 h 960"/>
                  <a:gd name="T24" fmla="*/ 15 w 1059"/>
                  <a:gd name="T25" fmla="*/ 564 h 960"/>
                  <a:gd name="T26" fmla="*/ 7 w 1059"/>
                  <a:gd name="T27" fmla="*/ 612 h 960"/>
                  <a:gd name="T28" fmla="*/ 45 w 1059"/>
                  <a:gd name="T29" fmla="*/ 662 h 960"/>
                  <a:gd name="T30" fmla="*/ 95 w 1059"/>
                  <a:gd name="T31" fmla="*/ 704 h 960"/>
                  <a:gd name="T32" fmla="*/ 126 w 1059"/>
                  <a:gd name="T33" fmla="*/ 749 h 960"/>
                  <a:gd name="T34" fmla="*/ 189 w 1059"/>
                  <a:gd name="T35" fmla="*/ 850 h 960"/>
                  <a:gd name="T36" fmla="*/ 282 w 1059"/>
                  <a:gd name="T37" fmla="*/ 828 h 960"/>
                  <a:gd name="T38" fmla="*/ 389 w 1059"/>
                  <a:gd name="T39" fmla="*/ 906 h 960"/>
                  <a:gd name="T40" fmla="*/ 441 w 1059"/>
                  <a:gd name="T41" fmla="*/ 960 h 960"/>
                  <a:gd name="T42" fmla="*/ 486 w 1059"/>
                  <a:gd name="T43" fmla="*/ 944 h 960"/>
                  <a:gd name="T44" fmla="*/ 571 w 1059"/>
                  <a:gd name="T45" fmla="*/ 909 h 960"/>
                  <a:gd name="T46" fmla="*/ 657 w 1059"/>
                  <a:gd name="T47" fmla="*/ 900 h 960"/>
                  <a:gd name="T48" fmla="*/ 735 w 1059"/>
                  <a:gd name="T49" fmla="*/ 873 h 960"/>
                  <a:gd name="T50" fmla="*/ 739 w 1059"/>
                  <a:gd name="T51" fmla="*/ 779 h 960"/>
                  <a:gd name="T52" fmla="*/ 774 w 1059"/>
                  <a:gd name="T53" fmla="*/ 722 h 960"/>
                  <a:gd name="T54" fmla="*/ 812 w 1059"/>
                  <a:gd name="T55" fmla="*/ 692 h 960"/>
                  <a:gd name="T56" fmla="*/ 786 w 1059"/>
                  <a:gd name="T57" fmla="*/ 627 h 960"/>
                  <a:gd name="T58" fmla="*/ 866 w 1059"/>
                  <a:gd name="T59" fmla="*/ 545 h 960"/>
                  <a:gd name="T60" fmla="*/ 929 w 1059"/>
                  <a:gd name="T61" fmla="*/ 432 h 960"/>
                  <a:gd name="T62" fmla="*/ 1018 w 1059"/>
                  <a:gd name="T63" fmla="*/ 451 h 960"/>
                  <a:gd name="T64" fmla="*/ 1026 w 1059"/>
                  <a:gd name="T65" fmla="*/ 396 h 960"/>
                  <a:gd name="T66" fmla="*/ 1008 w 1059"/>
                  <a:gd name="T67" fmla="*/ 197 h 960"/>
                  <a:gd name="T68" fmla="*/ 1055 w 1059"/>
                  <a:gd name="T69" fmla="*/ 126 h 960"/>
                  <a:gd name="T70" fmla="*/ 1056 w 1059"/>
                  <a:gd name="T71" fmla="*/ 65 h 960"/>
                  <a:gd name="T72" fmla="*/ 983 w 1059"/>
                  <a:gd name="T73" fmla="*/ 72 h 960"/>
                  <a:gd name="T74" fmla="*/ 904 w 1059"/>
                  <a:gd name="T75" fmla="*/ 93 h 960"/>
                  <a:gd name="T76" fmla="*/ 794 w 1059"/>
                  <a:gd name="T77" fmla="*/ 70 h 960"/>
                  <a:gd name="T78" fmla="*/ 758 w 1059"/>
                  <a:gd name="T79" fmla="*/ 45 h 960"/>
                  <a:gd name="T80" fmla="*/ 696 w 1059"/>
                  <a:gd name="T81" fmla="*/ 18 h 960"/>
                  <a:gd name="T82" fmla="*/ 625 w 1059"/>
                  <a:gd name="T83" fmla="*/ 44 h 960"/>
                  <a:gd name="T84" fmla="*/ 565 w 1059"/>
                  <a:gd name="T85" fmla="*/ 57 h 960"/>
                  <a:gd name="T86" fmla="*/ 535 w 1059"/>
                  <a:gd name="T87" fmla="*/ 93 h 9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59" h="960">
                    <a:moveTo>
                      <a:pt x="535" y="93"/>
                    </a:moveTo>
                    <a:lnTo>
                      <a:pt x="530" y="108"/>
                    </a:lnTo>
                    <a:lnTo>
                      <a:pt x="497" y="111"/>
                    </a:lnTo>
                    <a:lnTo>
                      <a:pt x="481" y="92"/>
                    </a:lnTo>
                    <a:lnTo>
                      <a:pt x="461" y="94"/>
                    </a:lnTo>
                    <a:lnTo>
                      <a:pt x="449" y="115"/>
                    </a:lnTo>
                    <a:lnTo>
                      <a:pt x="418" y="131"/>
                    </a:lnTo>
                    <a:lnTo>
                      <a:pt x="392" y="140"/>
                    </a:lnTo>
                    <a:lnTo>
                      <a:pt x="367" y="162"/>
                    </a:lnTo>
                    <a:lnTo>
                      <a:pt x="349" y="191"/>
                    </a:lnTo>
                    <a:lnTo>
                      <a:pt x="331" y="206"/>
                    </a:lnTo>
                    <a:lnTo>
                      <a:pt x="304" y="209"/>
                    </a:lnTo>
                    <a:lnTo>
                      <a:pt x="292" y="230"/>
                    </a:lnTo>
                    <a:lnTo>
                      <a:pt x="273" y="238"/>
                    </a:lnTo>
                    <a:lnTo>
                      <a:pt x="245" y="220"/>
                    </a:lnTo>
                    <a:lnTo>
                      <a:pt x="226" y="236"/>
                    </a:lnTo>
                    <a:lnTo>
                      <a:pt x="212" y="224"/>
                    </a:lnTo>
                    <a:lnTo>
                      <a:pt x="186" y="233"/>
                    </a:lnTo>
                    <a:lnTo>
                      <a:pt x="175" y="268"/>
                    </a:lnTo>
                    <a:lnTo>
                      <a:pt x="148" y="264"/>
                    </a:lnTo>
                    <a:lnTo>
                      <a:pt x="101" y="328"/>
                    </a:lnTo>
                    <a:lnTo>
                      <a:pt x="58" y="305"/>
                    </a:lnTo>
                    <a:lnTo>
                      <a:pt x="33" y="321"/>
                    </a:lnTo>
                    <a:lnTo>
                      <a:pt x="22" y="355"/>
                    </a:lnTo>
                    <a:lnTo>
                      <a:pt x="51" y="366"/>
                    </a:lnTo>
                    <a:lnTo>
                      <a:pt x="51" y="373"/>
                    </a:lnTo>
                    <a:lnTo>
                      <a:pt x="46" y="387"/>
                    </a:lnTo>
                    <a:lnTo>
                      <a:pt x="26" y="389"/>
                    </a:lnTo>
                    <a:lnTo>
                      <a:pt x="27" y="402"/>
                    </a:lnTo>
                    <a:lnTo>
                      <a:pt x="43" y="421"/>
                    </a:lnTo>
                    <a:lnTo>
                      <a:pt x="69" y="419"/>
                    </a:lnTo>
                    <a:lnTo>
                      <a:pt x="77" y="438"/>
                    </a:lnTo>
                    <a:lnTo>
                      <a:pt x="66" y="452"/>
                    </a:lnTo>
                    <a:lnTo>
                      <a:pt x="46" y="461"/>
                    </a:lnTo>
                    <a:lnTo>
                      <a:pt x="29" y="489"/>
                    </a:lnTo>
                    <a:lnTo>
                      <a:pt x="9" y="498"/>
                    </a:lnTo>
                    <a:lnTo>
                      <a:pt x="11" y="518"/>
                    </a:lnTo>
                    <a:lnTo>
                      <a:pt x="0" y="552"/>
                    </a:lnTo>
                    <a:lnTo>
                      <a:pt x="15" y="564"/>
                    </a:lnTo>
                    <a:lnTo>
                      <a:pt x="36" y="576"/>
                    </a:lnTo>
                    <a:lnTo>
                      <a:pt x="37" y="582"/>
                    </a:lnTo>
                    <a:lnTo>
                      <a:pt x="7" y="612"/>
                    </a:lnTo>
                    <a:lnTo>
                      <a:pt x="1" y="633"/>
                    </a:lnTo>
                    <a:lnTo>
                      <a:pt x="43" y="642"/>
                    </a:lnTo>
                    <a:lnTo>
                      <a:pt x="45" y="662"/>
                    </a:lnTo>
                    <a:lnTo>
                      <a:pt x="19" y="678"/>
                    </a:lnTo>
                    <a:lnTo>
                      <a:pt x="48" y="702"/>
                    </a:lnTo>
                    <a:lnTo>
                      <a:pt x="95" y="704"/>
                    </a:lnTo>
                    <a:lnTo>
                      <a:pt x="145" y="726"/>
                    </a:lnTo>
                    <a:lnTo>
                      <a:pt x="140" y="740"/>
                    </a:lnTo>
                    <a:lnTo>
                      <a:pt x="126" y="749"/>
                    </a:lnTo>
                    <a:lnTo>
                      <a:pt x="137" y="794"/>
                    </a:lnTo>
                    <a:lnTo>
                      <a:pt x="175" y="844"/>
                    </a:lnTo>
                    <a:lnTo>
                      <a:pt x="189" y="850"/>
                    </a:lnTo>
                    <a:lnTo>
                      <a:pt x="240" y="818"/>
                    </a:lnTo>
                    <a:lnTo>
                      <a:pt x="255" y="837"/>
                    </a:lnTo>
                    <a:lnTo>
                      <a:pt x="282" y="828"/>
                    </a:lnTo>
                    <a:lnTo>
                      <a:pt x="329" y="837"/>
                    </a:lnTo>
                    <a:lnTo>
                      <a:pt x="366" y="874"/>
                    </a:lnTo>
                    <a:lnTo>
                      <a:pt x="389" y="906"/>
                    </a:lnTo>
                    <a:lnTo>
                      <a:pt x="418" y="929"/>
                    </a:lnTo>
                    <a:lnTo>
                      <a:pt x="420" y="942"/>
                    </a:lnTo>
                    <a:lnTo>
                      <a:pt x="441" y="960"/>
                    </a:lnTo>
                    <a:lnTo>
                      <a:pt x="447" y="953"/>
                    </a:lnTo>
                    <a:lnTo>
                      <a:pt x="475" y="957"/>
                    </a:lnTo>
                    <a:lnTo>
                      <a:pt x="486" y="944"/>
                    </a:lnTo>
                    <a:lnTo>
                      <a:pt x="532" y="926"/>
                    </a:lnTo>
                    <a:lnTo>
                      <a:pt x="550" y="903"/>
                    </a:lnTo>
                    <a:lnTo>
                      <a:pt x="571" y="909"/>
                    </a:lnTo>
                    <a:lnTo>
                      <a:pt x="579" y="928"/>
                    </a:lnTo>
                    <a:lnTo>
                      <a:pt x="617" y="905"/>
                    </a:lnTo>
                    <a:lnTo>
                      <a:pt x="657" y="900"/>
                    </a:lnTo>
                    <a:lnTo>
                      <a:pt x="677" y="906"/>
                    </a:lnTo>
                    <a:lnTo>
                      <a:pt x="737" y="893"/>
                    </a:lnTo>
                    <a:lnTo>
                      <a:pt x="735" y="873"/>
                    </a:lnTo>
                    <a:lnTo>
                      <a:pt x="719" y="854"/>
                    </a:lnTo>
                    <a:lnTo>
                      <a:pt x="703" y="816"/>
                    </a:lnTo>
                    <a:lnTo>
                      <a:pt x="739" y="779"/>
                    </a:lnTo>
                    <a:lnTo>
                      <a:pt x="767" y="783"/>
                    </a:lnTo>
                    <a:lnTo>
                      <a:pt x="776" y="742"/>
                    </a:lnTo>
                    <a:lnTo>
                      <a:pt x="774" y="722"/>
                    </a:lnTo>
                    <a:lnTo>
                      <a:pt x="788" y="720"/>
                    </a:lnTo>
                    <a:lnTo>
                      <a:pt x="800" y="699"/>
                    </a:lnTo>
                    <a:lnTo>
                      <a:pt x="812" y="692"/>
                    </a:lnTo>
                    <a:lnTo>
                      <a:pt x="790" y="666"/>
                    </a:lnTo>
                    <a:lnTo>
                      <a:pt x="781" y="641"/>
                    </a:lnTo>
                    <a:lnTo>
                      <a:pt x="786" y="627"/>
                    </a:lnTo>
                    <a:lnTo>
                      <a:pt x="823" y="589"/>
                    </a:lnTo>
                    <a:lnTo>
                      <a:pt x="846" y="547"/>
                    </a:lnTo>
                    <a:lnTo>
                      <a:pt x="866" y="545"/>
                    </a:lnTo>
                    <a:lnTo>
                      <a:pt x="883" y="510"/>
                    </a:lnTo>
                    <a:lnTo>
                      <a:pt x="915" y="501"/>
                    </a:lnTo>
                    <a:lnTo>
                      <a:pt x="929" y="432"/>
                    </a:lnTo>
                    <a:lnTo>
                      <a:pt x="920" y="406"/>
                    </a:lnTo>
                    <a:lnTo>
                      <a:pt x="940" y="405"/>
                    </a:lnTo>
                    <a:lnTo>
                      <a:pt x="1018" y="451"/>
                    </a:lnTo>
                    <a:lnTo>
                      <a:pt x="1057" y="434"/>
                    </a:lnTo>
                    <a:lnTo>
                      <a:pt x="1056" y="421"/>
                    </a:lnTo>
                    <a:lnTo>
                      <a:pt x="1026" y="396"/>
                    </a:lnTo>
                    <a:lnTo>
                      <a:pt x="1046" y="254"/>
                    </a:lnTo>
                    <a:lnTo>
                      <a:pt x="1031" y="235"/>
                    </a:lnTo>
                    <a:lnTo>
                      <a:pt x="1008" y="197"/>
                    </a:lnTo>
                    <a:lnTo>
                      <a:pt x="1023" y="149"/>
                    </a:lnTo>
                    <a:lnTo>
                      <a:pt x="1050" y="146"/>
                    </a:lnTo>
                    <a:lnTo>
                      <a:pt x="1055" y="126"/>
                    </a:lnTo>
                    <a:lnTo>
                      <a:pt x="1047" y="113"/>
                    </a:lnTo>
                    <a:lnTo>
                      <a:pt x="1059" y="92"/>
                    </a:lnTo>
                    <a:lnTo>
                      <a:pt x="1056" y="65"/>
                    </a:lnTo>
                    <a:lnTo>
                      <a:pt x="1033" y="34"/>
                    </a:lnTo>
                    <a:lnTo>
                      <a:pt x="996" y="64"/>
                    </a:lnTo>
                    <a:lnTo>
                      <a:pt x="983" y="72"/>
                    </a:lnTo>
                    <a:lnTo>
                      <a:pt x="922" y="64"/>
                    </a:lnTo>
                    <a:lnTo>
                      <a:pt x="914" y="64"/>
                    </a:lnTo>
                    <a:lnTo>
                      <a:pt x="904" y="93"/>
                    </a:lnTo>
                    <a:lnTo>
                      <a:pt x="853" y="117"/>
                    </a:lnTo>
                    <a:lnTo>
                      <a:pt x="850" y="84"/>
                    </a:lnTo>
                    <a:lnTo>
                      <a:pt x="794" y="70"/>
                    </a:lnTo>
                    <a:lnTo>
                      <a:pt x="793" y="56"/>
                    </a:lnTo>
                    <a:lnTo>
                      <a:pt x="771" y="38"/>
                    </a:lnTo>
                    <a:lnTo>
                      <a:pt x="758" y="45"/>
                    </a:lnTo>
                    <a:lnTo>
                      <a:pt x="737" y="34"/>
                    </a:lnTo>
                    <a:lnTo>
                      <a:pt x="705" y="37"/>
                    </a:lnTo>
                    <a:lnTo>
                      <a:pt x="696" y="18"/>
                    </a:lnTo>
                    <a:lnTo>
                      <a:pt x="674" y="0"/>
                    </a:lnTo>
                    <a:lnTo>
                      <a:pt x="635" y="17"/>
                    </a:lnTo>
                    <a:lnTo>
                      <a:pt x="625" y="44"/>
                    </a:lnTo>
                    <a:lnTo>
                      <a:pt x="598" y="48"/>
                    </a:lnTo>
                    <a:lnTo>
                      <a:pt x="585" y="61"/>
                    </a:lnTo>
                    <a:lnTo>
                      <a:pt x="565" y="57"/>
                    </a:lnTo>
                    <a:lnTo>
                      <a:pt x="553" y="72"/>
                    </a:lnTo>
                    <a:lnTo>
                      <a:pt x="562" y="91"/>
                    </a:lnTo>
                    <a:lnTo>
                      <a:pt x="535" y="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9" name="Freeform 185">
                <a:extLst>
                  <a:ext uri="{FF2B5EF4-FFF2-40B4-BE49-F238E27FC236}">
                    <a16:creationId xmlns:a16="http://schemas.microsoft.com/office/drawing/2014/main" id="{D28D709D-F997-3A7D-C2E7-D127517B73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5" y="1496"/>
                <a:ext cx="339" cy="437"/>
              </a:xfrm>
              <a:custGeom>
                <a:avLst/>
                <a:gdLst>
                  <a:gd name="T0" fmla="*/ 535 w 1018"/>
                  <a:gd name="T1" fmla="*/ 235 h 1310"/>
                  <a:gd name="T2" fmla="*/ 490 w 1018"/>
                  <a:gd name="T3" fmla="*/ 260 h 1310"/>
                  <a:gd name="T4" fmla="*/ 371 w 1018"/>
                  <a:gd name="T5" fmla="*/ 271 h 1310"/>
                  <a:gd name="T6" fmla="*/ 314 w 1018"/>
                  <a:gd name="T7" fmla="*/ 243 h 1310"/>
                  <a:gd name="T8" fmla="*/ 291 w 1018"/>
                  <a:gd name="T9" fmla="*/ 151 h 1310"/>
                  <a:gd name="T10" fmla="*/ 244 w 1018"/>
                  <a:gd name="T11" fmla="*/ 142 h 1310"/>
                  <a:gd name="T12" fmla="*/ 228 w 1018"/>
                  <a:gd name="T13" fmla="*/ 116 h 1310"/>
                  <a:gd name="T14" fmla="*/ 205 w 1018"/>
                  <a:gd name="T15" fmla="*/ 85 h 1310"/>
                  <a:gd name="T16" fmla="*/ 131 w 1018"/>
                  <a:gd name="T17" fmla="*/ 11 h 1310"/>
                  <a:gd name="T18" fmla="*/ 54 w 1018"/>
                  <a:gd name="T19" fmla="*/ 52 h 1310"/>
                  <a:gd name="T20" fmla="*/ 5 w 1018"/>
                  <a:gd name="T21" fmla="*/ 96 h 1310"/>
                  <a:gd name="T22" fmla="*/ 14 w 1018"/>
                  <a:gd name="T23" fmla="*/ 196 h 1310"/>
                  <a:gd name="T24" fmla="*/ 64 w 1018"/>
                  <a:gd name="T25" fmla="*/ 300 h 1310"/>
                  <a:gd name="T26" fmla="*/ 86 w 1018"/>
                  <a:gd name="T27" fmla="*/ 384 h 1310"/>
                  <a:gd name="T28" fmla="*/ 68 w 1018"/>
                  <a:gd name="T29" fmla="*/ 413 h 1310"/>
                  <a:gd name="T30" fmla="*/ 90 w 1018"/>
                  <a:gd name="T31" fmla="*/ 505 h 1310"/>
                  <a:gd name="T32" fmla="*/ 28 w 1018"/>
                  <a:gd name="T33" fmla="*/ 632 h 1310"/>
                  <a:gd name="T34" fmla="*/ 76 w 1018"/>
                  <a:gd name="T35" fmla="*/ 647 h 1310"/>
                  <a:gd name="T36" fmla="*/ 57 w 1018"/>
                  <a:gd name="T37" fmla="*/ 729 h 1310"/>
                  <a:gd name="T38" fmla="*/ 45 w 1018"/>
                  <a:gd name="T39" fmla="*/ 811 h 1310"/>
                  <a:gd name="T40" fmla="*/ 64 w 1018"/>
                  <a:gd name="T41" fmla="*/ 944 h 1310"/>
                  <a:gd name="T42" fmla="*/ 152 w 1018"/>
                  <a:gd name="T43" fmla="*/ 955 h 1310"/>
                  <a:gd name="T44" fmla="*/ 180 w 1018"/>
                  <a:gd name="T45" fmla="*/ 1040 h 1310"/>
                  <a:gd name="T46" fmla="*/ 140 w 1018"/>
                  <a:gd name="T47" fmla="*/ 1110 h 1310"/>
                  <a:gd name="T48" fmla="*/ 186 w 1018"/>
                  <a:gd name="T49" fmla="*/ 1180 h 1310"/>
                  <a:gd name="T50" fmla="*/ 199 w 1018"/>
                  <a:gd name="T51" fmla="*/ 1246 h 1310"/>
                  <a:gd name="T52" fmla="*/ 351 w 1018"/>
                  <a:gd name="T53" fmla="*/ 1285 h 1310"/>
                  <a:gd name="T54" fmla="*/ 416 w 1018"/>
                  <a:gd name="T55" fmla="*/ 1273 h 1310"/>
                  <a:gd name="T56" fmla="*/ 418 w 1018"/>
                  <a:gd name="T57" fmla="*/ 1219 h 1310"/>
                  <a:gd name="T58" fmla="*/ 445 w 1018"/>
                  <a:gd name="T59" fmla="*/ 1229 h 1310"/>
                  <a:gd name="T60" fmla="*/ 518 w 1018"/>
                  <a:gd name="T61" fmla="*/ 1283 h 1310"/>
                  <a:gd name="T62" fmla="*/ 588 w 1018"/>
                  <a:gd name="T63" fmla="*/ 1237 h 1310"/>
                  <a:gd name="T64" fmla="*/ 701 w 1018"/>
                  <a:gd name="T65" fmla="*/ 1226 h 1310"/>
                  <a:gd name="T66" fmla="*/ 709 w 1018"/>
                  <a:gd name="T67" fmla="*/ 1171 h 1310"/>
                  <a:gd name="T68" fmla="*/ 723 w 1018"/>
                  <a:gd name="T69" fmla="*/ 1110 h 1310"/>
                  <a:gd name="T70" fmla="*/ 771 w 1018"/>
                  <a:gd name="T71" fmla="*/ 1045 h 1310"/>
                  <a:gd name="T72" fmla="*/ 872 w 1018"/>
                  <a:gd name="T73" fmla="*/ 983 h 1310"/>
                  <a:gd name="T74" fmla="*/ 946 w 1018"/>
                  <a:gd name="T75" fmla="*/ 982 h 1310"/>
                  <a:gd name="T76" fmla="*/ 1018 w 1018"/>
                  <a:gd name="T77" fmla="*/ 888 h 1310"/>
                  <a:gd name="T78" fmla="*/ 962 w 1018"/>
                  <a:gd name="T79" fmla="*/ 793 h 1310"/>
                  <a:gd name="T80" fmla="*/ 869 w 1018"/>
                  <a:gd name="T81" fmla="*/ 728 h 1310"/>
                  <a:gd name="T82" fmla="*/ 774 w 1018"/>
                  <a:gd name="T83" fmla="*/ 650 h 1310"/>
                  <a:gd name="T84" fmla="*/ 801 w 1018"/>
                  <a:gd name="T85" fmla="*/ 573 h 1310"/>
                  <a:gd name="T86" fmla="*/ 716 w 1018"/>
                  <a:gd name="T87" fmla="*/ 460 h 1310"/>
                  <a:gd name="T88" fmla="*/ 631 w 1018"/>
                  <a:gd name="T89" fmla="*/ 333 h 1310"/>
                  <a:gd name="T90" fmla="*/ 581 w 1018"/>
                  <a:gd name="T91" fmla="*/ 231 h 1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18" h="1310">
                    <a:moveTo>
                      <a:pt x="566" y="212"/>
                    </a:moveTo>
                    <a:lnTo>
                      <a:pt x="532" y="209"/>
                    </a:lnTo>
                    <a:lnTo>
                      <a:pt x="535" y="235"/>
                    </a:lnTo>
                    <a:lnTo>
                      <a:pt x="549" y="247"/>
                    </a:lnTo>
                    <a:lnTo>
                      <a:pt x="545" y="268"/>
                    </a:lnTo>
                    <a:lnTo>
                      <a:pt x="490" y="260"/>
                    </a:lnTo>
                    <a:lnTo>
                      <a:pt x="470" y="262"/>
                    </a:lnTo>
                    <a:lnTo>
                      <a:pt x="419" y="293"/>
                    </a:lnTo>
                    <a:lnTo>
                      <a:pt x="371" y="271"/>
                    </a:lnTo>
                    <a:lnTo>
                      <a:pt x="332" y="288"/>
                    </a:lnTo>
                    <a:lnTo>
                      <a:pt x="323" y="275"/>
                    </a:lnTo>
                    <a:lnTo>
                      <a:pt x="314" y="243"/>
                    </a:lnTo>
                    <a:lnTo>
                      <a:pt x="320" y="168"/>
                    </a:lnTo>
                    <a:lnTo>
                      <a:pt x="319" y="148"/>
                    </a:lnTo>
                    <a:lnTo>
                      <a:pt x="291" y="151"/>
                    </a:lnTo>
                    <a:lnTo>
                      <a:pt x="290" y="131"/>
                    </a:lnTo>
                    <a:lnTo>
                      <a:pt x="276" y="126"/>
                    </a:lnTo>
                    <a:lnTo>
                      <a:pt x="244" y="142"/>
                    </a:lnTo>
                    <a:lnTo>
                      <a:pt x="223" y="130"/>
                    </a:lnTo>
                    <a:lnTo>
                      <a:pt x="222" y="117"/>
                    </a:lnTo>
                    <a:lnTo>
                      <a:pt x="228" y="116"/>
                    </a:lnTo>
                    <a:lnTo>
                      <a:pt x="240" y="102"/>
                    </a:lnTo>
                    <a:lnTo>
                      <a:pt x="224" y="76"/>
                    </a:lnTo>
                    <a:lnTo>
                      <a:pt x="205" y="85"/>
                    </a:lnTo>
                    <a:lnTo>
                      <a:pt x="176" y="54"/>
                    </a:lnTo>
                    <a:lnTo>
                      <a:pt x="149" y="56"/>
                    </a:lnTo>
                    <a:lnTo>
                      <a:pt x="131" y="11"/>
                    </a:lnTo>
                    <a:lnTo>
                      <a:pt x="104" y="0"/>
                    </a:lnTo>
                    <a:lnTo>
                      <a:pt x="84" y="9"/>
                    </a:lnTo>
                    <a:lnTo>
                      <a:pt x="54" y="52"/>
                    </a:lnTo>
                    <a:lnTo>
                      <a:pt x="58" y="92"/>
                    </a:lnTo>
                    <a:lnTo>
                      <a:pt x="17" y="83"/>
                    </a:lnTo>
                    <a:lnTo>
                      <a:pt x="5" y="96"/>
                    </a:lnTo>
                    <a:lnTo>
                      <a:pt x="0" y="117"/>
                    </a:lnTo>
                    <a:lnTo>
                      <a:pt x="12" y="170"/>
                    </a:lnTo>
                    <a:lnTo>
                      <a:pt x="14" y="196"/>
                    </a:lnTo>
                    <a:lnTo>
                      <a:pt x="49" y="213"/>
                    </a:lnTo>
                    <a:lnTo>
                      <a:pt x="45" y="241"/>
                    </a:lnTo>
                    <a:lnTo>
                      <a:pt x="64" y="300"/>
                    </a:lnTo>
                    <a:lnTo>
                      <a:pt x="54" y="341"/>
                    </a:lnTo>
                    <a:lnTo>
                      <a:pt x="91" y="370"/>
                    </a:lnTo>
                    <a:lnTo>
                      <a:pt x="86" y="384"/>
                    </a:lnTo>
                    <a:lnTo>
                      <a:pt x="58" y="380"/>
                    </a:lnTo>
                    <a:lnTo>
                      <a:pt x="40" y="396"/>
                    </a:lnTo>
                    <a:lnTo>
                      <a:pt x="68" y="413"/>
                    </a:lnTo>
                    <a:lnTo>
                      <a:pt x="50" y="441"/>
                    </a:lnTo>
                    <a:lnTo>
                      <a:pt x="52" y="461"/>
                    </a:lnTo>
                    <a:lnTo>
                      <a:pt x="90" y="505"/>
                    </a:lnTo>
                    <a:lnTo>
                      <a:pt x="72" y="526"/>
                    </a:lnTo>
                    <a:lnTo>
                      <a:pt x="13" y="619"/>
                    </a:lnTo>
                    <a:lnTo>
                      <a:pt x="28" y="632"/>
                    </a:lnTo>
                    <a:lnTo>
                      <a:pt x="53" y="616"/>
                    </a:lnTo>
                    <a:lnTo>
                      <a:pt x="55" y="642"/>
                    </a:lnTo>
                    <a:lnTo>
                      <a:pt x="76" y="647"/>
                    </a:lnTo>
                    <a:lnTo>
                      <a:pt x="85" y="667"/>
                    </a:lnTo>
                    <a:lnTo>
                      <a:pt x="54" y="702"/>
                    </a:lnTo>
                    <a:lnTo>
                      <a:pt x="57" y="729"/>
                    </a:lnTo>
                    <a:lnTo>
                      <a:pt x="32" y="752"/>
                    </a:lnTo>
                    <a:lnTo>
                      <a:pt x="24" y="799"/>
                    </a:lnTo>
                    <a:lnTo>
                      <a:pt x="45" y="811"/>
                    </a:lnTo>
                    <a:lnTo>
                      <a:pt x="45" y="885"/>
                    </a:lnTo>
                    <a:lnTo>
                      <a:pt x="74" y="915"/>
                    </a:lnTo>
                    <a:lnTo>
                      <a:pt x="64" y="944"/>
                    </a:lnTo>
                    <a:lnTo>
                      <a:pt x="67" y="976"/>
                    </a:lnTo>
                    <a:lnTo>
                      <a:pt x="109" y="1000"/>
                    </a:lnTo>
                    <a:lnTo>
                      <a:pt x="152" y="955"/>
                    </a:lnTo>
                    <a:lnTo>
                      <a:pt x="187" y="979"/>
                    </a:lnTo>
                    <a:lnTo>
                      <a:pt x="177" y="1007"/>
                    </a:lnTo>
                    <a:lnTo>
                      <a:pt x="180" y="1040"/>
                    </a:lnTo>
                    <a:lnTo>
                      <a:pt x="153" y="1049"/>
                    </a:lnTo>
                    <a:lnTo>
                      <a:pt x="158" y="1089"/>
                    </a:lnTo>
                    <a:lnTo>
                      <a:pt x="140" y="1110"/>
                    </a:lnTo>
                    <a:lnTo>
                      <a:pt x="134" y="1131"/>
                    </a:lnTo>
                    <a:lnTo>
                      <a:pt x="172" y="1175"/>
                    </a:lnTo>
                    <a:lnTo>
                      <a:pt x="186" y="1180"/>
                    </a:lnTo>
                    <a:lnTo>
                      <a:pt x="212" y="1178"/>
                    </a:lnTo>
                    <a:lnTo>
                      <a:pt x="197" y="1226"/>
                    </a:lnTo>
                    <a:lnTo>
                      <a:pt x="199" y="1246"/>
                    </a:lnTo>
                    <a:lnTo>
                      <a:pt x="241" y="1268"/>
                    </a:lnTo>
                    <a:lnTo>
                      <a:pt x="263" y="1287"/>
                    </a:lnTo>
                    <a:lnTo>
                      <a:pt x="351" y="1285"/>
                    </a:lnTo>
                    <a:lnTo>
                      <a:pt x="379" y="1310"/>
                    </a:lnTo>
                    <a:lnTo>
                      <a:pt x="412" y="1294"/>
                    </a:lnTo>
                    <a:lnTo>
                      <a:pt x="416" y="1273"/>
                    </a:lnTo>
                    <a:lnTo>
                      <a:pt x="401" y="1261"/>
                    </a:lnTo>
                    <a:lnTo>
                      <a:pt x="400" y="1247"/>
                    </a:lnTo>
                    <a:lnTo>
                      <a:pt x="418" y="1219"/>
                    </a:lnTo>
                    <a:lnTo>
                      <a:pt x="437" y="1210"/>
                    </a:lnTo>
                    <a:lnTo>
                      <a:pt x="444" y="1217"/>
                    </a:lnTo>
                    <a:lnTo>
                      <a:pt x="445" y="1229"/>
                    </a:lnTo>
                    <a:lnTo>
                      <a:pt x="454" y="1242"/>
                    </a:lnTo>
                    <a:lnTo>
                      <a:pt x="476" y="1267"/>
                    </a:lnTo>
                    <a:lnTo>
                      <a:pt x="518" y="1283"/>
                    </a:lnTo>
                    <a:lnTo>
                      <a:pt x="536" y="1262"/>
                    </a:lnTo>
                    <a:lnTo>
                      <a:pt x="589" y="1257"/>
                    </a:lnTo>
                    <a:lnTo>
                      <a:pt x="588" y="1237"/>
                    </a:lnTo>
                    <a:lnTo>
                      <a:pt x="612" y="1215"/>
                    </a:lnTo>
                    <a:lnTo>
                      <a:pt x="693" y="1220"/>
                    </a:lnTo>
                    <a:lnTo>
                      <a:pt x="701" y="1226"/>
                    </a:lnTo>
                    <a:lnTo>
                      <a:pt x="720" y="1218"/>
                    </a:lnTo>
                    <a:lnTo>
                      <a:pt x="711" y="1199"/>
                    </a:lnTo>
                    <a:lnTo>
                      <a:pt x="709" y="1171"/>
                    </a:lnTo>
                    <a:lnTo>
                      <a:pt x="686" y="1141"/>
                    </a:lnTo>
                    <a:lnTo>
                      <a:pt x="690" y="1113"/>
                    </a:lnTo>
                    <a:lnTo>
                      <a:pt x="723" y="1110"/>
                    </a:lnTo>
                    <a:lnTo>
                      <a:pt x="722" y="1090"/>
                    </a:lnTo>
                    <a:lnTo>
                      <a:pt x="760" y="1066"/>
                    </a:lnTo>
                    <a:lnTo>
                      <a:pt x="771" y="1045"/>
                    </a:lnTo>
                    <a:lnTo>
                      <a:pt x="845" y="1052"/>
                    </a:lnTo>
                    <a:lnTo>
                      <a:pt x="869" y="1016"/>
                    </a:lnTo>
                    <a:lnTo>
                      <a:pt x="872" y="983"/>
                    </a:lnTo>
                    <a:lnTo>
                      <a:pt x="891" y="967"/>
                    </a:lnTo>
                    <a:lnTo>
                      <a:pt x="924" y="964"/>
                    </a:lnTo>
                    <a:lnTo>
                      <a:pt x="946" y="982"/>
                    </a:lnTo>
                    <a:lnTo>
                      <a:pt x="976" y="940"/>
                    </a:lnTo>
                    <a:lnTo>
                      <a:pt x="989" y="937"/>
                    </a:lnTo>
                    <a:lnTo>
                      <a:pt x="1018" y="888"/>
                    </a:lnTo>
                    <a:lnTo>
                      <a:pt x="998" y="890"/>
                    </a:lnTo>
                    <a:lnTo>
                      <a:pt x="968" y="859"/>
                    </a:lnTo>
                    <a:lnTo>
                      <a:pt x="962" y="793"/>
                    </a:lnTo>
                    <a:lnTo>
                      <a:pt x="926" y="762"/>
                    </a:lnTo>
                    <a:lnTo>
                      <a:pt x="871" y="761"/>
                    </a:lnTo>
                    <a:lnTo>
                      <a:pt x="869" y="728"/>
                    </a:lnTo>
                    <a:lnTo>
                      <a:pt x="828" y="718"/>
                    </a:lnTo>
                    <a:lnTo>
                      <a:pt x="784" y="682"/>
                    </a:lnTo>
                    <a:lnTo>
                      <a:pt x="774" y="650"/>
                    </a:lnTo>
                    <a:lnTo>
                      <a:pt x="792" y="628"/>
                    </a:lnTo>
                    <a:lnTo>
                      <a:pt x="789" y="594"/>
                    </a:lnTo>
                    <a:lnTo>
                      <a:pt x="801" y="573"/>
                    </a:lnTo>
                    <a:lnTo>
                      <a:pt x="784" y="535"/>
                    </a:lnTo>
                    <a:lnTo>
                      <a:pt x="755" y="517"/>
                    </a:lnTo>
                    <a:lnTo>
                      <a:pt x="716" y="460"/>
                    </a:lnTo>
                    <a:lnTo>
                      <a:pt x="697" y="395"/>
                    </a:lnTo>
                    <a:lnTo>
                      <a:pt x="669" y="378"/>
                    </a:lnTo>
                    <a:lnTo>
                      <a:pt x="631" y="333"/>
                    </a:lnTo>
                    <a:lnTo>
                      <a:pt x="633" y="287"/>
                    </a:lnTo>
                    <a:lnTo>
                      <a:pt x="623" y="247"/>
                    </a:lnTo>
                    <a:lnTo>
                      <a:pt x="581" y="231"/>
                    </a:lnTo>
                    <a:lnTo>
                      <a:pt x="566" y="2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0" name="Freeform 186">
                <a:extLst>
                  <a:ext uri="{FF2B5EF4-FFF2-40B4-BE49-F238E27FC236}">
                    <a16:creationId xmlns:a16="http://schemas.microsoft.com/office/drawing/2014/main" id="{87BB2142-29F1-FFF2-90E0-38B20BEE76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1" y="1900"/>
                <a:ext cx="378" cy="358"/>
              </a:xfrm>
              <a:custGeom>
                <a:avLst/>
                <a:gdLst>
                  <a:gd name="T0" fmla="*/ 461 w 1135"/>
                  <a:gd name="T1" fmla="*/ 30 h 1074"/>
                  <a:gd name="T2" fmla="*/ 435 w 1135"/>
                  <a:gd name="T3" fmla="*/ 39 h 1074"/>
                  <a:gd name="T4" fmla="*/ 398 w 1135"/>
                  <a:gd name="T5" fmla="*/ 76 h 1074"/>
                  <a:gd name="T6" fmla="*/ 352 w 1135"/>
                  <a:gd name="T7" fmla="*/ 87 h 1074"/>
                  <a:gd name="T8" fmla="*/ 342 w 1135"/>
                  <a:gd name="T9" fmla="*/ 122 h 1074"/>
                  <a:gd name="T10" fmla="*/ 345 w 1135"/>
                  <a:gd name="T11" fmla="*/ 148 h 1074"/>
                  <a:gd name="T12" fmla="*/ 301 w 1135"/>
                  <a:gd name="T13" fmla="*/ 192 h 1074"/>
                  <a:gd name="T14" fmla="*/ 257 w 1135"/>
                  <a:gd name="T15" fmla="*/ 224 h 1074"/>
                  <a:gd name="T16" fmla="*/ 260 w 1135"/>
                  <a:gd name="T17" fmla="*/ 257 h 1074"/>
                  <a:gd name="T18" fmla="*/ 259 w 1135"/>
                  <a:gd name="T19" fmla="*/ 317 h 1074"/>
                  <a:gd name="T20" fmla="*/ 245 w 1135"/>
                  <a:gd name="T21" fmla="*/ 385 h 1074"/>
                  <a:gd name="T22" fmla="*/ 193 w 1135"/>
                  <a:gd name="T23" fmla="*/ 390 h 1074"/>
                  <a:gd name="T24" fmla="*/ 142 w 1135"/>
                  <a:gd name="T25" fmla="*/ 355 h 1074"/>
                  <a:gd name="T26" fmla="*/ 50 w 1135"/>
                  <a:gd name="T27" fmla="*/ 377 h 1074"/>
                  <a:gd name="T28" fmla="*/ 5 w 1135"/>
                  <a:gd name="T29" fmla="*/ 401 h 1074"/>
                  <a:gd name="T30" fmla="*/ 1 w 1135"/>
                  <a:gd name="T31" fmla="*/ 422 h 1074"/>
                  <a:gd name="T32" fmla="*/ 26 w 1135"/>
                  <a:gd name="T33" fmla="*/ 480 h 1074"/>
                  <a:gd name="T34" fmla="*/ 31 w 1135"/>
                  <a:gd name="T35" fmla="*/ 533 h 1074"/>
                  <a:gd name="T36" fmla="*/ 55 w 1135"/>
                  <a:gd name="T37" fmla="*/ 564 h 1074"/>
                  <a:gd name="T38" fmla="*/ 115 w 1135"/>
                  <a:gd name="T39" fmla="*/ 633 h 1074"/>
                  <a:gd name="T40" fmla="*/ 146 w 1135"/>
                  <a:gd name="T41" fmla="*/ 683 h 1074"/>
                  <a:gd name="T42" fmla="*/ 132 w 1135"/>
                  <a:gd name="T43" fmla="*/ 745 h 1074"/>
                  <a:gd name="T44" fmla="*/ 107 w 1135"/>
                  <a:gd name="T45" fmla="*/ 842 h 1074"/>
                  <a:gd name="T46" fmla="*/ 151 w 1135"/>
                  <a:gd name="T47" fmla="*/ 877 h 1074"/>
                  <a:gd name="T48" fmla="*/ 125 w 1135"/>
                  <a:gd name="T49" fmla="*/ 893 h 1074"/>
                  <a:gd name="T50" fmla="*/ 136 w 1135"/>
                  <a:gd name="T51" fmla="*/ 939 h 1074"/>
                  <a:gd name="T52" fmla="*/ 252 w 1135"/>
                  <a:gd name="T53" fmla="*/ 955 h 1074"/>
                  <a:gd name="T54" fmla="*/ 311 w 1135"/>
                  <a:gd name="T55" fmla="*/ 1010 h 1074"/>
                  <a:gd name="T56" fmla="*/ 350 w 1135"/>
                  <a:gd name="T57" fmla="*/ 1074 h 1074"/>
                  <a:gd name="T58" fmla="*/ 427 w 1135"/>
                  <a:gd name="T59" fmla="*/ 1040 h 1074"/>
                  <a:gd name="T60" fmla="*/ 528 w 1135"/>
                  <a:gd name="T61" fmla="*/ 970 h 1074"/>
                  <a:gd name="T62" fmla="*/ 571 w 1135"/>
                  <a:gd name="T63" fmla="*/ 932 h 1074"/>
                  <a:gd name="T64" fmla="*/ 574 w 1135"/>
                  <a:gd name="T65" fmla="*/ 817 h 1074"/>
                  <a:gd name="T66" fmla="*/ 611 w 1135"/>
                  <a:gd name="T67" fmla="*/ 780 h 1074"/>
                  <a:gd name="T68" fmla="*/ 663 w 1135"/>
                  <a:gd name="T69" fmla="*/ 756 h 1074"/>
                  <a:gd name="T70" fmla="*/ 702 w 1135"/>
                  <a:gd name="T71" fmla="*/ 746 h 1074"/>
                  <a:gd name="T72" fmla="*/ 768 w 1135"/>
                  <a:gd name="T73" fmla="*/ 672 h 1074"/>
                  <a:gd name="T74" fmla="*/ 778 w 1135"/>
                  <a:gd name="T75" fmla="*/ 624 h 1074"/>
                  <a:gd name="T76" fmla="*/ 780 w 1135"/>
                  <a:gd name="T77" fmla="*/ 577 h 1074"/>
                  <a:gd name="T78" fmla="*/ 801 w 1135"/>
                  <a:gd name="T79" fmla="*/ 582 h 1074"/>
                  <a:gd name="T80" fmla="*/ 825 w 1135"/>
                  <a:gd name="T81" fmla="*/ 560 h 1074"/>
                  <a:gd name="T82" fmla="*/ 885 w 1135"/>
                  <a:gd name="T83" fmla="*/ 480 h 1074"/>
                  <a:gd name="T84" fmla="*/ 941 w 1135"/>
                  <a:gd name="T85" fmla="*/ 435 h 1074"/>
                  <a:gd name="T86" fmla="*/ 999 w 1135"/>
                  <a:gd name="T87" fmla="*/ 403 h 1074"/>
                  <a:gd name="T88" fmla="*/ 1026 w 1135"/>
                  <a:gd name="T89" fmla="*/ 334 h 1074"/>
                  <a:gd name="T90" fmla="*/ 1031 w 1135"/>
                  <a:gd name="T91" fmla="*/ 245 h 1074"/>
                  <a:gd name="T92" fmla="*/ 1117 w 1135"/>
                  <a:gd name="T93" fmla="*/ 238 h 1074"/>
                  <a:gd name="T94" fmla="*/ 1116 w 1135"/>
                  <a:gd name="T95" fmla="*/ 158 h 1074"/>
                  <a:gd name="T96" fmla="*/ 1069 w 1135"/>
                  <a:gd name="T97" fmla="*/ 148 h 1074"/>
                  <a:gd name="T98" fmla="*/ 1047 w 1135"/>
                  <a:gd name="T99" fmla="*/ 50 h 1074"/>
                  <a:gd name="T100" fmla="*/ 1044 w 1135"/>
                  <a:gd name="T101" fmla="*/ 16 h 1074"/>
                  <a:gd name="T102" fmla="*/ 955 w 1135"/>
                  <a:gd name="T103" fmla="*/ 5 h 1074"/>
                  <a:gd name="T104" fmla="*/ 932 w 1135"/>
                  <a:gd name="T105" fmla="*/ 47 h 1074"/>
                  <a:gd name="T106" fmla="*/ 861 w 1135"/>
                  <a:gd name="T107" fmla="*/ 73 h 1074"/>
                  <a:gd name="T108" fmla="*/ 797 w 1135"/>
                  <a:gd name="T109" fmla="*/ 32 h 1074"/>
                  <a:gd name="T110" fmla="*/ 787 w 1135"/>
                  <a:gd name="T111" fmla="*/ 7 h 1074"/>
                  <a:gd name="T112" fmla="*/ 761 w 1135"/>
                  <a:gd name="T113" fmla="*/ 9 h 1074"/>
                  <a:gd name="T114" fmla="*/ 744 w 1135"/>
                  <a:gd name="T115" fmla="*/ 51 h 1074"/>
                  <a:gd name="T116" fmla="*/ 755 w 1135"/>
                  <a:gd name="T117" fmla="*/ 84 h 1074"/>
                  <a:gd name="T118" fmla="*/ 694 w 1135"/>
                  <a:gd name="T119" fmla="*/ 75 h 1074"/>
                  <a:gd name="T120" fmla="*/ 584 w 1135"/>
                  <a:gd name="T121" fmla="*/ 58 h 1074"/>
                  <a:gd name="T122" fmla="*/ 529 w 1135"/>
                  <a:gd name="T123" fmla="*/ 44 h 1074"/>
                  <a:gd name="T124" fmla="*/ 494 w 1135"/>
                  <a:gd name="T125" fmla="*/ 27 h 10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35" h="1074">
                    <a:moveTo>
                      <a:pt x="494" y="27"/>
                    </a:moveTo>
                    <a:lnTo>
                      <a:pt x="461" y="30"/>
                    </a:lnTo>
                    <a:lnTo>
                      <a:pt x="455" y="37"/>
                    </a:lnTo>
                    <a:lnTo>
                      <a:pt x="435" y="39"/>
                    </a:lnTo>
                    <a:lnTo>
                      <a:pt x="424" y="61"/>
                    </a:lnTo>
                    <a:lnTo>
                      <a:pt x="398" y="76"/>
                    </a:lnTo>
                    <a:lnTo>
                      <a:pt x="358" y="80"/>
                    </a:lnTo>
                    <a:lnTo>
                      <a:pt x="352" y="87"/>
                    </a:lnTo>
                    <a:lnTo>
                      <a:pt x="360" y="107"/>
                    </a:lnTo>
                    <a:lnTo>
                      <a:pt x="342" y="122"/>
                    </a:lnTo>
                    <a:lnTo>
                      <a:pt x="336" y="135"/>
                    </a:lnTo>
                    <a:lnTo>
                      <a:pt x="345" y="148"/>
                    </a:lnTo>
                    <a:lnTo>
                      <a:pt x="293" y="173"/>
                    </a:lnTo>
                    <a:lnTo>
                      <a:pt x="301" y="192"/>
                    </a:lnTo>
                    <a:lnTo>
                      <a:pt x="297" y="220"/>
                    </a:lnTo>
                    <a:lnTo>
                      <a:pt x="257" y="224"/>
                    </a:lnTo>
                    <a:lnTo>
                      <a:pt x="265" y="243"/>
                    </a:lnTo>
                    <a:lnTo>
                      <a:pt x="260" y="257"/>
                    </a:lnTo>
                    <a:lnTo>
                      <a:pt x="277" y="288"/>
                    </a:lnTo>
                    <a:lnTo>
                      <a:pt x="259" y="317"/>
                    </a:lnTo>
                    <a:lnTo>
                      <a:pt x="256" y="351"/>
                    </a:lnTo>
                    <a:lnTo>
                      <a:pt x="245" y="385"/>
                    </a:lnTo>
                    <a:lnTo>
                      <a:pt x="218" y="381"/>
                    </a:lnTo>
                    <a:lnTo>
                      <a:pt x="193" y="390"/>
                    </a:lnTo>
                    <a:lnTo>
                      <a:pt x="170" y="359"/>
                    </a:lnTo>
                    <a:lnTo>
                      <a:pt x="142" y="355"/>
                    </a:lnTo>
                    <a:lnTo>
                      <a:pt x="110" y="378"/>
                    </a:lnTo>
                    <a:lnTo>
                      <a:pt x="50" y="377"/>
                    </a:lnTo>
                    <a:lnTo>
                      <a:pt x="38" y="392"/>
                    </a:lnTo>
                    <a:lnTo>
                      <a:pt x="5" y="401"/>
                    </a:lnTo>
                    <a:lnTo>
                      <a:pt x="0" y="415"/>
                    </a:lnTo>
                    <a:lnTo>
                      <a:pt x="1" y="422"/>
                    </a:lnTo>
                    <a:lnTo>
                      <a:pt x="36" y="432"/>
                    </a:lnTo>
                    <a:lnTo>
                      <a:pt x="26" y="480"/>
                    </a:lnTo>
                    <a:lnTo>
                      <a:pt x="50" y="518"/>
                    </a:lnTo>
                    <a:lnTo>
                      <a:pt x="31" y="533"/>
                    </a:lnTo>
                    <a:lnTo>
                      <a:pt x="21" y="561"/>
                    </a:lnTo>
                    <a:lnTo>
                      <a:pt x="55" y="564"/>
                    </a:lnTo>
                    <a:lnTo>
                      <a:pt x="106" y="620"/>
                    </a:lnTo>
                    <a:lnTo>
                      <a:pt x="115" y="633"/>
                    </a:lnTo>
                    <a:lnTo>
                      <a:pt x="104" y="667"/>
                    </a:lnTo>
                    <a:lnTo>
                      <a:pt x="146" y="683"/>
                    </a:lnTo>
                    <a:lnTo>
                      <a:pt x="155" y="709"/>
                    </a:lnTo>
                    <a:lnTo>
                      <a:pt x="132" y="745"/>
                    </a:lnTo>
                    <a:lnTo>
                      <a:pt x="158" y="810"/>
                    </a:lnTo>
                    <a:lnTo>
                      <a:pt x="107" y="842"/>
                    </a:lnTo>
                    <a:lnTo>
                      <a:pt x="129" y="866"/>
                    </a:lnTo>
                    <a:lnTo>
                      <a:pt x="151" y="877"/>
                    </a:lnTo>
                    <a:lnTo>
                      <a:pt x="144" y="885"/>
                    </a:lnTo>
                    <a:lnTo>
                      <a:pt x="125" y="893"/>
                    </a:lnTo>
                    <a:lnTo>
                      <a:pt x="121" y="927"/>
                    </a:lnTo>
                    <a:lnTo>
                      <a:pt x="136" y="939"/>
                    </a:lnTo>
                    <a:lnTo>
                      <a:pt x="168" y="923"/>
                    </a:lnTo>
                    <a:lnTo>
                      <a:pt x="252" y="955"/>
                    </a:lnTo>
                    <a:lnTo>
                      <a:pt x="262" y="1001"/>
                    </a:lnTo>
                    <a:lnTo>
                      <a:pt x="311" y="1010"/>
                    </a:lnTo>
                    <a:lnTo>
                      <a:pt x="339" y="1027"/>
                    </a:lnTo>
                    <a:lnTo>
                      <a:pt x="350" y="1074"/>
                    </a:lnTo>
                    <a:lnTo>
                      <a:pt x="393" y="1036"/>
                    </a:lnTo>
                    <a:lnTo>
                      <a:pt x="427" y="1040"/>
                    </a:lnTo>
                    <a:lnTo>
                      <a:pt x="455" y="1050"/>
                    </a:lnTo>
                    <a:lnTo>
                      <a:pt x="528" y="970"/>
                    </a:lnTo>
                    <a:lnTo>
                      <a:pt x="561" y="960"/>
                    </a:lnTo>
                    <a:lnTo>
                      <a:pt x="571" y="932"/>
                    </a:lnTo>
                    <a:lnTo>
                      <a:pt x="560" y="873"/>
                    </a:lnTo>
                    <a:lnTo>
                      <a:pt x="574" y="817"/>
                    </a:lnTo>
                    <a:lnTo>
                      <a:pt x="606" y="802"/>
                    </a:lnTo>
                    <a:lnTo>
                      <a:pt x="611" y="780"/>
                    </a:lnTo>
                    <a:lnTo>
                      <a:pt x="625" y="787"/>
                    </a:lnTo>
                    <a:lnTo>
                      <a:pt x="663" y="756"/>
                    </a:lnTo>
                    <a:lnTo>
                      <a:pt x="668" y="749"/>
                    </a:lnTo>
                    <a:lnTo>
                      <a:pt x="702" y="746"/>
                    </a:lnTo>
                    <a:lnTo>
                      <a:pt x="737" y="689"/>
                    </a:lnTo>
                    <a:lnTo>
                      <a:pt x="768" y="672"/>
                    </a:lnTo>
                    <a:lnTo>
                      <a:pt x="767" y="653"/>
                    </a:lnTo>
                    <a:lnTo>
                      <a:pt x="778" y="624"/>
                    </a:lnTo>
                    <a:lnTo>
                      <a:pt x="774" y="584"/>
                    </a:lnTo>
                    <a:lnTo>
                      <a:pt x="780" y="577"/>
                    </a:lnTo>
                    <a:lnTo>
                      <a:pt x="793" y="570"/>
                    </a:lnTo>
                    <a:lnTo>
                      <a:pt x="801" y="582"/>
                    </a:lnTo>
                    <a:lnTo>
                      <a:pt x="826" y="573"/>
                    </a:lnTo>
                    <a:lnTo>
                      <a:pt x="825" y="560"/>
                    </a:lnTo>
                    <a:lnTo>
                      <a:pt x="873" y="488"/>
                    </a:lnTo>
                    <a:lnTo>
                      <a:pt x="885" y="480"/>
                    </a:lnTo>
                    <a:lnTo>
                      <a:pt x="910" y="452"/>
                    </a:lnTo>
                    <a:lnTo>
                      <a:pt x="941" y="435"/>
                    </a:lnTo>
                    <a:lnTo>
                      <a:pt x="943" y="387"/>
                    </a:lnTo>
                    <a:lnTo>
                      <a:pt x="999" y="403"/>
                    </a:lnTo>
                    <a:lnTo>
                      <a:pt x="1002" y="369"/>
                    </a:lnTo>
                    <a:lnTo>
                      <a:pt x="1026" y="334"/>
                    </a:lnTo>
                    <a:lnTo>
                      <a:pt x="1036" y="299"/>
                    </a:lnTo>
                    <a:lnTo>
                      <a:pt x="1031" y="245"/>
                    </a:lnTo>
                    <a:lnTo>
                      <a:pt x="1086" y="253"/>
                    </a:lnTo>
                    <a:lnTo>
                      <a:pt x="1117" y="238"/>
                    </a:lnTo>
                    <a:lnTo>
                      <a:pt x="1135" y="209"/>
                    </a:lnTo>
                    <a:lnTo>
                      <a:pt x="1116" y="158"/>
                    </a:lnTo>
                    <a:lnTo>
                      <a:pt x="1094" y="132"/>
                    </a:lnTo>
                    <a:lnTo>
                      <a:pt x="1069" y="148"/>
                    </a:lnTo>
                    <a:lnTo>
                      <a:pt x="1038" y="111"/>
                    </a:lnTo>
                    <a:lnTo>
                      <a:pt x="1047" y="50"/>
                    </a:lnTo>
                    <a:lnTo>
                      <a:pt x="1038" y="30"/>
                    </a:lnTo>
                    <a:lnTo>
                      <a:pt x="1044" y="16"/>
                    </a:lnTo>
                    <a:lnTo>
                      <a:pt x="1036" y="10"/>
                    </a:lnTo>
                    <a:lnTo>
                      <a:pt x="955" y="5"/>
                    </a:lnTo>
                    <a:lnTo>
                      <a:pt x="931" y="27"/>
                    </a:lnTo>
                    <a:lnTo>
                      <a:pt x="932" y="47"/>
                    </a:lnTo>
                    <a:lnTo>
                      <a:pt x="879" y="52"/>
                    </a:lnTo>
                    <a:lnTo>
                      <a:pt x="861" y="73"/>
                    </a:lnTo>
                    <a:lnTo>
                      <a:pt x="819" y="57"/>
                    </a:lnTo>
                    <a:lnTo>
                      <a:pt x="797" y="32"/>
                    </a:lnTo>
                    <a:lnTo>
                      <a:pt x="788" y="19"/>
                    </a:lnTo>
                    <a:lnTo>
                      <a:pt x="787" y="7"/>
                    </a:lnTo>
                    <a:lnTo>
                      <a:pt x="780" y="0"/>
                    </a:lnTo>
                    <a:lnTo>
                      <a:pt x="761" y="9"/>
                    </a:lnTo>
                    <a:lnTo>
                      <a:pt x="743" y="37"/>
                    </a:lnTo>
                    <a:lnTo>
                      <a:pt x="744" y="51"/>
                    </a:lnTo>
                    <a:lnTo>
                      <a:pt x="759" y="63"/>
                    </a:lnTo>
                    <a:lnTo>
                      <a:pt x="755" y="84"/>
                    </a:lnTo>
                    <a:lnTo>
                      <a:pt x="722" y="100"/>
                    </a:lnTo>
                    <a:lnTo>
                      <a:pt x="694" y="75"/>
                    </a:lnTo>
                    <a:lnTo>
                      <a:pt x="606" y="77"/>
                    </a:lnTo>
                    <a:lnTo>
                      <a:pt x="584" y="58"/>
                    </a:lnTo>
                    <a:lnTo>
                      <a:pt x="542" y="36"/>
                    </a:lnTo>
                    <a:lnTo>
                      <a:pt x="529" y="44"/>
                    </a:lnTo>
                    <a:lnTo>
                      <a:pt x="523" y="51"/>
                    </a:lnTo>
                    <a:lnTo>
                      <a:pt x="494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1" name="Freeform 187">
                <a:extLst>
                  <a:ext uri="{FF2B5EF4-FFF2-40B4-BE49-F238E27FC236}">
                    <a16:creationId xmlns:a16="http://schemas.microsoft.com/office/drawing/2014/main" id="{F59CEFBB-9BBD-5BE2-098A-8DB430ABCE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" y="2062"/>
                <a:ext cx="406" cy="444"/>
              </a:xfrm>
              <a:custGeom>
                <a:avLst/>
                <a:gdLst>
                  <a:gd name="T0" fmla="*/ 468 w 1219"/>
                  <a:gd name="T1" fmla="*/ 96 h 1330"/>
                  <a:gd name="T2" fmla="*/ 462 w 1219"/>
                  <a:gd name="T3" fmla="*/ 184 h 1330"/>
                  <a:gd name="T4" fmla="*/ 362 w 1219"/>
                  <a:gd name="T5" fmla="*/ 261 h 1330"/>
                  <a:gd name="T6" fmla="*/ 305 w 1219"/>
                  <a:gd name="T7" fmla="*/ 292 h 1330"/>
                  <a:gd name="T8" fmla="*/ 254 w 1219"/>
                  <a:gd name="T9" fmla="*/ 385 h 1330"/>
                  <a:gd name="T10" fmla="*/ 222 w 1219"/>
                  <a:gd name="T11" fmla="*/ 482 h 1330"/>
                  <a:gd name="T12" fmla="*/ 87 w 1219"/>
                  <a:gd name="T13" fmla="*/ 548 h 1330"/>
                  <a:gd name="T14" fmla="*/ 34 w 1219"/>
                  <a:gd name="T15" fmla="*/ 627 h 1330"/>
                  <a:gd name="T16" fmla="*/ 31 w 1219"/>
                  <a:gd name="T17" fmla="*/ 667 h 1330"/>
                  <a:gd name="T18" fmla="*/ 90 w 1219"/>
                  <a:gd name="T19" fmla="*/ 729 h 1330"/>
                  <a:gd name="T20" fmla="*/ 47 w 1219"/>
                  <a:gd name="T21" fmla="*/ 833 h 1330"/>
                  <a:gd name="T22" fmla="*/ 6 w 1219"/>
                  <a:gd name="T23" fmla="*/ 971 h 1330"/>
                  <a:gd name="T24" fmla="*/ 83 w 1219"/>
                  <a:gd name="T25" fmla="*/ 1011 h 1330"/>
                  <a:gd name="T26" fmla="*/ 137 w 1219"/>
                  <a:gd name="T27" fmla="*/ 1006 h 1330"/>
                  <a:gd name="T28" fmla="*/ 221 w 1219"/>
                  <a:gd name="T29" fmla="*/ 979 h 1330"/>
                  <a:gd name="T30" fmla="*/ 283 w 1219"/>
                  <a:gd name="T31" fmla="*/ 992 h 1330"/>
                  <a:gd name="T32" fmla="*/ 249 w 1219"/>
                  <a:gd name="T33" fmla="*/ 1063 h 1330"/>
                  <a:gd name="T34" fmla="*/ 313 w 1219"/>
                  <a:gd name="T35" fmla="*/ 1171 h 1330"/>
                  <a:gd name="T36" fmla="*/ 358 w 1219"/>
                  <a:gd name="T37" fmla="*/ 1227 h 1330"/>
                  <a:gd name="T38" fmla="*/ 490 w 1219"/>
                  <a:gd name="T39" fmla="*/ 1195 h 1330"/>
                  <a:gd name="T40" fmla="*/ 540 w 1219"/>
                  <a:gd name="T41" fmla="*/ 1163 h 1330"/>
                  <a:gd name="T42" fmla="*/ 584 w 1219"/>
                  <a:gd name="T43" fmla="*/ 1199 h 1330"/>
                  <a:gd name="T44" fmla="*/ 696 w 1219"/>
                  <a:gd name="T45" fmla="*/ 1182 h 1330"/>
                  <a:gd name="T46" fmla="*/ 713 w 1219"/>
                  <a:gd name="T47" fmla="*/ 1289 h 1330"/>
                  <a:gd name="T48" fmla="*/ 783 w 1219"/>
                  <a:gd name="T49" fmla="*/ 1249 h 1330"/>
                  <a:gd name="T50" fmla="*/ 896 w 1219"/>
                  <a:gd name="T51" fmla="*/ 1304 h 1330"/>
                  <a:gd name="T52" fmla="*/ 922 w 1219"/>
                  <a:gd name="T53" fmla="*/ 1302 h 1330"/>
                  <a:gd name="T54" fmla="*/ 1020 w 1219"/>
                  <a:gd name="T55" fmla="*/ 1199 h 1330"/>
                  <a:gd name="T56" fmla="*/ 1107 w 1219"/>
                  <a:gd name="T57" fmla="*/ 1118 h 1330"/>
                  <a:gd name="T58" fmla="*/ 1141 w 1219"/>
                  <a:gd name="T59" fmla="*/ 1061 h 1330"/>
                  <a:gd name="T60" fmla="*/ 1189 w 1219"/>
                  <a:gd name="T61" fmla="*/ 989 h 1330"/>
                  <a:gd name="T62" fmla="*/ 1185 w 1219"/>
                  <a:gd name="T63" fmla="*/ 949 h 1330"/>
                  <a:gd name="T64" fmla="*/ 1188 w 1219"/>
                  <a:gd name="T65" fmla="*/ 842 h 1330"/>
                  <a:gd name="T66" fmla="*/ 1170 w 1219"/>
                  <a:gd name="T67" fmla="*/ 723 h 1330"/>
                  <a:gd name="T68" fmla="*/ 1139 w 1219"/>
                  <a:gd name="T69" fmla="*/ 678 h 1330"/>
                  <a:gd name="T70" fmla="*/ 1089 w 1219"/>
                  <a:gd name="T71" fmla="*/ 636 h 1330"/>
                  <a:gd name="T72" fmla="*/ 1051 w 1219"/>
                  <a:gd name="T73" fmla="*/ 586 h 1330"/>
                  <a:gd name="T74" fmla="*/ 1059 w 1219"/>
                  <a:gd name="T75" fmla="*/ 538 h 1330"/>
                  <a:gd name="T76" fmla="*/ 1053 w 1219"/>
                  <a:gd name="T77" fmla="*/ 472 h 1330"/>
                  <a:gd name="T78" fmla="*/ 1110 w 1219"/>
                  <a:gd name="T79" fmla="*/ 426 h 1330"/>
                  <a:gd name="T80" fmla="*/ 1087 w 1219"/>
                  <a:gd name="T81" fmla="*/ 395 h 1330"/>
                  <a:gd name="T82" fmla="*/ 1090 w 1219"/>
                  <a:gd name="T83" fmla="*/ 361 h 1330"/>
                  <a:gd name="T84" fmla="*/ 1066 w 1219"/>
                  <a:gd name="T85" fmla="*/ 329 h 1330"/>
                  <a:gd name="T86" fmla="*/ 1038 w 1219"/>
                  <a:gd name="T87" fmla="*/ 305 h 1330"/>
                  <a:gd name="T88" fmla="*/ 962 w 1219"/>
                  <a:gd name="T89" fmla="*/ 285 h 1330"/>
                  <a:gd name="T90" fmla="*/ 961 w 1219"/>
                  <a:gd name="T91" fmla="*/ 205 h 1330"/>
                  <a:gd name="T92" fmla="*/ 896 w 1219"/>
                  <a:gd name="T93" fmla="*/ 151 h 1330"/>
                  <a:gd name="T94" fmla="*/ 781 w 1219"/>
                  <a:gd name="T95" fmla="*/ 134 h 1330"/>
                  <a:gd name="T96" fmla="*/ 715 w 1219"/>
                  <a:gd name="T97" fmla="*/ 161 h 1330"/>
                  <a:gd name="T98" fmla="*/ 671 w 1219"/>
                  <a:gd name="T99" fmla="*/ 119 h 1330"/>
                  <a:gd name="T100" fmla="*/ 596 w 1219"/>
                  <a:gd name="T101" fmla="*/ 31 h 1330"/>
                  <a:gd name="T102" fmla="*/ 520 w 1219"/>
                  <a:gd name="T103" fmla="*/ 85 h 1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19" h="1330">
                    <a:moveTo>
                      <a:pt x="487" y="82"/>
                    </a:moveTo>
                    <a:lnTo>
                      <a:pt x="474" y="89"/>
                    </a:lnTo>
                    <a:lnTo>
                      <a:pt x="468" y="96"/>
                    </a:lnTo>
                    <a:lnTo>
                      <a:pt x="472" y="136"/>
                    </a:lnTo>
                    <a:lnTo>
                      <a:pt x="461" y="165"/>
                    </a:lnTo>
                    <a:lnTo>
                      <a:pt x="462" y="184"/>
                    </a:lnTo>
                    <a:lnTo>
                      <a:pt x="431" y="201"/>
                    </a:lnTo>
                    <a:lnTo>
                      <a:pt x="396" y="258"/>
                    </a:lnTo>
                    <a:lnTo>
                      <a:pt x="362" y="261"/>
                    </a:lnTo>
                    <a:lnTo>
                      <a:pt x="357" y="268"/>
                    </a:lnTo>
                    <a:lnTo>
                      <a:pt x="319" y="299"/>
                    </a:lnTo>
                    <a:lnTo>
                      <a:pt x="305" y="292"/>
                    </a:lnTo>
                    <a:lnTo>
                      <a:pt x="300" y="314"/>
                    </a:lnTo>
                    <a:lnTo>
                      <a:pt x="268" y="329"/>
                    </a:lnTo>
                    <a:lnTo>
                      <a:pt x="254" y="385"/>
                    </a:lnTo>
                    <a:lnTo>
                      <a:pt x="265" y="444"/>
                    </a:lnTo>
                    <a:lnTo>
                      <a:pt x="255" y="472"/>
                    </a:lnTo>
                    <a:lnTo>
                      <a:pt x="222" y="482"/>
                    </a:lnTo>
                    <a:lnTo>
                      <a:pt x="149" y="562"/>
                    </a:lnTo>
                    <a:lnTo>
                      <a:pt x="121" y="552"/>
                    </a:lnTo>
                    <a:lnTo>
                      <a:pt x="87" y="548"/>
                    </a:lnTo>
                    <a:lnTo>
                      <a:pt x="44" y="586"/>
                    </a:lnTo>
                    <a:lnTo>
                      <a:pt x="26" y="614"/>
                    </a:lnTo>
                    <a:lnTo>
                      <a:pt x="34" y="627"/>
                    </a:lnTo>
                    <a:lnTo>
                      <a:pt x="9" y="642"/>
                    </a:lnTo>
                    <a:lnTo>
                      <a:pt x="0" y="684"/>
                    </a:lnTo>
                    <a:lnTo>
                      <a:pt x="31" y="667"/>
                    </a:lnTo>
                    <a:lnTo>
                      <a:pt x="65" y="671"/>
                    </a:lnTo>
                    <a:lnTo>
                      <a:pt x="88" y="695"/>
                    </a:lnTo>
                    <a:lnTo>
                      <a:pt x="90" y="729"/>
                    </a:lnTo>
                    <a:lnTo>
                      <a:pt x="62" y="778"/>
                    </a:lnTo>
                    <a:lnTo>
                      <a:pt x="60" y="826"/>
                    </a:lnTo>
                    <a:lnTo>
                      <a:pt x="47" y="833"/>
                    </a:lnTo>
                    <a:lnTo>
                      <a:pt x="35" y="862"/>
                    </a:lnTo>
                    <a:lnTo>
                      <a:pt x="53" y="907"/>
                    </a:lnTo>
                    <a:lnTo>
                      <a:pt x="6" y="971"/>
                    </a:lnTo>
                    <a:lnTo>
                      <a:pt x="47" y="981"/>
                    </a:lnTo>
                    <a:lnTo>
                      <a:pt x="63" y="1006"/>
                    </a:lnTo>
                    <a:lnTo>
                      <a:pt x="83" y="1011"/>
                    </a:lnTo>
                    <a:lnTo>
                      <a:pt x="109" y="1002"/>
                    </a:lnTo>
                    <a:lnTo>
                      <a:pt x="118" y="1015"/>
                    </a:lnTo>
                    <a:lnTo>
                      <a:pt x="137" y="1006"/>
                    </a:lnTo>
                    <a:lnTo>
                      <a:pt x="178" y="1016"/>
                    </a:lnTo>
                    <a:lnTo>
                      <a:pt x="184" y="1016"/>
                    </a:lnTo>
                    <a:lnTo>
                      <a:pt x="221" y="979"/>
                    </a:lnTo>
                    <a:lnTo>
                      <a:pt x="226" y="964"/>
                    </a:lnTo>
                    <a:lnTo>
                      <a:pt x="254" y="968"/>
                    </a:lnTo>
                    <a:lnTo>
                      <a:pt x="283" y="992"/>
                    </a:lnTo>
                    <a:lnTo>
                      <a:pt x="270" y="1007"/>
                    </a:lnTo>
                    <a:lnTo>
                      <a:pt x="238" y="1017"/>
                    </a:lnTo>
                    <a:lnTo>
                      <a:pt x="249" y="1063"/>
                    </a:lnTo>
                    <a:lnTo>
                      <a:pt x="303" y="1138"/>
                    </a:lnTo>
                    <a:lnTo>
                      <a:pt x="305" y="1158"/>
                    </a:lnTo>
                    <a:lnTo>
                      <a:pt x="313" y="1171"/>
                    </a:lnTo>
                    <a:lnTo>
                      <a:pt x="308" y="1198"/>
                    </a:lnTo>
                    <a:lnTo>
                      <a:pt x="310" y="1212"/>
                    </a:lnTo>
                    <a:lnTo>
                      <a:pt x="358" y="1227"/>
                    </a:lnTo>
                    <a:lnTo>
                      <a:pt x="442" y="1193"/>
                    </a:lnTo>
                    <a:lnTo>
                      <a:pt x="471" y="1210"/>
                    </a:lnTo>
                    <a:lnTo>
                      <a:pt x="490" y="1195"/>
                    </a:lnTo>
                    <a:lnTo>
                      <a:pt x="501" y="1174"/>
                    </a:lnTo>
                    <a:lnTo>
                      <a:pt x="528" y="1178"/>
                    </a:lnTo>
                    <a:lnTo>
                      <a:pt x="540" y="1163"/>
                    </a:lnTo>
                    <a:lnTo>
                      <a:pt x="554" y="1168"/>
                    </a:lnTo>
                    <a:lnTo>
                      <a:pt x="564" y="1195"/>
                    </a:lnTo>
                    <a:lnTo>
                      <a:pt x="584" y="1199"/>
                    </a:lnTo>
                    <a:lnTo>
                      <a:pt x="644" y="1194"/>
                    </a:lnTo>
                    <a:lnTo>
                      <a:pt x="683" y="1177"/>
                    </a:lnTo>
                    <a:lnTo>
                      <a:pt x="696" y="1182"/>
                    </a:lnTo>
                    <a:lnTo>
                      <a:pt x="713" y="1215"/>
                    </a:lnTo>
                    <a:lnTo>
                      <a:pt x="690" y="1263"/>
                    </a:lnTo>
                    <a:lnTo>
                      <a:pt x="713" y="1289"/>
                    </a:lnTo>
                    <a:lnTo>
                      <a:pt x="727" y="1294"/>
                    </a:lnTo>
                    <a:lnTo>
                      <a:pt x="739" y="1279"/>
                    </a:lnTo>
                    <a:lnTo>
                      <a:pt x="783" y="1249"/>
                    </a:lnTo>
                    <a:lnTo>
                      <a:pt x="823" y="1244"/>
                    </a:lnTo>
                    <a:lnTo>
                      <a:pt x="852" y="1275"/>
                    </a:lnTo>
                    <a:lnTo>
                      <a:pt x="896" y="1304"/>
                    </a:lnTo>
                    <a:lnTo>
                      <a:pt x="904" y="1324"/>
                    </a:lnTo>
                    <a:lnTo>
                      <a:pt x="918" y="1330"/>
                    </a:lnTo>
                    <a:lnTo>
                      <a:pt x="922" y="1302"/>
                    </a:lnTo>
                    <a:lnTo>
                      <a:pt x="965" y="1258"/>
                    </a:lnTo>
                    <a:lnTo>
                      <a:pt x="961" y="1218"/>
                    </a:lnTo>
                    <a:lnTo>
                      <a:pt x="1020" y="1199"/>
                    </a:lnTo>
                    <a:lnTo>
                      <a:pt x="1063" y="1162"/>
                    </a:lnTo>
                    <a:lnTo>
                      <a:pt x="1084" y="1166"/>
                    </a:lnTo>
                    <a:lnTo>
                      <a:pt x="1107" y="1118"/>
                    </a:lnTo>
                    <a:lnTo>
                      <a:pt x="1091" y="1099"/>
                    </a:lnTo>
                    <a:lnTo>
                      <a:pt x="1090" y="1079"/>
                    </a:lnTo>
                    <a:lnTo>
                      <a:pt x="1141" y="1061"/>
                    </a:lnTo>
                    <a:lnTo>
                      <a:pt x="1145" y="1027"/>
                    </a:lnTo>
                    <a:lnTo>
                      <a:pt x="1177" y="1017"/>
                    </a:lnTo>
                    <a:lnTo>
                      <a:pt x="1189" y="989"/>
                    </a:lnTo>
                    <a:lnTo>
                      <a:pt x="1209" y="987"/>
                    </a:lnTo>
                    <a:lnTo>
                      <a:pt x="1207" y="973"/>
                    </a:lnTo>
                    <a:lnTo>
                      <a:pt x="1185" y="949"/>
                    </a:lnTo>
                    <a:lnTo>
                      <a:pt x="1210" y="933"/>
                    </a:lnTo>
                    <a:lnTo>
                      <a:pt x="1192" y="888"/>
                    </a:lnTo>
                    <a:lnTo>
                      <a:pt x="1188" y="842"/>
                    </a:lnTo>
                    <a:lnTo>
                      <a:pt x="1219" y="818"/>
                    </a:lnTo>
                    <a:lnTo>
                      <a:pt x="1181" y="768"/>
                    </a:lnTo>
                    <a:lnTo>
                      <a:pt x="1170" y="723"/>
                    </a:lnTo>
                    <a:lnTo>
                      <a:pt x="1184" y="714"/>
                    </a:lnTo>
                    <a:lnTo>
                      <a:pt x="1189" y="700"/>
                    </a:lnTo>
                    <a:lnTo>
                      <a:pt x="1139" y="678"/>
                    </a:lnTo>
                    <a:lnTo>
                      <a:pt x="1092" y="676"/>
                    </a:lnTo>
                    <a:lnTo>
                      <a:pt x="1063" y="652"/>
                    </a:lnTo>
                    <a:lnTo>
                      <a:pt x="1089" y="636"/>
                    </a:lnTo>
                    <a:lnTo>
                      <a:pt x="1087" y="616"/>
                    </a:lnTo>
                    <a:lnTo>
                      <a:pt x="1045" y="607"/>
                    </a:lnTo>
                    <a:lnTo>
                      <a:pt x="1051" y="586"/>
                    </a:lnTo>
                    <a:lnTo>
                      <a:pt x="1081" y="556"/>
                    </a:lnTo>
                    <a:lnTo>
                      <a:pt x="1080" y="550"/>
                    </a:lnTo>
                    <a:lnTo>
                      <a:pt x="1059" y="538"/>
                    </a:lnTo>
                    <a:lnTo>
                      <a:pt x="1044" y="526"/>
                    </a:lnTo>
                    <a:lnTo>
                      <a:pt x="1055" y="492"/>
                    </a:lnTo>
                    <a:lnTo>
                      <a:pt x="1053" y="472"/>
                    </a:lnTo>
                    <a:lnTo>
                      <a:pt x="1073" y="463"/>
                    </a:lnTo>
                    <a:lnTo>
                      <a:pt x="1090" y="435"/>
                    </a:lnTo>
                    <a:lnTo>
                      <a:pt x="1110" y="426"/>
                    </a:lnTo>
                    <a:lnTo>
                      <a:pt x="1121" y="412"/>
                    </a:lnTo>
                    <a:lnTo>
                      <a:pt x="1113" y="393"/>
                    </a:lnTo>
                    <a:lnTo>
                      <a:pt x="1087" y="395"/>
                    </a:lnTo>
                    <a:lnTo>
                      <a:pt x="1071" y="376"/>
                    </a:lnTo>
                    <a:lnTo>
                      <a:pt x="1070" y="363"/>
                    </a:lnTo>
                    <a:lnTo>
                      <a:pt x="1090" y="361"/>
                    </a:lnTo>
                    <a:lnTo>
                      <a:pt x="1095" y="347"/>
                    </a:lnTo>
                    <a:lnTo>
                      <a:pt x="1095" y="340"/>
                    </a:lnTo>
                    <a:lnTo>
                      <a:pt x="1066" y="329"/>
                    </a:lnTo>
                    <a:lnTo>
                      <a:pt x="1060" y="330"/>
                    </a:lnTo>
                    <a:lnTo>
                      <a:pt x="1052" y="318"/>
                    </a:lnTo>
                    <a:lnTo>
                      <a:pt x="1038" y="305"/>
                    </a:lnTo>
                    <a:lnTo>
                      <a:pt x="1011" y="308"/>
                    </a:lnTo>
                    <a:lnTo>
                      <a:pt x="996" y="289"/>
                    </a:lnTo>
                    <a:lnTo>
                      <a:pt x="962" y="285"/>
                    </a:lnTo>
                    <a:lnTo>
                      <a:pt x="961" y="272"/>
                    </a:lnTo>
                    <a:lnTo>
                      <a:pt x="997" y="228"/>
                    </a:lnTo>
                    <a:lnTo>
                      <a:pt x="961" y="205"/>
                    </a:lnTo>
                    <a:lnTo>
                      <a:pt x="928" y="214"/>
                    </a:lnTo>
                    <a:lnTo>
                      <a:pt x="900" y="191"/>
                    </a:lnTo>
                    <a:lnTo>
                      <a:pt x="896" y="151"/>
                    </a:lnTo>
                    <a:lnTo>
                      <a:pt x="881" y="132"/>
                    </a:lnTo>
                    <a:lnTo>
                      <a:pt x="820" y="125"/>
                    </a:lnTo>
                    <a:lnTo>
                      <a:pt x="781" y="134"/>
                    </a:lnTo>
                    <a:lnTo>
                      <a:pt x="759" y="116"/>
                    </a:lnTo>
                    <a:lnTo>
                      <a:pt x="735" y="159"/>
                    </a:lnTo>
                    <a:lnTo>
                      <a:pt x="715" y="161"/>
                    </a:lnTo>
                    <a:lnTo>
                      <a:pt x="708" y="148"/>
                    </a:lnTo>
                    <a:lnTo>
                      <a:pt x="687" y="144"/>
                    </a:lnTo>
                    <a:lnTo>
                      <a:pt x="671" y="119"/>
                    </a:lnTo>
                    <a:lnTo>
                      <a:pt x="680" y="57"/>
                    </a:lnTo>
                    <a:lnTo>
                      <a:pt x="649" y="26"/>
                    </a:lnTo>
                    <a:lnTo>
                      <a:pt x="596" y="31"/>
                    </a:lnTo>
                    <a:lnTo>
                      <a:pt x="567" y="0"/>
                    </a:lnTo>
                    <a:lnTo>
                      <a:pt x="519" y="72"/>
                    </a:lnTo>
                    <a:lnTo>
                      <a:pt x="520" y="85"/>
                    </a:lnTo>
                    <a:lnTo>
                      <a:pt x="495" y="94"/>
                    </a:lnTo>
                    <a:lnTo>
                      <a:pt x="487" y="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2" name="Freeform 188">
                <a:extLst>
                  <a:ext uri="{FF2B5EF4-FFF2-40B4-BE49-F238E27FC236}">
                    <a16:creationId xmlns:a16="http://schemas.microsoft.com/office/drawing/2014/main" id="{BA0C93E0-BBF7-9738-E6DD-9FC5D34AA2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5" y="1808"/>
                <a:ext cx="9" cy="1"/>
              </a:xfrm>
              <a:custGeom>
                <a:avLst/>
                <a:gdLst>
                  <a:gd name="T0" fmla="*/ 0 w 27"/>
                  <a:gd name="T1" fmla="*/ 3 h 3"/>
                  <a:gd name="T2" fmla="*/ 27 w 27"/>
                  <a:gd name="T3" fmla="*/ 0 h 3"/>
                  <a:gd name="T4" fmla="*/ 13 w 27"/>
                  <a:gd name="T5" fmla="*/ 1 h 3"/>
                  <a:gd name="T6" fmla="*/ 0 w 27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3">
                    <a:moveTo>
                      <a:pt x="0" y="3"/>
                    </a:moveTo>
                    <a:lnTo>
                      <a:pt x="27" y="0"/>
                    </a:lnTo>
                    <a:lnTo>
                      <a:pt x="13" y="1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3" name="Freeform 189">
                <a:extLst>
                  <a:ext uri="{FF2B5EF4-FFF2-40B4-BE49-F238E27FC236}">
                    <a16:creationId xmlns:a16="http://schemas.microsoft.com/office/drawing/2014/main" id="{B49A200A-4613-B2E5-9F07-794A486630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2326"/>
                <a:ext cx="336" cy="321"/>
              </a:xfrm>
              <a:custGeom>
                <a:avLst/>
                <a:gdLst>
                  <a:gd name="T0" fmla="*/ 361 w 1007"/>
                  <a:gd name="T1" fmla="*/ 50 h 961"/>
                  <a:gd name="T2" fmla="*/ 383 w 1007"/>
                  <a:gd name="T3" fmla="*/ 141 h 961"/>
                  <a:gd name="T4" fmla="*/ 380 w 1007"/>
                  <a:gd name="T5" fmla="*/ 181 h 961"/>
                  <a:gd name="T6" fmla="*/ 362 w 1007"/>
                  <a:gd name="T7" fmla="*/ 197 h 961"/>
                  <a:gd name="T8" fmla="*/ 318 w 1007"/>
                  <a:gd name="T9" fmla="*/ 235 h 961"/>
                  <a:gd name="T10" fmla="*/ 263 w 1007"/>
                  <a:gd name="T11" fmla="*/ 287 h 961"/>
                  <a:gd name="T12" fmla="*/ 280 w 1007"/>
                  <a:gd name="T13" fmla="*/ 326 h 961"/>
                  <a:gd name="T14" fmla="*/ 236 w 1007"/>
                  <a:gd name="T15" fmla="*/ 370 h 961"/>
                  <a:gd name="T16" fmla="*/ 134 w 1007"/>
                  <a:gd name="T17" fmla="*/ 426 h 961"/>
                  <a:gd name="T18" fmla="*/ 95 w 1007"/>
                  <a:gd name="T19" fmla="*/ 510 h 961"/>
                  <a:gd name="T20" fmla="*/ 77 w 1007"/>
                  <a:gd name="T21" fmla="*/ 532 h 961"/>
                  <a:gd name="T22" fmla="*/ 13 w 1007"/>
                  <a:gd name="T23" fmla="*/ 565 h 961"/>
                  <a:gd name="T24" fmla="*/ 24 w 1007"/>
                  <a:gd name="T25" fmla="*/ 610 h 961"/>
                  <a:gd name="T26" fmla="*/ 28 w 1007"/>
                  <a:gd name="T27" fmla="*/ 650 h 961"/>
                  <a:gd name="T28" fmla="*/ 53 w 1007"/>
                  <a:gd name="T29" fmla="*/ 708 h 961"/>
                  <a:gd name="T30" fmla="*/ 58 w 1007"/>
                  <a:gd name="T31" fmla="*/ 762 h 961"/>
                  <a:gd name="T32" fmla="*/ 112 w 1007"/>
                  <a:gd name="T33" fmla="*/ 763 h 961"/>
                  <a:gd name="T34" fmla="*/ 105 w 1007"/>
                  <a:gd name="T35" fmla="*/ 824 h 961"/>
                  <a:gd name="T36" fmla="*/ 161 w 1007"/>
                  <a:gd name="T37" fmla="*/ 867 h 961"/>
                  <a:gd name="T38" fmla="*/ 211 w 1007"/>
                  <a:gd name="T39" fmla="*/ 889 h 961"/>
                  <a:gd name="T40" fmla="*/ 249 w 1007"/>
                  <a:gd name="T41" fmla="*/ 864 h 961"/>
                  <a:gd name="T42" fmla="*/ 242 w 1007"/>
                  <a:gd name="T43" fmla="*/ 926 h 961"/>
                  <a:gd name="T44" fmla="*/ 299 w 1007"/>
                  <a:gd name="T45" fmla="*/ 961 h 961"/>
                  <a:gd name="T46" fmla="*/ 399 w 1007"/>
                  <a:gd name="T47" fmla="*/ 884 h 961"/>
                  <a:gd name="T48" fmla="*/ 443 w 1007"/>
                  <a:gd name="T49" fmla="*/ 928 h 961"/>
                  <a:gd name="T50" fmla="*/ 488 w 1007"/>
                  <a:gd name="T51" fmla="*/ 916 h 961"/>
                  <a:gd name="T52" fmla="*/ 484 w 1007"/>
                  <a:gd name="T53" fmla="*/ 863 h 961"/>
                  <a:gd name="T54" fmla="*/ 534 w 1007"/>
                  <a:gd name="T55" fmla="*/ 892 h 961"/>
                  <a:gd name="T56" fmla="*/ 616 w 1007"/>
                  <a:gd name="T57" fmla="*/ 838 h 961"/>
                  <a:gd name="T58" fmla="*/ 668 w 1007"/>
                  <a:gd name="T59" fmla="*/ 827 h 961"/>
                  <a:gd name="T60" fmla="*/ 735 w 1007"/>
                  <a:gd name="T61" fmla="*/ 820 h 961"/>
                  <a:gd name="T62" fmla="*/ 729 w 1007"/>
                  <a:gd name="T63" fmla="*/ 754 h 961"/>
                  <a:gd name="T64" fmla="*/ 710 w 1007"/>
                  <a:gd name="T65" fmla="*/ 701 h 961"/>
                  <a:gd name="T66" fmla="*/ 739 w 1007"/>
                  <a:gd name="T67" fmla="*/ 652 h 961"/>
                  <a:gd name="T68" fmla="*/ 766 w 1007"/>
                  <a:gd name="T69" fmla="*/ 643 h 961"/>
                  <a:gd name="T70" fmla="*/ 802 w 1007"/>
                  <a:gd name="T71" fmla="*/ 613 h 961"/>
                  <a:gd name="T72" fmla="*/ 858 w 1007"/>
                  <a:gd name="T73" fmla="*/ 567 h 961"/>
                  <a:gd name="T74" fmla="*/ 891 w 1007"/>
                  <a:gd name="T75" fmla="*/ 557 h 961"/>
                  <a:gd name="T76" fmla="*/ 925 w 1007"/>
                  <a:gd name="T77" fmla="*/ 554 h 961"/>
                  <a:gd name="T78" fmla="*/ 976 w 1007"/>
                  <a:gd name="T79" fmla="*/ 536 h 961"/>
                  <a:gd name="T80" fmla="*/ 1007 w 1007"/>
                  <a:gd name="T81" fmla="*/ 506 h 961"/>
                  <a:gd name="T82" fmla="*/ 980 w 1007"/>
                  <a:gd name="T83" fmla="*/ 428 h 961"/>
                  <a:gd name="T84" fmla="*/ 951 w 1007"/>
                  <a:gd name="T85" fmla="*/ 404 h 961"/>
                  <a:gd name="T86" fmla="*/ 964 w 1007"/>
                  <a:gd name="T87" fmla="*/ 329 h 961"/>
                  <a:gd name="T88" fmla="*/ 973 w 1007"/>
                  <a:gd name="T89" fmla="*/ 282 h 961"/>
                  <a:gd name="T90" fmla="*/ 909 w 1007"/>
                  <a:gd name="T91" fmla="*/ 173 h 961"/>
                  <a:gd name="T92" fmla="*/ 906 w 1007"/>
                  <a:gd name="T93" fmla="*/ 133 h 961"/>
                  <a:gd name="T94" fmla="*/ 894 w 1007"/>
                  <a:gd name="T95" fmla="*/ 88 h 961"/>
                  <a:gd name="T96" fmla="*/ 834 w 1007"/>
                  <a:gd name="T97" fmla="*/ 87 h 961"/>
                  <a:gd name="T98" fmla="*/ 788 w 1007"/>
                  <a:gd name="T99" fmla="*/ 91 h 961"/>
                  <a:gd name="T100" fmla="*/ 749 w 1007"/>
                  <a:gd name="T101" fmla="*/ 108 h 961"/>
                  <a:gd name="T102" fmla="*/ 692 w 1007"/>
                  <a:gd name="T103" fmla="*/ 139 h 961"/>
                  <a:gd name="T104" fmla="*/ 658 w 1007"/>
                  <a:gd name="T105" fmla="*/ 142 h 961"/>
                  <a:gd name="T106" fmla="*/ 635 w 1007"/>
                  <a:gd name="T107" fmla="*/ 111 h 961"/>
                  <a:gd name="T108" fmla="*/ 583 w 1007"/>
                  <a:gd name="T109" fmla="*/ 56 h 961"/>
                  <a:gd name="T110" fmla="*/ 499 w 1007"/>
                  <a:gd name="T111" fmla="*/ 10 h 961"/>
                  <a:gd name="T112" fmla="*/ 457 w 1007"/>
                  <a:gd name="T113" fmla="*/ 0 h 961"/>
                  <a:gd name="T114" fmla="*/ 392 w 1007"/>
                  <a:gd name="T115" fmla="*/ 26 h 9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07" h="961">
                    <a:moveTo>
                      <a:pt x="392" y="26"/>
                    </a:moveTo>
                    <a:lnTo>
                      <a:pt x="361" y="50"/>
                    </a:lnTo>
                    <a:lnTo>
                      <a:pt x="365" y="96"/>
                    </a:lnTo>
                    <a:lnTo>
                      <a:pt x="383" y="141"/>
                    </a:lnTo>
                    <a:lnTo>
                      <a:pt x="358" y="157"/>
                    </a:lnTo>
                    <a:lnTo>
                      <a:pt x="380" y="181"/>
                    </a:lnTo>
                    <a:lnTo>
                      <a:pt x="382" y="195"/>
                    </a:lnTo>
                    <a:lnTo>
                      <a:pt x="362" y="197"/>
                    </a:lnTo>
                    <a:lnTo>
                      <a:pt x="350" y="225"/>
                    </a:lnTo>
                    <a:lnTo>
                      <a:pt x="318" y="235"/>
                    </a:lnTo>
                    <a:lnTo>
                      <a:pt x="314" y="269"/>
                    </a:lnTo>
                    <a:lnTo>
                      <a:pt x="263" y="287"/>
                    </a:lnTo>
                    <a:lnTo>
                      <a:pt x="264" y="307"/>
                    </a:lnTo>
                    <a:lnTo>
                      <a:pt x="280" y="326"/>
                    </a:lnTo>
                    <a:lnTo>
                      <a:pt x="257" y="374"/>
                    </a:lnTo>
                    <a:lnTo>
                      <a:pt x="236" y="370"/>
                    </a:lnTo>
                    <a:lnTo>
                      <a:pt x="193" y="407"/>
                    </a:lnTo>
                    <a:lnTo>
                      <a:pt x="134" y="426"/>
                    </a:lnTo>
                    <a:lnTo>
                      <a:pt x="138" y="466"/>
                    </a:lnTo>
                    <a:lnTo>
                      <a:pt x="95" y="510"/>
                    </a:lnTo>
                    <a:lnTo>
                      <a:pt x="91" y="538"/>
                    </a:lnTo>
                    <a:lnTo>
                      <a:pt x="77" y="532"/>
                    </a:lnTo>
                    <a:lnTo>
                      <a:pt x="27" y="570"/>
                    </a:lnTo>
                    <a:lnTo>
                      <a:pt x="13" y="565"/>
                    </a:lnTo>
                    <a:lnTo>
                      <a:pt x="0" y="566"/>
                    </a:lnTo>
                    <a:lnTo>
                      <a:pt x="24" y="610"/>
                    </a:lnTo>
                    <a:lnTo>
                      <a:pt x="20" y="638"/>
                    </a:lnTo>
                    <a:lnTo>
                      <a:pt x="28" y="650"/>
                    </a:lnTo>
                    <a:lnTo>
                      <a:pt x="31" y="684"/>
                    </a:lnTo>
                    <a:lnTo>
                      <a:pt x="53" y="708"/>
                    </a:lnTo>
                    <a:lnTo>
                      <a:pt x="50" y="742"/>
                    </a:lnTo>
                    <a:lnTo>
                      <a:pt x="58" y="762"/>
                    </a:lnTo>
                    <a:lnTo>
                      <a:pt x="111" y="751"/>
                    </a:lnTo>
                    <a:lnTo>
                      <a:pt x="112" y="763"/>
                    </a:lnTo>
                    <a:lnTo>
                      <a:pt x="80" y="786"/>
                    </a:lnTo>
                    <a:lnTo>
                      <a:pt x="105" y="824"/>
                    </a:lnTo>
                    <a:lnTo>
                      <a:pt x="146" y="841"/>
                    </a:lnTo>
                    <a:lnTo>
                      <a:pt x="161" y="867"/>
                    </a:lnTo>
                    <a:lnTo>
                      <a:pt x="177" y="886"/>
                    </a:lnTo>
                    <a:lnTo>
                      <a:pt x="211" y="889"/>
                    </a:lnTo>
                    <a:lnTo>
                      <a:pt x="223" y="874"/>
                    </a:lnTo>
                    <a:lnTo>
                      <a:pt x="249" y="864"/>
                    </a:lnTo>
                    <a:lnTo>
                      <a:pt x="251" y="892"/>
                    </a:lnTo>
                    <a:lnTo>
                      <a:pt x="242" y="926"/>
                    </a:lnTo>
                    <a:lnTo>
                      <a:pt x="276" y="942"/>
                    </a:lnTo>
                    <a:lnTo>
                      <a:pt x="299" y="961"/>
                    </a:lnTo>
                    <a:lnTo>
                      <a:pt x="374" y="914"/>
                    </a:lnTo>
                    <a:lnTo>
                      <a:pt x="399" y="884"/>
                    </a:lnTo>
                    <a:lnTo>
                      <a:pt x="426" y="895"/>
                    </a:lnTo>
                    <a:lnTo>
                      <a:pt x="443" y="928"/>
                    </a:lnTo>
                    <a:lnTo>
                      <a:pt x="457" y="939"/>
                    </a:lnTo>
                    <a:lnTo>
                      <a:pt x="488" y="916"/>
                    </a:lnTo>
                    <a:lnTo>
                      <a:pt x="472" y="884"/>
                    </a:lnTo>
                    <a:lnTo>
                      <a:pt x="484" y="863"/>
                    </a:lnTo>
                    <a:lnTo>
                      <a:pt x="510" y="868"/>
                    </a:lnTo>
                    <a:lnTo>
                      <a:pt x="534" y="892"/>
                    </a:lnTo>
                    <a:lnTo>
                      <a:pt x="545" y="871"/>
                    </a:lnTo>
                    <a:lnTo>
                      <a:pt x="616" y="838"/>
                    </a:lnTo>
                    <a:lnTo>
                      <a:pt x="650" y="841"/>
                    </a:lnTo>
                    <a:lnTo>
                      <a:pt x="668" y="827"/>
                    </a:lnTo>
                    <a:lnTo>
                      <a:pt x="689" y="831"/>
                    </a:lnTo>
                    <a:lnTo>
                      <a:pt x="735" y="820"/>
                    </a:lnTo>
                    <a:lnTo>
                      <a:pt x="759" y="797"/>
                    </a:lnTo>
                    <a:lnTo>
                      <a:pt x="729" y="754"/>
                    </a:lnTo>
                    <a:lnTo>
                      <a:pt x="733" y="726"/>
                    </a:lnTo>
                    <a:lnTo>
                      <a:pt x="710" y="701"/>
                    </a:lnTo>
                    <a:lnTo>
                      <a:pt x="706" y="655"/>
                    </a:lnTo>
                    <a:lnTo>
                      <a:pt x="739" y="652"/>
                    </a:lnTo>
                    <a:lnTo>
                      <a:pt x="743" y="632"/>
                    </a:lnTo>
                    <a:lnTo>
                      <a:pt x="766" y="643"/>
                    </a:lnTo>
                    <a:lnTo>
                      <a:pt x="771" y="628"/>
                    </a:lnTo>
                    <a:lnTo>
                      <a:pt x="802" y="613"/>
                    </a:lnTo>
                    <a:lnTo>
                      <a:pt x="826" y="577"/>
                    </a:lnTo>
                    <a:lnTo>
                      <a:pt x="858" y="567"/>
                    </a:lnTo>
                    <a:lnTo>
                      <a:pt x="884" y="544"/>
                    </a:lnTo>
                    <a:lnTo>
                      <a:pt x="891" y="557"/>
                    </a:lnTo>
                    <a:lnTo>
                      <a:pt x="904" y="543"/>
                    </a:lnTo>
                    <a:lnTo>
                      <a:pt x="925" y="554"/>
                    </a:lnTo>
                    <a:lnTo>
                      <a:pt x="965" y="550"/>
                    </a:lnTo>
                    <a:lnTo>
                      <a:pt x="976" y="536"/>
                    </a:lnTo>
                    <a:lnTo>
                      <a:pt x="996" y="533"/>
                    </a:lnTo>
                    <a:lnTo>
                      <a:pt x="1007" y="506"/>
                    </a:lnTo>
                    <a:lnTo>
                      <a:pt x="978" y="476"/>
                    </a:lnTo>
                    <a:lnTo>
                      <a:pt x="980" y="428"/>
                    </a:lnTo>
                    <a:lnTo>
                      <a:pt x="965" y="409"/>
                    </a:lnTo>
                    <a:lnTo>
                      <a:pt x="951" y="404"/>
                    </a:lnTo>
                    <a:lnTo>
                      <a:pt x="961" y="369"/>
                    </a:lnTo>
                    <a:lnTo>
                      <a:pt x="964" y="329"/>
                    </a:lnTo>
                    <a:lnTo>
                      <a:pt x="976" y="314"/>
                    </a:lnTo>
                    <a:lnTo>
                      <a:pt x="973" y="282"/>
                    </a:lnTo>
                    <a:lnTo>
                      <a:pt x="911" y="193"/>
                    </a:lnTo>
                    <a:lnTo>
                      <a:pt x="909" y="173"/>
                    </a:lnTo>
                    <a:lnTo>
                      <a:pt x="928" y="158"/>
                    </a:lnTo>
                    <a:lnTo>
                      <a:pt x="906" y="133"/>
                    </a:lnTo>
                    <a:lnTo>
                      <a:pt x="904" y="113"/>
                    </a:lnTo>
                    <a:lnTo>
                      <a:pt x="894" y="88"/>
                    </a:lnTo>
                    <a:lnTo>
                      <a:pt x="874" y="82"/>
                    </a:lnTo>
                    <a:lnTo>
                      <a:pt x="834" y="87"/>
                    </a:lnTo>
                    <a:lnTo>
                      <a:pt x="796" y="110"/>
                    </a:lnTo>
                    <a:lnTo>
                      <a:pt x="788" y="91"/>
                    </a:lnTo>
                    <a:lnTo>
                      <a:pt x="767" y="85"/>
                    </a:lnTo>
                    <a:lnTo>
                      <a:pt x="749" y="108"/>
                    </a:lnTo>
                    <a:lnTo>
                      <a:pt x="703" y="126"/>
                    </a:lnTo>
                    <a:lnTo>
                      <a:pt x="692" y="139"/>
                    </a:lnTo>
                    <a:lnTo>
                      <a:pt x="664" y="135"/>
                    </a:lnTo>
                    <a:lnTo>
                      <a:pt x="658" y="142"/>
                    </a:lnTo>
                    <a:lnTo>
                      <a:pt x="637" y="124"/>
                    </a:lnTo>
                    <a:lnTo>
                      <a:pt x="635" y="111"/>
                    </a:lnTo>
                    <a:lnTo>
                      <a:pt x="606" y="88"/>
                    </a:lnTo>
                    <a:lnTo>
                      <a:pt x="583" y="56"/>
                    </a:lnTo>
                    <a:lnTo>
                      <a:pt x="546" y="19"/>
                    </a:lnTo>
                    <a:lnTo>
                      <a:pt x="499" y="10"/>
                    </a:lnTo>
                    <a:lnTo>
                      <a:pt x="472" y="19"/>
                    </a:lnTo>
                    <a:lnTo>
                      <a:pt x="457" y="0"/>
                    </a:lnTo>
                    <a:lnTo>
                      <a:pt x="406" y="32"/>
                    </a:lnTo>
                    <a:lnTo>
                      <a:pt x="392" y="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4" name="Freeform 190">
                <a:extLst>
                  <a:ext uri="{FF2B5EF4-FFF2-40B4-BE49-F238E27FC236}">
                    <a16:creationId xmlns:a16="http://schemas.microsoft.com/office/drawing/2014/main" id="{874B3888-932A-59DB-5D43-D68BBBC7E0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4" y="2424"/>
                <a:ext cx="340" cy="301"/>
              </a:xfrm>
              <a:custGeom>
                <a:avLst/>
                <a:gdLst>
                  <a:gd name="T0" fmla="*/ 262 w 1019"/>
                  <a:gd name="T1" fmla="*/ 33 h 901"/>
                  <a:gd name="T2" fmla="*/ 226 w 1019"/>
                  <a:gd name="T3" fmla="*/ 77 h 901"/>
                  <a:gd name="T4" fmla="*/ 277 w 1019"/>
                  <a:gd name="T5" fmla="*/ 119 h 901"/>
                  <a:gd name="T6" fmla="*/ 253 w 1019"/>
                  <a:gd name="T7" fmla="*/ 148 h 901"/>
                  <a:gd name="T8" fmla="*/ 204 w 1019"/>
                  <a:gd name="T9" fmla="*/ 199 h 901"/>
                  <a:gd name="T10" fmla="*/ 141 w 1019"/>
                  <a:gd name="T11" fmla="*/ 246 h 901"/>
                  <a:gd name="T12" fmla="*/ 113 w 1019"/>
                  <a:gd name="T13" fmla="*/ 309 h 901"/>
                  <a:gd name="T14" fmla="*/ 121 w 1019"/>
                  <a:gd name="T15" fmla="*/ 395 h 901"/>
                  <a:gd name="T16" fmla="*/ 61 w 1019"/>
                  <a:gd name="T17" fmla="*/ 461 h 901"/>
                  <a:gd name="T18" fmla="*/ 86 w 1019"/>
                  <a:gd name="T19" fmla="*/ 526 h 901"/>
                  <a:gd name="T20" fmla="*/ 45 w 1019"/>
                  <a:gd name="T21" fmla="*/ 590 h 901"/>
                  <a:gd name="T22" fmla="*/ 7 w 1019"/>
                  <a:gd name="T23" fmla="*/ 687 h 901"/>
                  <a:gd name="T24" fmla="*/ 145 w 1019"/>
                  <a:gd name="T25" fmla="*/ 721 h 901"/>
                  <a:gd name="T26" fmla="*/ 221 w 1019"/>
                  <a:gd name="T27" fmla="*/ 749 h 901"/>
                  <a:gd name="T28" fmla="*/ 192 w 1019"/>
                  <a:gd name="T29" fmla="*/ 791 h 901"/>
                  <a:gd name="T30" fmla="*/ 157 w 1019"/>
                  <a:gd name="T31" fmla="*/ 848 h 901"/>
                  <a:gd name="T32" fmla="*/ 167 w 1019"/>
                  <a:gd name="T33" fmla="*/ 894 h 901"/>
                  <a:gd name="T34" fmla="*/ 228 w 1019"/>
                  <a:gd name="T35" fmla="*/ 901 h 901"/>
                  <a:gd name="T36" fmla="*/ 265 w 1019"/>
                  <a:gd name="T37" fmla="*/ 865 h 901"/>
                  <a:gd name="T38" fmla="*/ 314 w 1019"/>
                  <a:gd name="T39" fmla="*/ 874 h 901"/>
                  <a:gd name="T40" fmla="*/ 374 w 1019"/>
                  <a:gd name="T41" fmla="*/ 875 h 901"/>
                  <a:gd name="T42" fmla="*/ 466 w 1019"/>
                  <a:gd name="T43" fmla="*/ 853 h 901"/>
                  <a:gd name="T44" fmla="*/ 544 w 1019"/>
                  <a:gd name="T45" fmla="*/ 826 h 901"/>
                  <a:gd name="T46" fmla="*/ 602 w 1019"/>
                  <a:gd name="T47" fmla="*/ 800 h 901"/>
                  <a:gd name="T48" fmla="*/ 661 w 1019"/>
                  <a:gd name="T49" fmla="*/ 855 h 901"/>
                  <a:gd name="T50" fmla="*/ 725 w 1019"/>
                  <a:gd name="T51" fmla="*/ 822 h 901"/>
                  <a:gd name="T52" fmla="*/ 724 w 1019"/>
                  <a:gd name="T53" fmla="*/ 815 h 901"/>
                  <a:gd name="T54" fmla="*/ 740 w 1019"/>
                  <a:gd name="T55" fmla="*/ 774 h 901"/>
                  <a:gd name="T56" fmla="*/ 777 w 1019"/>
                  <a:gd name="T57" fmla="*/ 731 h 901"/>
                  <a:gd name="T58" fmla="*/ 850 w 1019"/>
                  <a:gd name="T59" fmla="*/ 737 h 901"/>
                  <a:gd name="T60" fmla="*/ 827 w 1019"/>
                  <a:gd name="T61" fmla="*/ 699 h 901"/>
                  <a:gd name="T62" fmla="*/ 865 w 1019"/>
                  <a:gd name="T63" fmla="*/ 675 h 901"/>
                  <a:gd name="T64" fmla="*/ 891 w 1019"/>
                  <a:gd name="T65" fmla="*/ 592 h 901"/>
                  <a:gd name="T66" fmla="*/ 881 w 1019"/>
                  <a:gd name="T67" fmla="*/ 553 h 901"/>
                  <a:gd name="T68" fmla="*/ 839 w 1019"/>
                  <a:gd name="T69" fmla="*/ 537 h 901"/>
                  <a:gd name="T70" fmla="*/ 860 w 1019"/>
                  <a:gd name="T71" fmla="*/ 475 h 901"/>
                  <a:gd name="T72" fmla="*/ 885 w 1019"/>
                  <a:gd name="T73" fmla="*/ 459 h 901"/>
                  <a:gd name="T74" fmla="*/ 947 w 1019"/>
                  <a:gd name="T75" fmla="*/ 480 h 901"/>
                  <a:gd name="T76" fmla="*/ 1000 w 1019"/>
                  <a:gd name="T77" fmla="*/ 468 h 901"/>
                  <a:gd name="T78" fmla="*/ 995 w 1019"/>
                  <a:gd name="T79" fmla="*/ 414 h 901"/>
                  <a:gd name="T80" fmla="*/ 970 w 1019"/>
                  <a:gd name="T81" fmla="*/ 356 h 901"/>
                  <a:gd name="T82" fmla="*/ 966 w 1019"/>
                  <a:gd name="T83" fmla="*/ 316 h 901"/>
                  <a:gd name="T84" fmla="*/ 955 w 1019"/>
                  <a:gd name="T85" fmla="*/ 271 h 901"/>
                  <a:gd name="T86" fmla="*/ 1019 w 1019"/>
                  <a:gd name="T87" fmla="*/ 238 h 901"/>
                  <a:gd name="T88" fmla="*/ 967 w 1019"/>
                  <a:gd name="T89" fmla="*/ 189 h 901"/>
                  <a:gd name="T90" fmla="*/ 898 w 1019"/>
                  <a:gd name="T91" fmla="*/ 163 h 901"/>
                  <a:gd name="T92" fmla="*/ 842 w 1019"/>
                  <a:gd name="T93" fmla="*/ 208 h 901"/>
                  <a:gd name="T94" fmla="*/ 805 w 1019"/>
                  <a:gd name="T95" fmla="*/ 177 h 901"/>
                  <a:gd name="T96" fmla="*/ 811 w 1019"/>
                  <a:gd name="T97" fmla="*/ 96 h 901"/>
                  <a:gd name="T98" fmla="*/ 759 w 1019"/>
                  <a:gd name="T99" fmla="*/ 108 h 901"/>
                  <a:gd name="T100" fmla="*/ 679 w 1019"/>
                  <a:gd name="T101" fmla="*/ 109 h 901"/>
                  <a:gd name="T102" fmla="*/ 655 w 1019"/>
                  <a:gd name="T103" fmla="*/ 77 h 901"/>
                  <a:gd name="T104" fmla="*/ 616 w 1019"/>
                  <a:gd name="T105" fmla="*/ 88 h 901"/>
                  <a:gd name="T106" fmla="*/ 586 w 1019"/>
                  <a:gd name="T107" fmla="*/ 124 h 901"/>
                  <a:gd name="T108" fmla="*/ 473 w 1019"/>
                  <a:gd name="T109" fmla="*/ 141 h 901"/>
                  <a:gd name="T110" fmla="*/ 423 w 1019"/>
                  <a:gd name="T111" fmla="*/ 112 h 901"/>
                  <a:gd name="T112" fmla="*/ 420 w 1019"/>
                  <a:gd name="T113" fmla="*/ 72 h 901"/>
                  <a:gd name="T114" fmla="*/ 380 w 1019"/>
                  <a:gd name="T115" fmla="*/ 2 h 901"/>
                  <a:gd name="T116" fmla="*/ 326 w 1019"/>
                  <a:gd name="T117" fmla="*/ 0 h 901"/>
                  <a:gd name="T118" fmla="*/ 289 w 1019"/>
                  <a:gd name="T119" fmla="*/ 24 h 9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9" h="901">
                    <a:moveTo>
                      <a:pt x="289" y="24"/>
                    </a:moveTo>
                    <a:lnTo>
                      <a:pt x="262" y="33"/>
                    </a:lnTo>
                    <a:lnTo>
                      <a:pt x="224" y="63"/>
                    </a:lnTo>
                    <a:lnTo>
                      <a:pt x="226" y="77"/>
                    </a:lnTo>
                    <a:lnTo>
                      <a:pt x="241" y="96"/>
                    </a:lnTo>
                    <a:lnTo>
                      <a:pt x="277" y="119"/>
                    </a:lnTo>
                    <a:lnTo>
                      <a:pt x="265" y="140"/>
                    </a:lnTo>
                    <a:lnTo>
                      <a:pt x="253" y="148"/>
                    </a:lnTo>
                    <a:lnTo>
                      <a:pt x="248" y="175"/>
                    </a:lnTo>
                    <a:lnTo>
                      <a:pt x="204" y="199"/>
                    </a:lnTo>
                    <a:lnTo>
                      <a:pt x="187" y="235"/>
                    </a:lnTo>
                    <a:lnTo>
                      <a:pt x="141" y="246"/>
                    </a:lnTo>
                    <a:lnTo>
                      <a:pt x="118" y="288"/>
                    </a:lnTo>
                    <a:lnTo>
                      <a:pt x="113" y="309"/>
                    </a:lnTo>
                    <a:lnTo>
                      <a:pt x="124" y="354"/>
                    </a:lnTo>
                    <a:lnTo>
                      <a:pt x="121" y="395"/>
                    </a:lnTo>
                    <a:lnTo>
                      <a:pt x="131" y="434"/>
                    </a:lnTo>
                    <a:lnTo>
                      <a:pt x="61" y="461"/>
                    </a:lnTo>
                    <a:lnTo>
                      <a:pt x="54" y="476"/>
                    </a:lnTo>
                    <a:lnTo>
                      <a:pt x="86" y="526"/>
                    </a:lnTo>
                    <a:lnTo>
                      <a:pt x="82" y="554"/>
                    </a:lnTo>
                    <a:lnTo>
                      <a:pt x="45" y="590"/>
                    </a:lnTo>
                    <a:lnTo>
                      <a:pt x="0" y="607"/>
                    </a:lnTo>
                    <a:lnTo>
                      <a:pt x="7" y="687"/>
                    </a:lnTo>
                    <a:lnTo>
                      <a:pt x="109" y="698"/>
                    </a:lnTo>
                    <a:lnTo>
                      <a:pt x="145" y="721"/>
                    </a:lnTo>
                    <a:lnTo>
                      <a:pt x="220" y="735"/>
                    </a:lnTo>
                    <a:lnTo>
                      <a:pt x="221" y="749"/>
                    </a:lnTo>
                    <a:lnTo>
                      <a:pt x="197" y="771"/>
                    </a:lnTo>
                    <a:lnTo>
                      <a:pt x="192" y="791"/>
                    </a:lnTo>
                    <a:lnTo>
                      <a:pt x="185" y="798"/>
                    </a:lnTo>
                    <a:lnTo>
                      <a:pt x="157" y="848"/>
                    </a:lnTo>
                    <a:lnTo>
                      <a:pt x="165" y="868"/>
                    </a:lnTo>
                    <a:lnTo>
                      <a:pt x="167" y="894"/>
                    </a:lnTo>
                    <a:lnTo>
                      <a:pt x="220" y="882"/>
                    </a:lnTo>
                    <a:lnTo>
                      <a:pt x="228" y="901"/>
                    </a:lnTo>
                    <a:lnTo>
                      <a:pt x="236" y="901"/>
                    </a:lnTo>
                    <a:lnTo>
                      <a:pt x="265" y="865"/>
                    </a:lnTo>
                    <a:lnTo>
                      <a:pt x="292" y="856"/>
                    </a:lnTo>
                    <a:lnTo>
                      <a:pt x="314" y="874"/>
                    </a:lnTo>
                    <a:lnTo>
                      <a:pt x="361" y="890"/>
                    </a:lnTo>
                    <a:lnTo>
                      <a:pt x="374" y="875"/>
                    </a:lnTo>
                    <a:lnTo>
                      <a:pt x="427" y="870"/>
                    </a:lnTo>
                    <a:lnTo>
                      <a:pt x="466" y="853"/>
                    </a:lnTo>
                    <a:lnTo>
                      <a:pt x="496" y="823"/>
                    </a:lnTo>
                    <a:lnTo>
                      <a:pt x="544" y="826"/>
                    </a:lnTo>
                    <a:lnTo>
                      <a:pt x="564" y="823"/>
                    </a:lnTo>
                    <a:lnTo>
                      <a:pt x="602" y="800"/>
                    </a:lnTo>
                    <a:lnTo>
                      <a:pt x="616" y="819"/>
                    </a:lnTo>
                    <a:lnTo>
                      <a:pt x="661" y="855"/>
                    </a:lnTo>
                    <a:lnTo>
                      <a:pt x="699" y="831"/>
                    </a:lnTo>
                    <a:lnTo>
                      <a:pt x="725" y="822"/>
                    </a:lnTo>
                    <a:lnTo>
                      <a:pt x="731" y="821"/>
                    </a:lnTo>
                    <a:lnTo>
                      <a:pt x="724" y="815"/>
                    </a:lnTo>
                    <a:lnTo>
                      <a:pt x="723" y="809"/>
                    </a:lnTo>
                    <a:lnTo>
                      <a:pt x="740" y="774"/>
                    </a:lnTo>
                    <a:lnTo>
                      <a:pt x="772" y="757"/>
                    </a:lnTo>
                    <a:lnTo>
                      <a:pt x="777" y="731"/>
                    </a:lnTo>
                    <a:lnTo>
                      <a:pt x="833" y="752"/>
                    </a:lnTo>
                    <a:lnTo>
                      <a:pt x="850" y="737"/>
                    </a:lnTo>
                    <a:lnTo>
                      <a:pt x="847" y="703"/>
                    </a:lnTo>
                    <a:lnTo>
                      <a:pt x="827" y="699"/>
                    </a:lnTo>
                    <a:lnTo>
                      <a:pt x="826" y="685"/>
                    </a:lnTo>
                    <a:lnTo>
                      <a:pt x="865" y="675"/>
                    </a:lnTo>
                    <a:lnTo>
                      <a:pt x="882" y="640"/>
                    </a:lnTo>
                    <a:lnTo>
                      <a:pt x="891" y="592"/>
                    </a:lnTo>
                    <a:lnTo>
                      <a:pt x="904" y="584"/>
                    </a:lnTo>
                    <a:lnTo>
                      <a:pt x="881" y="553"/>
                    </a:lnTo>
                    <a:lnTo>
                      <a:pt x="861" y="555"/>
                    </a:lnTo>
                    <a:lnTo>
                      <a:pt x="839" y="537"/>
                    </a:lnTo>
                    <a:lnTo>
                      <a:pt x="862" y="501"/>
                    </a:lnTo>
                    <a:lnTo>
                      <a:pt x="860" y="475"/>
                    </a:lnTo>
                    <a:lnTo>
                      <a:pt x="865" y="460"/>
                    </a:lnTo>
                    <a:lnTo>
                      <a:pt x="885" y="459"/>
                    </a:lnTo>
                    <a:lnTo>
                      <a:pt x="901" y="484"/>
                    </a:lnTo>
                    <a:lnTo>
                      <a:pt x="947" y="480"/>
                    </a:lnTo>
                    <a:lnTo>
                      <a:pt x="989" y="482"/>
                    </a:lnTo>
                    <a:lnTo>
                      <a:pt x="1000" y="468"/>
                    </a:lnTo>
                    <a:lnTo>
                      <a:pt x="992" y="448"/>
                    </a:lnTo>
                    <a:lnTo>
                      <a:pt x="995" y="414"/>
                    </a:lnTo>
                    <a:lnTo>
                      <a:pt x="973" y="390"/>
                    </a:lnTo>
                    <a:lnTo>
                      <a:pt x="970" y="356"/>
                    </a:lnTo>
                    <a:lnTo>
                      <a:pt x="962" y="344"/>
                    </a:lnTo>
                    <a:lnTo>
                      <a:pt x="966" y="316"/>
                    </a:lnTo>
                    <a:lnTo>
                      <a:pt x="942" y="272"/>
                    </a:lnTo>
                    <a:lnTo>
                      <a:pt x="955" y="271"/>
                    </a:lnTo>
                    <a:lnTo>
                      <a:pt x="969" y="276"/>
                    </a:lnTo>
                    <a:lnTo>
                      <a:pt x="1019" y="238"/>
                    </a:lnTo>
                    <a:lnTo>
                      <a:pt x="1011" y="218"/>
                    </a:lnTo>
                    <a:lnTo>
                      <a:pt x="967" y="189"/>
                    </a:lnTo>
                    <a:lnTo>
                      <a:pt x="938" y="158"/>
                    </a:lnTo>
                    <a:lnTo>
                      <a:pt x="898" y="163"/>
                    </a:lnTo>
                    <a:lnTo>
                      <a:pt x="854" y="193"/>
                    </a:lnTo>
                    <a:lnTo>
                      <a:pt x="842" y="208"/>
                    </a:lnTo>
                    <a:lnTo>
                      <a:pt x="828" y="203"/>
                    </a:lnTo>
                    <a:lnTo>
                      <a:pt x="805" y="177"/>
                    </a:lnTo>
                    <a:lnTo>
                      <a:pt x="828" y="129"/>
                    </a:lnTo>
                    <a:lnTo>
                      <a:pt x="811" y="96"/>
                    </a:lnTo>
                    <a:lnTo>
                      <a:pt x="798" y="91"/>
                    </a:lnTo>
                    <a:lnTo>
                      <a:pt x="759" y="108"/>
                    </a:lnTo>
                    <a:lnTo>
                      <a:pt x="699" y="113"/>
                    </a:lnTo>
                    <a:lnTo>
                      <a:pt x="679" y="109"/>
                    </a:lnTo>
                    <a:lnTo>
                      <a:pt x="669" y="82"/>
                    </a:lnTo>
                    <a:lnTo>
                      <a:pt x="655" y="77"/>
                    </a:lnTo>
                    <a:lnTo>
                      <a:pt x="643" y="92"/>
                    </a:lnTo>
                    <a:lnTo>
                      <a:pt x="616" y="88"/>
                    </a:lnTo>
                    <a:lnTo>
                      <a:pt x="605" y="109"/>
                    </a:lnTo>
                    <a:lnTo>
                      <a:pt x="586" y="124"/>
                    </a:lnTo>
                    <a:lnTo>
                      <a:pt x="557" y="107"/>
                    </a:lnTo>
                    <a:lnTo>
                      <a:pt x="473" y="141"/>
                    </a:lnTo>
                    <a:lnTo>
                      <a:pt x="425" y="126"/>
                    </a:lnTo>
                    <a:lnTo>
                      <a:pt x="423" y="112"/>
                    </a:lnTo>
                    <a:lnTo>
                      <a:pt x="428" y="85"/>
                    </a:lnTo>
                    <a:lnTo>
                      <a:pt x="420" y="72"/>
                    </a:lnTo>
                    <a:lnTo>
                      <a:pt x="418" y="52"/>
                    </a:lnTo>
                    <a:lnTo>
                      <a:pt x="380" y="2"/>
                    </a:lnTo>
                    <a:lnTo>
                      <a:pt x="348" y="12"/>
                    </a:lnTo>
                    <a:lnTo>
                      <a:pt x="326" y="0"/>
                    </a:lnTo>
                    <a:lnTo>
                      <a:pt x="310" y="42"/>
                    </a:lnTo>
                    <a:lnTo>
                      <a:pt x="289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5" name="Freeform 191">
                <a:extLst>
                  <a:ext uri="{FF2B5EF4-FFF2-40B4-BE49-F238E27FC236}">
                    <a16:creationId xmlns:a16="http://schemas.microsoft.com/office/drawing/2014/main" id="{A910B05F-9D2C-28CB-359F-0CFF76EDFB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2691"/>
                <a:ext cx="414" cy="293"/>
              </a:xfrm>
              <a:custGeom>
                <a:avLst/>
                <a:gdLst>
                  <a:gd name="T0" fmla="*/ 54 w 1243"/>
                  <a:gd name="T1" fmla="*/ 185 h 879"/>
                  <a:gd name="T2" fmla="*/ 78 w 1243"/>
                  <a:gd name="T3" fmla="*/ 230 h 879"/>
                  <a:gd name="T4" fmla="*/ 56 w 1243"/>
                  <a:gd name="T5" fmla="*/ 286 h 879"/>
                  <a:gd name="T6" fmla="*/ 76 w 1243"/>
                  <a:gd name="T7" fmla="*/ 358 h 879"/>
                  <a:gd name="T8" fmla="*/ 41 w 1243"/>
                  <a:gd name="T9" fmla="*/ 415 h 879"/>
                  <a:gd name="T10" fmla="*/ 38 w 1243"/>
                  <a:gd name="T11" fmla="*/ 455 h 879"/>
                  <a:gd name="T12" fmla="*/ 9 w 1243"/>
                  <a:gd name="T13" fmla="*/ 498 h 879"/>
                  <a:gd name="T14" fmla="*/ 33 w 1243"/>
                  <a:gd name="T15" fmla="*/ 543 h 879"/>
                  <a:gd name="T16" fmla="*/ 154 w 1243"/>
                  <a:gd name="T17" fmla="*/ 545 h 879"/>
                  <a:gd name="T18" fmla="*/ 246 w 1243"/>
                  <a:gd name="T19" fmla="*/ 591 h 879"/>
                  <a:gd name="T20" fmla="*/ 364 w 1243"/>
                  <a:gd name="T21" fmla="*/ 713 h 879"/>
                  <a:gd name="T22" fmla="*/ 392 w 1243"/>
                  <a:gd name="T23" fmla="*/ 798 h 879"/>
                  <a:gd name="T24" fmla="*/ 501 w 1243"/>
                  <a:gd name="T25" fmla="*/ 808 h 879"/>
                  <a:gd name="T26" fmla="*/ 573 w 1243"/>
                  <a:gd name="T27" fmla="*/ 855 h 879"/>
                  <a:gd name="T28" fmla="*/ 742 w 1243"/>
                  <a:gd name="T29" fmla="*/ 879 h 879"/>
                  <a:gd name="T30" fmla="*/ 850 w 1243"/>
                  <a:gd name="T31" fmla="*/ 809 h 879"/>
                  <a:gd name="T32" fmla="*/ 933 w 1243"/>
                  <a:gd name="T33" fmla="*/ 768 h 879"/>
                  <a:gd name="T34" fmla="*/ 1071 w 1243"/>
                  <a:gd name="T35" fmla="*/ 815 h 879"/>
                  <a:gd name="T36" fmla="*/ 1092 w 1243"/>
                  <a:gd name="T37" fmla="*/ 753 h 879"/>
                  <a:gd name="T38" fmla="*/ 1120 w 1243"/>
                  <a:gd name="T39" fmla="*/ 683 h 879"/>
                  <a:gd name="T40" fmla="*/ 1137 w 1243"/>
                  <a:gd name="T41" fmla="*/ 649 h 879"/>
                  <a:gd name="T42" fmla="*/ 1162 w 1243"/>
                  <a:gd name="T43" fmla="*/ 633 h 879"/>
                  <a:gd name="T44" fmla="*/ 1219 w 1243"/>
                  <a:gd name="T45" fmla="*/ 594 h 879"/>
                  <a:gd name="T46" fmla="*/ 1228 w 1243"/>
                  <a:gd name="T47" fmla="*/ 553 h 879"/>
                  <a:gd name="T48" fmla="*/ 1158 w 1243"/>
                  <a:gd name="T49" fmla="*/ 513 h 879"/>
                  <a:gd name="T50" fmla="*/ 1131 w 1243"/>
                  <a:gd name="T51" fmla="*/ 447 h 879"/>
                  <a:gd name="T52" fmla="*/ 994 w 1243"/>
                  <a:gd name="T53" fmla="*/ 340 h 879"/>
                  <a:gd name="T54" fmla="*/ 1008 w 1243"/>
                  <a:gd name="T55" fmla="*/ 271 h 879"/>
                  <a:gd name="T56" fmla="*/ 966 w 1243"/>
                  <a:gd name="T57" fmla="*/ 188 h 879"/>
                  <a:gd name="T58" fmla="*/ 892 w 1243"/>
                  <a:gd name="T59" fmla="*/ 182 h 879"/>
                  <a:gd name="T60" fmla="*/ 938 w 1243"/>
                  <a:gd name="T61" fmla="*/ 104 h 879"/>
                  <a:gd name="T62" fmla="*/ 967 w 1243"/>
                  <a:gd name="T63" fmla="*/ 47 h 879"/>
                  <a:gd name="T64" fmla="*/ 884 w 1243"/>
                  <a:gd name="T65" fmla="*/ 21 h 879"/>
                  <a:gd name="T66" fmla="*/ 845 w 1243"/>
                  <a:gd name="T67" fmla="*/ 31 h 879"/>
                  <a:gd name="T68" fmla="*/ 748 w 1243"/>
                  <a:gd name="T69" fmla="*/ 0 h 879"/>
                  <a:gd name="T70" fmla="*/ 642 w 1243"/>
                  <a:gd name="T71" fmla="*/ 23 h 879"/>
                  <a:gd name="T72" fmla="*/ 520 w 1243"/>
                  <a:gd name="T73" fmla="*/ 75 h 879"/>
                  <a:gd name="T74" fmla="*/ 438 w 1243"/>
                  <a:gd name="T75" fmla="*/ 56 h 879"/>
                  <a:gd name="T76" fmla="*/ 374 w 1243"/>
                  <a:gd name="T77" fmla="*/ 101 h 879"/>
                  <a:gd name="T78" fmla="*/ 303 w 1243"/>
                  <a:gd name="T79" fmla="*/ 121 h 879"/>
                  <a:gd name="T80" fmla="*/ 275 w 1243"/>
                  <a:gd name="T81" fmla="*/ 185 h 879"/>
                  <a:gd name="T82" fmla="*/ 226 w 1243"/>
                  <a:gd name="T83" fmla="*/ 89 h 879"/>
                  <a:gd name="T84" fmla="*/ 171 w 1243"/>
                  <a:gd name="T85" fmla="*/ 148 h 879"/>
                  <a:gd name="T86" fmla="*/ 78 w 1243"/>
                  <a:gd name="T87" fmla="*/ 163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3" h="879">
                    <a:moveTo>
                      <a:pt x="78" y="163"/>
                    </a:moveTo>
                    <a:lnTo>
                      <a:pt x="59" y="171"/>
                    </a:lnTo>
                    <a:lnTo>
                      <a:pt x="54" y="185"/>
                    </a:lnTo>
                    <a:lnTo>
                      <a:pt x="89" y="202"/>
                    </a:lnTo>
                    <a:lnTo>
                      <a:pt x="90" y="215"/>
                    </a:lnTo>
                    <a:lnTo>
                      <a:pt x="78" y="230"/>
                    </a:lnTo>
                    <a:lnTo>
                      <a:pt x="87" y="256"/>
                    </a:lnTo>
                    <a:lnTo>
                      <a:pt x="82" y="283"/>
                    </a:lnTo>
                    <a:lnTo>
                      <a:pt x="56" y="286"/>
                    </a:lnTo>
                    <a:lnTo>
                      <a:pt x="68" y="339"/>
                    </a:lnTo>
                    <a:lnTo>
                      <a:pt x="62" y="352"/>
                    </a:lnTo>
                    <a:lnTo>
                      <a:pt x="76" y="358"/>
                    </a:lnTo>
                    <a:lnTo>
                      <a:pt x="77" y="364"/>
                    </a:lnTo>
                    <a:lnTo>
                      <a:pt x="33" y="396"/>
                    </a:lnTo>
                    <a:lnTo>
                      <a:pt x="41" y="415"/>
                    </a:lnTo>
                    <a:lnTo>
                      <a:pt x="30" y="429"/>
                    </a:lnTo>
                    <a:lnTo>
                      <a:pt x="37" y="442"/>
                    </a:lnTo>
                    <a:lnTo>
                      <a:pt x="38" y="455"/>
                    </a:lnTo>
                    <a:lnTo>
                      <a:pt x="14" y="478"/>
                    </a:lnTo>
                    <a:lnTo>
                      <a:pt x="0" y="479"/>
                    </a:lnTo>
                    <a:lnTo>
                      <a:pt x="9" y="498"/>
                    </a:lnTo>
                    <a:lnTo>
                      <a:pt x="30" y="509"/>
                    </a:lnTo>
                    <a:lnTo>
                      <a:pt x="24" y="523"/>
                    </a:lnTo>
                    <a:lnTo>
                      <a:pt x="33" y="543"/>
                    </a:lnTo>
                    <a:lnTo>
                      <a:pt x="86" y="532"/>
                    </a:lnTo>
                    <a:lnTo>
                      <a:pt x="100" y="543"/>
                    </a:lnTo>
                    <a:lnTo>
                      <a:pt x="154" y="545"/>
                    </a:lnTo>
                    <a:lnTo>
                      <a:pt x="179" y="522"/>
                    </a:lnTo>
                    <a:lnTo>
                      <a:pt x="219" y="525"/>
                    </a:lnTo>
                    <a:lnTo>
                      <a:pt x="246" y="591"/>
                    </a:lnTo>
                    <a:lnTo>
                      <a:pt x="274" y="614"/>
                    </a:lnTo>
                    <a:lnTo>
                      <a:pt x="330" y="636"/>
                    </a:lnTo>
                    <a:lnTo>
                      <a:pt x="364" y="713"/>
                    </a:lnTo>
                    <a:lnTo>
                      <a:pt x="346" y="729"/>
                    </a:lnTo>
                    <a:lnTo>
                      <a:pt x="347" y="741"/>
                    </a:lnTo>
                    <a:lnTo>
                      <a:pt x="392" y="798"/>
                    </a:lnTo>
                    <a:lnTo>
                      <a:pt x="426" y="801"/>
                    </a:lnTo>
                    <a:lnTo>
                      <a:pt x="472" y="791"/>
                    </a:lnTo>
                    <a:lnTo>
                      <a:pt x="501" y="808"/>
                    </a:lnTo>
                    <a:lnTo>
                      <a:pt x="509" y="828"/>
                    </a:lnTo>
                    <a:lnTo>
                      <a:pt x="549" y="830"/>
                    </a:lnTo>
                    <a:lnTo>
                      <a:pt x="573" y="855"/>
                    </a:lnTo>
                    <a:lnTo>
                      <a:pt x="612" y="845"/>
                    </a:lnTo>
                    <a:lnTo>
                      <a:pt x="665" y="853"/>
                    </a:lnTo>
                    <a:lnTo>
                      <a:pt x="742" y="879"/>
                    </a:lnTo>
                    <a:lnTo>
                      <a:pt x="788" y="869"/>
                    </a:lnTo>
                    <a:lnTo>
                      <a:pt x="824" y="818"/>
                    </a:lnTo>
                    <a:lnTo>
                      <a:pt x="850" y="809"/>
                    </a:lnTo>
                    <a:lnTo>
                      <a:pt x="872" y="767"/>
                    </a:lnTo>
                    <a:lnTo>
                      <a:pt x="908" y="783"/>
                    </a:lnTo>
                    <a:lnTo>
                      <a:pt x="933" y="768"/>
                    </a:lnTo>
                    <a:lnTo>
                      <a:pt x="994" y="782"/>
                    </a:lnTo>
                    <a:lnTo>
                      <a:pt x="1060" y="830"/>
                    </a:lnTo>
                    <a:lnTo>
                      <a:pt x="1071" y="815"/>
                    </a:lnTo>
                    <a:lnTo>
                      <a:pt x="1076" y="781"/>
                    </a:lnTo>
                    <a:lnTo>
                      <a:pt x="1094" y="773"/>
                    </a:lnTo>
                    <a:lnTo>
                      <a:pt x="1092" y="753"/>
                    </a:lnTo>
                    <a:lnTo>
                      <a:pt x="1104" y="725"/>
                    </a:lnTo>
                    <a:lnTo>
                      <a:pt x="1096" y="705"/>
                    </a:lnTo>
                    <a:lnTo>
                      <a:pt x="1120" y="683"/>
                    </a:lnTo>
                    <a:lnTo>
                      <a:pt x="1125" y="670"/>
                    </a:lnTo>
                    <a:lnTo>
                      <a:pt x="1124" y="656"/>
                    </a:lnTo>
                    <a:lnTo>
                      <a:pt x="1137" y="649"/>
                    </a:lnTo>
                    <a:lnTo>
                      <a:pt x="1135" y="628"/>
                    </a:lnTo>
                    <a:lnTo>
                      <a:pt x="1148" y="627"/>
                    </a:lnTo>
                    <a:lnTo>
                      <a:pt x="1162" y="633"/>
                    </a:lnTo>
                    <a:lnTo>
                      <a:pt x="1174" y="612"/>
                    </a:lnTo>
                    <a:lnTo>
                      <a:pt x="1201" y="616"/>
                    </a:lnTo>
                    <a:lnTo>
                      <a:pt x="1219" y="594"/>
                    </a:lnTo>
                    <a:lnTo>
                      <a:pt x="1239" y="598"/>
                    </a:lnTo>
                    <a:lnTo>
                      <a:pt x="1243" y="572"/>
                    </a:lnTo>
                    <a:lnTo>
                      <a:pt x="1228" y="553"/>
                    </a:lnTo>
                    <a:lnTo>
                      <a:pt x="1208" y="555"/>
                    </a:lnTo>
                    <a:lnTo>
                      <a:pt x="1193" y="522"/>
                    </a:lnTo>
                    <a:lnTo>
                      <a:pt x="1158" y="513"/>
                    </a:lnTo>
                    <a:lnTo>
                      <a:pt x="1156" y="493"/>
                    </a:lnTo>
                    <a:lnTo>
                      <a:pt x="1121" y="476"/>
                    </a:lnTo>
                    <a:lnTo>
                      <a:pt x="1131" y="447"/>
                    </a:lnTo>
                    <a:lnTo>
                      <a:pt x="1073" y="406"/>
                    </a:lnTo>
                    <a:lnTo>
                      <a:pt x="1041" y="342"/>
                    </a:lnTo>
                    <a:lnTo>
                      <a:pt x="994" y="340"/>
                    </a:lnTo>
                    <a:lnTo>
                      <a:pt x="1016" y="290"/>
                    </a:lnTo>
                    <a:lnTo>
                      <a:pt x="995" y="279"/>
                    </a:lnTo>
                    <a:lnTo>
                      <a:pt x="1008" y="271"/>
                    </a:lnTo>
                    <a:lnTo>
                      <a:pt x="985" y="240"/>
                    </a:lnTo>
                    <a:lnTo>
                      <a:pt x="995" y="212"/>
                    </a:lnTo>
                    <a:lnTo>
                      <a:pt x="966" y="188"/>
                    </a:lnTo>
                    <a:lnTo>
                      <a:pt x="953" y="189"/>
                    </a:lnTo>
                    <a:lnTo>
                      <a:pt x="925" y="171"/>
                    </a:lnTo>
                    <a:lnTo>
                      <a:pt x="892" y="182"/>
                    </a:lnTo>
                    <a:lnTo>
                      <a:pt x="884" y="169"/>
                    </a:lnTo>
                    <a:lnTo>
                      <a:pt x="890" y="154"/>
                    </a:lnTo>
                    <a:lnTo>
                      <a:pt x="938" y="104"/>
                    </a:lnTo>
                    <a:lnTo>
                      <a:pt x="934" y="63"/>
                    </a:lnTo>
                    <a:lnTo>
                      <a:pt x="954" y="61"/>
                    </a:lnTo>
                    <a:lnTo>
                      <a:pt x="967" y="47"/>
                    </a:lnTo>
                    <a:lnTo>
                      <a:pt x="938" y="36"/>
                    </a:lnTo>
                    <a:lnTo>
                      <a:pt x="887" y="54"/>
                    </a:lnTo>
                    <a:lnTo>
                      <a:pt x="884" y="21"/>
                    </a:lnTo>
                    <a:lnTo>
                      <a:pt x="877" y="21"/>
                    </a:lnTo>
                    <a:lnTo>
                      <a:pt x="871" y="22"/>
                    </a:lnTo>
                    <a:lnTo>
                      <a:pt x="845" y="31"/>
                    </a:lnTo>
                    <a:lnTo>
                      <a:pt x="807" y="55"/>
                    </a:lnTo>
                    <a:lnTo>
                      <a:pt x="762" y="19"/>
                    </a:lnTo>
                    <a:lnTo>
                      <a:pt x="748" y="0"/>
                    </a:lnTo>
                    <a:lnTo>
                      <a:pt x="710" y="23"/>
                    </a:lnTo>
                    <a:lnTo>
                      <a:pt x="690" y="26"/>
                    </a:lnTo>
                    <a:lnTo>
                      <a:pt x="642" y="23"/>
                    </a:lnTo>
                    <a:lnTo>
                      <a:pt x="612" y="53"/>
                    </a:lnTo>
                    <a:lnTo>
                      <a:pt x="573" y="70"/>
                    </a:lnTo>
                    <a:lnTo>
                      <a:pt x="520" y="75"/>
                    </a:lnTo>
                    <a:lnTo>
                      <a:pt x="507" y="90"/>
                    </a:lnTo>
                    <a:lnTo>
                      <a:pt x="460" y="74"/>
                    </a:lnTo>
                    <a:lnTo>
                      <a:pt x="438" y="56"/>
                    </a:lnTo>
                    <a:lnTo>
                      <a:pt x="411" y="65"/>
                    </a:lnTo>
                    <a:lnTo>
                      <a:pt x="382" y="101"/>
                    </a:lnTo>
                    <a:lnTo>
                      <a:pt x="374" y="101"/>
                    </a:lnTo>
                    <a:lnTo>
                      <a:pt x="366" y="82"/>
                    </a:lnTo>
                    <a:lnTo>
                      <a:pt x="313" y="94"/>
                    </a:lnTo>
                    <a:lnTo>
                      <a:pt x="303" y="121"/>
                    </a:lnTo>
                    <a:lnTo>
                      <a:pt x="313" y="168"/>
                    </a:lnTo>
                    <a:lnTo>
                      <a:pt x="295" y="190"/>
                    </a:lnTo>
                    <a:lnTo>
                      <a:pt x="275" y="185"/>
                    </a:lnTo>
                    <a:lnTo>
                      <a:pt x="238" y="154"/>
                    </a:lnTo>
                    <a:lnTo>
                      <a:pt x="256" y="126"/>
                    </a:lnTo>
                    <a:lnTo>
                      <a:pt x="226" y="89"/>
                    </a:lnTo>
                    <a:lnTo>
                      <a:pt x="190" y="132"/>
                    </a:lnTo>
                    <a:lnTo>
                      <a:pt x="170" y="134"/>
                    </a:lnTo>
                    <a:lnTo>
                      <a:pt x="171" y="148"/>
                    </a:lnTo>
                    <a:lnTo>
                      <a:pt x="150" y="136"/>
                    </a:lnTo>
                    <a:lnTo>
                      <a:pt x="103" y="140"/>
                    </a:lnTo>
                    <a:lnTo>
                      <a:pt x="78" y="1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6" name="Freeform 192">
                <a:extLst>
                  <a:ext uri="{FF2B5EF4-FFF2-40B4-BE49-F238E27FC236}">
                    <a16:creationId xmlns:a16="http://schemas.microsoft.com/office/drawing/2014/main" id="{00C2D27C-5CCE-018B-F4D4-1B493597F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5" y="2577"/>
                <a:ext cx="349" cy="237"/>
              </a:xfrm>
              <a:custGeom>
                <a:avLst/>
                <a:gdLst>
                  <a:gd name="T0" fmla="*/ 181 w 1047"/>
                  <a:gd name="T1" fmla="*/ 127 h 711"/>
                  <a:gd name="T2" fmla="*/ 142 w 1047"/>
                  <a:gd name="T3" fmla="*/ 218 h 711"/>
                  <a:gd name="T4" fmla="*/ 124 w 1047"/>
                  <a:gd name="T5" fmla="*/ 246 h 711"/>
                  <a:gd name="T6" fmla="*/ 54 w 1047"/>
                  <a:gd name="T7" fmla="*/ 274 h 711"/>
                  <a:gd name="T8" fmla="*/ 0 w 1047"/>
                  <a:gd name="T9" fmla="*/ 352 h 711"/>
                  <a:gd name="T10" fmla="*/ 15 w 1047"/>
                  <a:gd name="T11" fmla="*/ 364 h 711"/>
                  <a:gd name="T12" fmla="*/ 98 w 1047"/>
                  <a:gd name="T13" fmla="*/ 390 h 711"/>
                  <a:gd name="T14" fmla="*/ 69 w 1047"/>
                  <a:gd name="T15" fmla="*/ 447 h 711"/>
                  <a:gd name="T16" fmla="*/ 23 w 1047"/>
                  <a:gd name="T17" fmla="*/ 525 h 711"/>
                  <a:gd name="T18" fmla="*/ 97 w 1047"/>
                  <a:gd name="T19" fmla="*/ 531 h 711"/>
                  <a:gd name="T20" fmla="*/ 139 w 1047"/>
                  <a:gd name="T21" fmla="*/ 614 h 711"/>
                  <a:gd name="T22" fmla="*/ 125 w 1047"/>
                  <a:gd name="T23" fmla="*/ 683 h 711"/>
                  <a:gd name="T24" fmla="*/ 283 w 1047"/>
                  <a:gd name="T25" fmla="*/ 661 h 711"/>
                  <a:gd name="T26" fmla="*/ 388 w 1047"/>
                  <a:gd name="T27" fmla="*/ 691 h 711"/>
                  <a:gd name="T28" fmla="*/ 434 w 1047"/>
                  <a:gd name="T29" fmla="*/ 694 h 711"/>
                  <a:gd name="T30" fmla="*/ 504 w 1047"/>
                  <a:gd name="T31" fmla="*/ 641 h 711"/>
                  <a:gd name="T32" fmla="*/ 481 w 1047"/>
                  <a:gd name="T33" fmla="*/ 616 h 711"/>
                  <a:gd name="T34" fmla="*/ 519 w 1047"/>
                  <a:gd name="T35" fmla="*/ 586 h 711"/>
                  <a:gd name="T36" fmla="*/ 631 w 1047"/>
                  <a:gd name="T37" fmla="*/ 575 h 711"/>
                  <a:gd name="T38" fmla="*/ 689 w 1047"/>
                  <a:gd name="T39" fmla="*/ 542 h 711"/>
                  <a:gd name="T40" fmla="*/ 671 w 1047"/>
                  <a:gd name="T41" fmla="*/ 505 h 711"/>
                  <a:gd name="T42" fmla="*/ 742 w 1047"/>
                  <a:gd name="T43" fmla="*/ 464 h 711"/>
                  <a:gd name="T44" fmla="*/ 792 w 1047"/>
                  <a:gd name="T45" fmla="*/ 425 h 711"/>
                  <a:gd name="T46" fmla="*/ 767 w 1047"/>
                  <a:gd name="T47" fmla="*/ 375 h 711"/>
                  <a:gd name="T48" fmla="*/ 770 w 1047"/>
                  <a:gd name="T49" fmla="*/ 321 h 711"/>
                  <a:gd name="T50" fmla="*/ 890 w 1047"/>
                  <a:gd name="T51" fmla="*/ 316 h 711"/>
                  <a:gd name="T52" fmla="*/ 975 w 1047"/>
                  <a:gd name="T53" fmla="*/ 302 h 711"/>
                  <a:gd name="T54" fmla="*/ 973 w 1047"/>
                  <a:gd name="T55" fmla="*/ 275 h 711"/>
                  <a:gd name="T56" fmla="*/ 1047 w 1047"/>
                  <a:gd name="T57" fmla="*/ 275 h 711"/>
                  <a:gd name="T58" fmla="*/ 1011 w 1047"/>
                  <a:gd name="T59" fmla="*/ 252 h 711"/>
                  <a:gd name="T60" fmla="*/ 976 w 1047"/>
                  <a:gd name="T61" fmla="*/ 241 h 711"/>
                  <a:gd name="T62" fmla="*/ 1017 w 1047"/>
                  <a:gd name="T63" fmla="*/ 177 h 711"/>
                  <a:gd name="T64" fmla="*/ 946 w 1047"/>
                  <a:gd name="T65" fmla="*/ 123 h 711"/>
                  <a:gd name="T66" fmla="*/ 954 w 1047"/>
                  <a:gd name="T67" fmla="*/ 69 h 711"/>
                  <a:gd name="T68" fmla="*/ 869 w 1047"/>
                  <a:gd name="T69" fmla="*/ 90 h 711"/>
                  <a:gd name="T70" fmla="*/ 753 w 1047"/>
                  <a:gd name="T71" fmla="*/ 141 h 711"/>
                  <a:gd name="T72" fmla="*/ 691 w 1047"/>
                  <a:gd name="T73" fmla="*/ 133 h 711"/>
                  <a:gd name="T74" fmla="*/ 662 w 1047"/>
                  <a:gd name="T75" fmla="*/ 177 h 711"/>
                  <a:gd name="T76" fmla="*/ 593 w 1047"/>
                  <a:gd name="T77" fmla="*/ 163 h 711"/>
                  <a:gd name="T78" fmla="*/ 461 w 1047"/>
                  <a:gd name="T79" fmla="*/ 175 h 711"/>
                  <a:gd name="T80" fmla="*/ 442 w 1047"/>
                  <a:gd name="T81" fmla="*/ 123 h 711"/>
                  <a:gd name="T82" fmla="*/ 380 w 1047"/>
                  <a:gd name="T83" fmla="*/ 116 h 711"/>
                  <a:gd name="T84" fmla="*/ 299 w 1047"/>
                  <a:gd name="T85" fmla="*/ 35 h 711"/>
                  <a:gd name="T86" fmla="*/ 277 w 1047"/>
                  <a:gd name="T87" fmla="*/ 11 h 711"/>
                  <a:gd name="T88" fmla="*/ 178 w 1047"/>
                  <a:gd name="T89" fmla="*/ 27 h 711"/>
                  <a:gd name="T90" fmla="*/ 137 w 1047"/>
                  <a:gd name="T91" fmla="*/ 18 h 711"/>
                  <a:gd name="T92" fmla="*/ 138 w 1047"/>
                  <a:gd name="T93" fmla="*/ 98 h 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47" h="711">
                    <a:moveTo>
                      <a:pt x="138" y="98"/>
                    </a:moveTo>
                    <a:lnTo>
                      <a:pt x="158" y="96"/>
                    </a:lnTo>
                    <a:lnTo>
                      <a:pt x="181" y="127"/>
                    </a:lnTo>
                    <a:lnTo>
                      <a:pt x="168" y="135"/>
                    </a:lnTo>
                    <a:lnTo>
                      <a:pt x="159" y="183"/>
                    </a:lnTo>
                    <a:lnTo>
                      <a:pt x="142" y="218"/>
                    </a:lnTo>
                    <a:lnTo>
                      <a:pt x="103" y="228"/>
                    </a:lnTo>
                    <a:lnTo>
                      <a:pt x="104" y="242"/>
                    </a:lnTo>
                    <a:lnTo>
                      <a:pt x="124" y="246"/>
                    </a:lnTo>
                    <a:lnTo>
                      <a:pt x="127" y="280"/>
                    </a:lnTo>
                    <a:lnTo>
                      <a:pt x="110" y="295"/>
                    </a:lnTo>
                    <a:lnTo>
                      <a:pt x="54" y="274"/>
                    </a:lnTo>
                    <a:lnTo>
                      <a:pt x="49" y="300"/>
                    </a:lnTo>
                    <a:lnTo>
                      <a:pt x="17" y="317"/>
                    </a:lnTo>
                    <a:lnTo>
                      <a:pt x="0" y="352"/>
                    </a:lnTo>
                    <a:lnTo>
                      <a:pt x="1" y="358"/>
                    </a:lnTo>
                    <a:lnTo>
                      <a:pt x="8" y="364"/>
                    </a:lnTo>
                    <a:lnTo>
                      <a:pt x="15" y="364"/>
                    </a:lnTo>
                    <a:lnTo>
                      <a:pt x="18" y="397"/>
                    </a:lnTo>
                    <a:lnTo>
                      <a:pt x="69" y="379"/>
                    </a:lnTo>
                    <a:lnTo>
                      <a:pt x="98" y="390"/>
                    </a:lnTo>
                    <a:lnTo>
                      <a:pt x="85" y="404"/>
                    </a:lnTo>
                    <a:lnTo>
                      <a:pt x="65" y="406"/>
                    </a:lnTo>
                    <a:lnTo>
                      <a:pt x="69" y="447"/>
                    </a:lnTo>
                    <a:lnTo>
                      <a:pt x="21" y="497"/>
                    </a:lnTo>
                    <a:lnTo>
                      <a:pt x="15" y="512"/>
                    </a:lnTo>
                    <a:lnTo>
                      <a:pt x="23" y="525"/>
                    </a:lnTo>
                    <a:lnTo>
                      <a:pt x="56" y="514"/>
                    </a:lnTo>
                    <a:lnTo>
                      <a:pt x="84" y="532"/>
                    </a:lnTo>
                    <a:lnTo>
                      <a:pt x="97" y="531"/>
                    </a:lnTo>
                    <a:lnTo>
                      <a:pt x="126" y="555"/>
                    </a:lnTo>
                    <a:lnTo>
                      <a:pt x="116" y="583"/>
                    </a:lnTo>
                    <a:lnTo>
                      <a:pt x="139" y="614"/>
                    </a:lnTo>
                    <a:lnTo>
                      <a:pt x="126" y="622"/>
                    </a:lnTo>
                    <a:lnTo>
                      <a:pt x="147" y="633"/>
                    </a:lnTo>
                    <a:lnTo>
                      <a:pt x="125" y="683"/>
                    </a:lnTo>
                    <a:lnTo>
                      <a:pt x="172" y="685"/>
                    </a:lnTo>
                    <a:lnTo>
                      <a:pt x="258" y="670"/>
                    </a:lnTo>
                    <a:lnTo>
                      <a:pt x="283" y="661"/>
                    </a:lnTo>
                    <a:lnTo>
                      <a:pt x="306" y="672"/>
                    </a:lnTo>
                    <a:lnTo>
                      <a:pt x="337" y="656"/>
                    </a:lnTo>
                    <a:lnTo>
                      <a:pt x="388" y="691"/>
                    </a:lnTo>
                    <a:lnTo>
                      <a:pt x="389" y="705"/>
                    </a:lnTo>
                    <a:lnTo>
                      <a:pt x="396" y="711"/>
                    </a:lnTo>
                    <a:lnTo>
                      <a:pt x="434" y="694"/>
                    </a:lnTo>
                    <a:lnTo>
                      <a:pt x="447" y="680"/>
                    </a:lnTo>
                    <a:lnTo>
                      <a:pt x="505" y="661"/>
                    </a:lnTo>
                    <a:lnTo>
                      <a:pt x="504" y="641"/>
                    </a:lnTo>
                    <a:lnTo>
                      <a:pt x="476" y="636"/>
                    </a:lnTo>
                    <a:lnTo>
                      <a:pt x="462" y="625"/>
                    </a:lnTo>
                    <a:lnTo>
                      <a:pt x="481" y="616"/>
                    </a:lnTo>
                    <a:lnTo>
                      <a:pt x="508" y="620"/>
                    </a:lnTo>
                    <a:lnTo>
                      <a:pt x="512" y="593"/>
                    </a:lnTo>
                    <a:lnTo>
                      <a:pt x="519" y="586"/>
                    </a:lnTo>
                    <a:lnTo>
                      <a:pt x="587" y="599"/>
                    </a:lnTo>
                    <a:lnTo>
                      <a:pt x="610" y="564"/>
                    </a:lnTo>
                    <a:lnTo>
                      <a:pt x="631" y="575"/>
                    </a:lnTo>
                    <a:lnTo>
                      <a:pt x="663" y="552"/>
                    </a:lnTo>
                    <a:lnTo>
                      <a:pt x="683" y="550"/>
                    </a:lnTo>
                    <a:lnTo>
                      <a:pt x="689" y="542"/>
                    </a:lnTo>
                    <a:lnTo>
                      <a:pt x="695" y="529"/>
                    </a:lnTo>
                    <a:lnTo>
                      <a:pt x="666" y="512"/>
                    </a:lnTo>
                    <a:lnTo>
                      <a:pt x="671" y="505"/>
                    </a:lnTo>
                    <a:lnTo>
                      <a:pt x="685" y="496"/>
                    </a:lnTo>
                    <a:lnTo>
                      <a:pt x="732" y="498"/>
                    </a:lnTo>
                    <a:lnTo>
                      <a:pt x="742" y="464"/>
                    </a:lnTo>
                    <a:lnTo>
                      <a:pt x="762" y="462"/>
                    </a:lnTo>
                    <a:lnTo>
                      <a:pt x="760" y="442"/>
                    </a:lnTo>
                    <a:lnTo>
                      <a:pt x="792" y="425"/>
                    </a:lnTo>
                    <a:lnTo>
                      <a:pt x="803" y="398"/>
                    </a:lnTo>
                    <a:lnTo>
                      <a:pt x="781" y="380"/>
                    </a:lnTo>
                    <a:lnTo>
                      <a:pt x="767" y="375"/>
                    </a:lnTo>
                    <a:lnTo>
                      <a:pt x="772" y="354"/>
                    </a:lnTo>
                    <a:lnTo>
                      <a:pt x="763" y="335"/>
                    </a:lnTo>
                    <a:lnTo>
                      <a:pt x="770" y="321"/>
                    </a:lnTo>
                    <a:lnTo>
                      <a:pt x="837" y="327"/>
                    </a:lnTo>
                    <a:lnTo>
                      <a:pt x="872" y="344"/>
                    </a:lnTo>
                    <a:lnTo>
                      <a:pt x="890" y="316"/>
                    </a:lnTo>
                    <a:lnTo>
                      <a:pt x="918" y="334"/>
                    </a:lnTo>
                    <a:lnTo>
                      <a:pt x="914" y="294"/>
                    </a:lnTo>
                    <a:lnTo>
                      <a:pt x="975" y="302"/>
                    </a:lnTo>
                    <a:lnTo>
                      <a:pt x="981" y="295"/>
                    </a:lnTo>
                    <a:lnTo>
                      <a:pt x="967" y="282"/>
                    </a:lnTo>
                    <a:lnTo>
                      <a:pt x="973" y="275"/>
                    </a:lnTo>
                    <a:lnTo>
                      <a:pt x="1021" y="291"/>
                    </a:lnTo>
                    <a:lnTo>
                      <a:pt x="1042" y="288"/>
                    </a:lnTo>
                    <a:lnTo>
                      <a:pt x="1047" y="275"/>
                    </a:lnTo>
                    <a:lnTo>
                      <a:pt x="1033" y="269"/>
                    </a:lnTo>
                    <a:lnTo>
                      <a:pt x="1031" y="249"/>
                    </a:lnTo>
                    <a:lnTo>
                      <a:pt x="1011" y="252"/>
                    </a:lnTo>
                    <a:lnTo>
                      <a:pt x="998" y="259"/>
                    </a:lnTo>
                    <a:lnTo>
                      <a:pt x="990" y="246"/>
                    </a:lnTo>
                    <a:lnTo>
                      <a:pt x="976" y="241"/>
                    </a:lnTo>
                    <a:lnTo>
                      <a:pt x="960" y="216"/>
                    </a:lnTo>
                    <a:lnTo>
                      <a:pt x="1004" y="178"/>
                    </a:lnTo>
                    <a:lnTo>
                      <a:pt x="1017" y="177"/>
                    </a:lnTo>
                    <a:lnTo>
                      <a:pt x="1028" y="143"/>
                    </a:lnTo>
                    <a:lnTo>
                      <a:pt x="967" y="135"/>
                    </a:lnTo>
                    <a:lnTo>
                      <a:pt x="946" y="123"/>
                    </a:lnTo>
                    <a:lnTo>
                      <a:pt x="951" y="109"/>
                    </a:lnTo>
                    <a:lnTo>
                      <a:pt x="942" y="90"/>
                    </a:lnTo>
                    <a:lnTo>
                      <a:pt x="954" y="69"/>
                    </a:lnTo>
                    <a:lnTo>
                      <a:pt x="908" y="80"/>
                    </a:lnTo>
                    <a:lnTo>
                      <a:pt x="887" y="76"/>
                    </a:lnTo>
                    <a:lnTo>
                      <a:pt x="869" y="90"/>
                    </a:lnTo>
                    <a:lnTo>
                      <a:pt x="835" y="87"/>
                    </a:lnTo>
                    <a:lnTo>
                      <a:pt x="764" y="120"/>
                    </a:lnTo>
                    <a:lnTo>
                      <a:pt x="753" y="141"/>
                    </a:lnTo>
                    <a:lnTo>
                      <a:pt x="729" y="117"/>
                    </a:lnTo>
                    <a:lnTo>
                      <a:pt x="703" y="112"/>
                    </a:lnTo>
                    <a:lnTo>
                      <a:pt x="691" y="133"/>
                    </a:lnTo>
                    <a:lnTo>
                      <a:pt x="707" y="165"/>
                    </a:lnTo>
                    <a:lnTo>
                      <a:pt x="676" y="188"/>
                    </a:lnTo>
                    <a:lnTo>
                      <a:pt x="662" y="177"/>
                    </a:lnTo>
                    <a:lnTo>
                      <a:pt x="645" y="144"/>
                    </a:lnTo>
                    <a:lnTo>
                      <a:pt x="618" y="133"/>
                    </a:lnTo>
                    <a:lnTo>
                      <a:pt x="593" y="163"/>
                    </a:lnTo>
                    <a:lnTo>
                      <a:pt x="518" y="210"/>
                    </a:lnTo>
                    <a:lnTo>
                      <a:pt x="495" y="191"/>
                    </a:lnTo>
                    <a:lnTo>
                      <a:pt x="461" y="175"/>
                    </a:lnTo>
                    <a:lnTo>
                      <a:pt x="470" y="141"/>
                    </a:lnTo>
                    <a:lnTo>
                      <a:pt x="468" y="113"/>
                    </a:lnTo>
                    <a:lnTo>
                      <a:pt x="442" y="123"/>
                    </a:lnTo>
                    <a:lnTo>
                      <a:pt x="430" y="138"/>
                    </a:lnTo>
                    <a:lnTo>
                      <a:pt x="396" y="135"/>
                    </a:lnTo>
                    <a:lnTo>
                      <a:pt x="380" y="116"/>
                    </a:lnTo>
                    <a:lnTo>
                      <a:pt x="365" y="90"/>
                    </a:lnTo>
                    <a:lnTo>
                      <a:pt x="324" y="73"/>
                    </a:lnTo>
                    <a:lnTo>
                      <a:pt x="299" y="35"/>
                    </a:lnTo>
                    <a:lnTo>
                      <a:pt x="331" y="12"/>
                    </a:lnTo>
                    <a:lnTo>
                      <a:pt x="330" y="0"/>
                    </a:lnTo>
                    <a:lnTo>
                      <a:pt x="277" y="11"/>
                    </a:lnTo>
                    <a:lnTo>
                      <a:pt x="266" y="25"/>
                    </a:lnTo>
                    <a:lnTo>
                      <a:pt x="224" y="23"/>
                    </a:lnTo>
                    <a:lnTo>
                      <a:pt x="178" y="27"/>
                    </a:lnTo>
                    <a:lnTo>
                      <a:pt x="162" y="2"/>
                    </a:lnTo>
                    <a:lnTo>
                      <a:pt x="142" y="3"/>
                    </a:lnTo>
                    <a:lnTo>
                      <a:pt x="137" y="18"/>
                    </a:lnTo>
                    <a:lnTo>
                      <a:pt x="139" y="44"/>
                    </a:lnTo>
                    <a:lnTo>
                      <a:pt x="116" y="80"/>
                    </a:lnTo>
                    <a:lnTo>
                      <a:pt x="138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7" name="Freeform 193">
                <a:extLst>
                  <a:ext uri="{FF2B5EF4-FFF2-40B4-BE49-F238E27FC236}">
                    <a16:creationId xmlns:a16="http://schemas.microsoft.com/office/drawing/2014/main" id="{39513FDD-EACB-548F-02E9-796E0116ED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" y="2656"/>
                <a:ext cx="388" cy="311"/>
              </a:xfrm>
              <a:custGeom>
                <a:avLst/>
                <a:gdLst>
                  <a:gd name="T0" fmla="*/ 106 w 1162"/>
                  <a:gd name="T1" fmla="*/ 117 h 934"/>
                  <a:gd name="T2" fmla="*/ 115 w 1162"/>
                  <a:gd name="T3" fmla="*/ 143 h 934"/>
                  <a:gd name="T4" fmla="*/ 126 w 1162"/>
                  <a:gd name="T5" fmla="*/ 188 h 934"/>
                  <a:gd name="T6" fmla="*/ 96 w 1162"/>
                  <a:gd name="T7" fmla="*/ 225 h 934"/>
                  <a:gd name="T8" fmla="*/ 66 w 1162"/>
                  <a:gd name="T9" fmla="*/ 261 h 934"/>
                  <a:gd name="T10" fmla="*/ 5 w 1162"/>
                  <a:gd name="T11" fmla="*/ 268 h 934"/>
                  <a:gd name="T12" fmla="*/ 29 w 1162"/>
                  <a:gd name="T13" fmla="*/ 292 h 934"/>
                  <a:gd name="T14" fmla="*/ 17 w 1162"/>
                  <a:gd name="T15" fmla="*/ 313 h 934"/>
                  <a:gd name="T16" fmla="*/ 23 w 1162"/>
                  <a:gd name="T17" fmla="*/ 379 h 934"/>
                  <a:gd name="T18" fmla="*/ 40 w 1162"/>
                  <a:gd name="T19" fmla="*/ 425 h 934"/>
                  <a:gd name="T20" fmla="*/ 95 w 1162"/>
                  <a:gd name="T21" fmla="*/ 507 h 934"/>
                  <a:gd name="T22" fmla="*/ 127 w 1162"/>
                  <a:gd name="T23" fmla="*/ 551 h 934"/>
                  <a:gd name="T24" fmla="*/ 150 w 1162"/>
                  <a:gd name="T25" fmla="*/ 589 h 934"/>
                  <a:gd name="T26" fmla="*/ 127 w 1162"/>
                  <a:gd name="T27" fmla="*/ 625 h 934"/>
                  <a:gd name="T28" fmla="*/ 207 w 1162"/>
                  <a:gd name="T29" fmla="*/ 698 h 934"/>
                  <a:gd name="T30" fmla="*/ 281 w 1162"/>
                  <a:gd name="T31" fmla="*/ 771 h 934"/>
                  <a:gd name="T32" fmla="*/ 373 w 1162"/>
                  <a:gd name="T33" fmla="*/ 823 h 934"/>
                  <a:gd name="T34" fmla="*/ 397 w 1162"/>
                  <a:gd name="T35" fmla="*/ 795 h 934"/>
                  <a:gd name="T36" fmla="*/ 412 w 1162"/>
                  <a:gd name="T37" fmla="*/ 820 h 934"/>
                  <a:gd name="T38" fmla="*/ 405 w 1162"/>
                  <a:gd name="T39" fmla="*/ 875 h 934"/>
                  <a:gd name="T40" fmla="*/ 434 w 1162"/>
                  <a:gd name="T41" fmla="*/ 892 h 934"/>
                  <a:gd name="T42" fmla="*/ 469 w 1162"/>
                  <a:gd name="T43" fmla="*/ 922 h 934"/>
                  <a:gd name="T44" fmla="*/ 558 w 1162"/>
                  <a:gd name="T45" fmla="*/ 934 h 934"/>
                  <a:gd name="T46" fmla="*/ 566 w 1162"/>
                  <a:gd name="T47" fmla="*/ 886 h 934"/>
                  <a:gd name="T48" fmla="*/ 619 w 1162"/>
                  <a:gd name="T49" fmla="*/ 867 h 934"/>
                  <a:gd name="T50" fmla="*/ 709 w 1162"/>
                  <a:gd name="T51" fmla="*/ 900 h 934"/>
                  <a:gd name="T52" fmla="*/ 760 w 1162"/>
                  <a:gd name="T53" fmla="*/ 881 h 934"/>
                  <a:gd name="T54" fmla="*/ 815 w 1162"/>
                  <a:gd name="T55" fmla="*/ 889 h 934"/>
                  <a:gd name="T56" fmla="*/ 901 w 1162"/>
                  <a:gd name="T57" fmla="*/ 868 h 934"/>
                  <a:gd name="T58" fmla="*/ 939 w 1162"/>
                  <a:gd name="T59" fmla="*/ 845 h 934"/>
                  <a:gd name="T60" fmla="*/ 939 w 1162"/>
                  <a:gd name="T61" fmla="*/ 778 h 934"/>
                  <a:gd name="T62" fmla="*/ 906 w 1162"/>
                  <a:gd name="T63" fmla="*/ 707 h 934"/>
                  <a:gd name="T64" fmla="*/ 925 w 1162"/>
                  <a:gd name="T65" fmla="*/ 625 h 934"/>
                  <a:gd name="T66" fmla="*/ 1023 w 1162"/>
                  <a:gd name="T67" fmla="*/ 669 h 934"/>
                  <a:gd name="T68" fmla="*/ 1146 w 1162"/>
                  <a:gd name="T69" fmla="*/ 624 h 934"/>
                  <a:gd name="T70" fmla="*/ 1162 w 1162"/>
                  <a:gd name="T71" fmla="*/ 583 h 934"/>
                  <a:gd name="T72" fmla="*/ 1082 w 1162"/>
                  <a:gd name="T73" fmla="*/ 509 h 934"/>
                  <a:gd name="T74" fmla="*/ 962 w 1162"/>
                  <a:gd name="T75" fmla="*/ 514 h 934"/>
                  <a:gd name="T76" fmla="*/ 865 w 1162"/>
                  <a:gd name="T77" fmla="*/ 415 h 934"/>
                  <a:gd name="T78" fmla="*/ 843 w 1162"/>
                  <a:gd name="T79" fmla="*/ 317 h 934"/>
                  <a:gd name="T80" fmla="*/ 817 w 1162"/>
                  <a:gd name="T81" fmla="*/ 259 h 934"/>
                  <a:gd name="T82" fmla="*/ 761 w 1162"/>
                  <a:gd name="T83" fmla="*/ 171 h 934"/>
                  <a:gd name="T84" fmla="*/ 727 w 1162"/>
                  <a:gd name="T85" fmla="*/ 154 h 934"/>
                  <a:gd name="T86" fmla="*/ 633 w 1162"/>
                  <a:gd name="T87" fmla="*/ 82 h 934"/>
                  <a:gd name="T88" fmla="*/ 564 w 1162"/>
                  <a:gd name="T89" fmla="*/ 61 h 934"/>
                  <a:gd name="T90" fmla="*/ 541 w 1162"/>
                  <a:gd name="T91" fmla="*/ 29 h 934"/>
                  <a:gd name="T92" fmla="*/ 466 w 1162"/>
                  <a:gd name="T93" fmla="*/ 17 h 934"/>
                  <a:gd name="T94" fmla="*/ 376 w 1162"/>
                  <a:gd name="T95" fmla="*/ 51 h 934"/>
                  <a:gd name="T96" fmla="*/ 307 w 1162"/>
                  <a:gd name="T97" fmla="*/ 38 h 934"/>
                  <a:gd name="T98" fmla="*/ 315 w 1162"/>
                  <a:gd name="T99" fmla="*/ 58 h 934"/>
                  <a:gd name="T100" fmla="*/ 248 w 1162"/>
                  <a:gd name="T101" fmla="*/ 57 h 934"/>
                  <a:gd name="T102" fmla="*/ 224 w 1162"/>
                  <a:gd name="T103" fmla="*/ 79 h 934"/>
                  <a:gd name="T104" fmla="*/ 171 w 1162"/>
                  <a:gd name="T105" fmla="*/ 90 h 934"/>
                  <a:gd name="T106" fmla="*/ 97 w 1162"/>
                  <a:gd name="T107" fmla="*/ 98 h 9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62" h="934">
                    <a:moveTo>
                      <a:pt x="97" y="98"/>
                    </a:moveTo>
                    <a:lnTo>
                      <a:pt x="106" y="117"/>
                    </a:lnTo>
                    <a:lnTo>
                      <a:pt x="101" y="138"/>
                    </a:lnTo>
                    <a:lnTo>
                      <a:pt x="115" y="143"/>
                    </a:lnTo>
                    <a:lnTo>
                      <a:pt x="137" y="161"/>
                    </a:lnTo>
                    <a:lnTo>
                      <a:pt x="126" y="188"/>
                    </a:lnTo>
                    <a:lnTo>
                      <a:pt x="94" y="205"/>
                    </a:lnTo>
                    <a:lnTo>
                      <a:pt x="96" y="225"/>
                    </a:lnTo>
                    <a:lnTo>
                      <a:pt x="76" y="227"/>
                    </a:lnTo>
                    <a:lnTo>
                      <a:pt x="66" y="261"/>
                    </a:lnTo>
                    <a:lnTo>
                      <a:pt x="19" y="259"/>
                    </a:lnTo>
                    <a:lnTo>
                      <a:pt x="5" y="268"/>
                    </a:lnTo>
                    <a:lnTo>
                      <a:pt x="0" y="275"/>
                    </a:lnTo>
                    <a:lnTo>
                      <a:pt x="29" y="292"/>
                    </a:lnTo>
                    <a:lnTo>
                      <a:pt x="23" y="305"/>
                    </a:lnTo>
                    <a:lnTo>
                      <a:pt x="17" y="313"/>
                    </a:lnTo>
                    <a:lnTo>
                      <a:pt x="7" y="348"/>
                    </a:lnTo>
                    <a:lnTo>
                      <a:pt x="23" y="379"/>
                    </a:lnTo>
                    <a:lnTo>
                      <a:pt x="38" y="398"/>
                    </a:lnTo>
                    <a:lnTo>
                      <a:pt x="40" y="425"/>
                    </a:lnTo>
                    <a:lnTo>
                      <a:pt x="83" y="454"/>
                    </a:lnTo>
                    <a:lnTo>
                      <a:pt x="95" y="507"/>
                    </a:lnTo>
                    <a:lnTo>
                      <a:pt x="132" y="537"/>
                    </a:lnTo>
                    <a:lnTo>
                      <a:pt x="127" y="551"/>
                    </a:lnTo>
                    <a:lnTo>
                      <a:pt x="108" y="566"/>
                    </a:lnTo>
                    <a:lnTo>
                      <a:pt x="150" y="589"/>
                    </a:lnTo>
                    <a:lnTo>
                      <a:pt x="152" y="609"/>
                    </a:lnTo>
                    <a:lnTo>
                      <a:pt x="127" y="625"/>
                    </a:lnTo>
                    <a:lnTo>
                      <a:pt x="128" y="645"/>
                    </a:lnTo>
                    <a:lnTo>
                      <a:pt x="207" y="698"/>
                    </a:lnTo>
                    <a:lnTo>
                      <a:pt x="242" y="708"/>
                    </a:lnTo>
                    <a:lnTo>
                      <a:pt x="281" y="771"/>
                    </a:lnTo>
                    <a:lnTo>
                      <a:pt x="310" y="796"/>
                    </a:lnTo>
                    <a:lnTo>
                      <a:pt x="373" y="823"/>
                    </a:lnTo>
                    <a:lnTo>
                      <a:pt x="386" y="816"/>
                    </a:lnTo>
                    <a:lnTo>
                      <a:pt x="397" y="795"/>
                    </a:lnTo>
                    <a:lnTo>
                      <a:pt x="417" y="792"/>
                    </a:lnTo>
                    <a:lnTo>
                      <a:pt x="412" y="820"/>
                    </a:lnTo>
                    <a:lnTo>
                      <a:pt x="396" y="848"/>
                    </a:lnTo>
                    <a:lnTo>
                      <a:pt x="405" y="875"/>
                    </a:lnTo>
                    <a:lnTo>
                      <a:pt x="425" y="879"/>
                    </a:lnTo>
                    <a:lnTo>
                      <a:pt x="434" y="892"/>
                    </a:lnTo>
                    <a:lnTo>
                      <a:pt x="442" y="918"/>
                    </a:lnTo>
                    <a:lnTo>
                      <a:pt x="469" y="922"/>
                    </a:lnTo>
                    <a:lnTo>
                      <a:pt x="514" y="898"/>
                    </a:lnTo>
                    <a:lnTo>
                      <a:pt x="558" y="934"/>
                    </a:lnTo>
                    <a:lnTo>
                      <a:pt x="571" y="926"/>
                    </a:lnTo>
                    <a:lnTo>
                      <a:pt x="566" y="886"/>
                    </a:lnTo>
                    <a:lnTo>
                      <a:pt x="597" y="849"/>
                    </a:lnTo>
                    <a:lnTo>
                      <a:pt x="619" y="867"/>
                    </a:lnTo>
                    <a:lnTo>
                      <a:pt x="639" y="866"/>
                    </a:lnTo>
                    <a:lnTo>
                      <a:pt x="709" y="900"/>
                    </a:lnTo>
                    <a:lnTo>
                      <a:pt x="740" y="877"/>
                    </a:lnTo>
                    <a:lnTo>
                      <a:pt x="760" y="881"/>
                    </a:lnTo>
                    <a:lnTo>
                      <a:pt x="794" y="878"/>
                    </a:lnTo>
                    <a:lnTo>
                      <a:pt x="815" y="889"/>
                    </a:lnTo>
                    <a:lnTo>
                      <a:pt x="856" y="893"/>
                    </a:lnTo>
                    <a:lnTo>
                      <a:pt x="901" y="868"/>
                    </a:lnTo>
                    <a:lnTo>
                      <a:pt x="918" y="840"/>
                    </a:lnTo>
                    <a:lnTo>
                      <a:pt x="939" y="845"/>
                    </a:lnTo>
                    <a:lnTo>
                      <a:pt x="935" y="811"/>
                    </a:lnTo>
                    <a:lnTo>
                      <a:pt x="939" y="778"/>
                    </a:lnTo>
                    <a:lnTo>
                      <a:pt x="901" y="727"/>
                    </a:lnTo>
                    <a:lnTo>
                      <a:pt x="906" y="707"/>
                    </a:lnTo>
                    <a:lnTo>
                      <a:pt x="897" y="687"/>
                    </a:lnTo>
                    <a:lnTo>
                      <a:pt x="925" y="625"/>
                    </a:lnTo>
                    <a:lnTo>
                      <a:pt x="980" y="640"/>
                    </a:lnTo>
                    <a:lnTo>
                      <a:pt x="1023" y="669"/>
                    </a:lnTo>
                    <a:lnTo>
                      <a:pt x="1067" y="645"/>
                    </a:lnTo>
                    <a:lnTo>
                      <a:pt x="1146" y="624"/>
                    </a:lnTo>
                    <a:lnTo>
                      <a:pt x="1157" y="590"/>
                    </a:lnTo>
                    <a:lnTo>
                      <a:pt x="1162" y="583"/>
                    </a:lnTo>
                    <a:lnTo>
                      <a:pt x="1144" y="530"/>
                    </a:lnTo>
                    <a:lnTo>
                      <a:pt x="1082" y="509"/>
                    </a:lnTo>
                    <a:lnTo>
                      <a:pt x="1004" y="536"/>
                    </a:lnTo>
                    <a:lnTo>
                      <a:pt x="962" y="514"/>
                    </a:lnTo>
                    <a:lnTo>
                      <a:pt x="933" y="503"/>
                    </a:lnTo>
                    <a:lnTo>
                      <a:pt x="865" y="415"/>
                    </a:lnTo>
                    <a:lnTo>
                      <a:pt x="861" y="369"/>
                    </a:lnTo>
                    <a:lnTo>
                      <a:pt x="843" y="317"/>
                    </a:lnTo>
                    <a:lnTo>
                      <a:pt x="807" y="294"/>
                    </a:lnTo>
                    <a:lnTo>
                      <a:pt x="817" y="259"/>
                    </a:lnTo>
                    <a:lnTo>
                      <a:pt x="785" y="201"/>
                    </a:lnTo>
                    <a:lnTo>
                      <a:pt x="761" y="171"/>
                    </a:lnTo>
                    <a:lnTo>
                      <a:pt x="734" y="159"/>
                    </a:lnTo>
                    <a:lnTo>
                      <a:pt x="727" y="154"/>
                    </a:lnTo>
                    <a:lnTo>
                      <a:pt x="668" y="91"/>
                    </a:lnTo>
                    <a:lnTo>
                      <a:pt x="633" y="82"/>
                    </a:lnTo>
                    <a:lnTo>
                      <a:pt x="618" y="63"/>
                    </a:lnTo>
                    <a:lnTo>
                      <a:pt x="564" y="61"/>
                    </a:lnTo>
                    <a:lnTo>
                      <a:pt x="568" y="41"/>
                    </a:lnTo>
                    <a:lnTo>
                      <a:pt x="541" y="29"/>
                    </a:lnTo>
                    <a:lnTo>
                      <a:pt x="504" y="0"/>
                    </a:lnTo>
                    <a:lnTo>
                      <a:pt x="466" y="17"/>
                    </a:lnTo>
                    <a:lnTo>
                      <a:pt x="439" y="12"/>
                    </a:lnTo>
                    <a:lnTo>
                      <a:pt x="376" y="51"/>
                    </a:lnTo>
                    <a:lnTo>
                      <a:pt x="355" y="54"/>
                    </a:lnTo>
                    <a:lnTo>
                      <a:pt x="307" y="38"/>
                    </a:lnTo>
                    <a:lnTo>
                      <a:pt x="301" y="45"/>
                    </a:lnTo>
                    <a:lnTo>
                      <a:pt x="315" y="58"/>
                    </a:lnTo>
                    <a:lnTo>
                      <a:pt x="309" y="65"/>
                    </a:lnTo>
                    <a:lnTo>
                      <a:pt x="248" y="57"/>
                    </a:lnTo>
                    <a:lnTo>
                      <a:pt x="252" y="97"/>
                    </a:lnTo>
                    <a:lnTo>
                      <a:pt x="224" y="79"/>
                    </a:lnTo>
                    <a:lnTo>
                      <a:pt x="206" y="107"/>
                    </a:lnTo>
                    <a:lnTo>
                      <a:pt x="171" y="90"/>
                    </a:lnTo>
                    <a:lnTo>
                      <a:pt x="104" y="84"/>
                    </a:lnTo>
                    <a:lnTo>
                      <a:pt x="97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8" name="Freeform 194">
                <a:extLst>
                  <a:ext uri="{FF2B5EF4-FFF2-40B4-BE49-F238E27FC236}">
                    <a16:creationId xmlns:a16="http://schemas.microsoft.com/office/drawing/2014/main" id="{6CC5C274-CFE0-80AE-32E0-285E2BAD00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2" y="2760"/>
                <a:ext cx="454" cy="464"/>
              </a:xfrm>
              <a:custGeom>
                <a:avLst/>
                <a:gdLst>
                  <a:gd name="T0" fmla="*/ 756 w 1363"/>
                  <a:gd name="T1" fmla="*/ 86 h 1393"/>
                  <a:gd name="T2" fmla="*/ 727 w 1363"/>
                  <a:gd name="T3" fmla="*/ 130 h 1393"/>
                  <a:gd name="T4" fmla="*/ 669 w 1363"/>
                  <a:gd name="T5" fmla="*/ 155 h 1393"/>
                  <a:gd name="T6" fmla="*/ 586 w 1363"/>
                  <a:gd name="T7" fmla="*/ 122 h 1393"/>
                  <a:gd name="T8" fmla="*/ 452 w 1363"/>
                  <a:gd name="T9" fmla="*/ 135 h 1393"/>
                  <a:gd name="T10" fmla="*/ 532 w 1363"/>
                  <a:gd name="T11" fmla="*/ 269 h 1393"/>
                  <a:gd name="T12" fmla="*/ 604 w 1363"/>
                  <a:gd name="T13" fmla="*/ 315 h 1393"/>
                  <a:gd name="T14" fmla="*/ 654 w 1363"/>
                  <a:gd name="T15" fmla="*/ 365 h 1393"/>
                  <a:gd name="T16" fmla="*/ 612 w 1363"/>
                  <a:gd name="T17" fmla="*/ 409 h 1393"/>
                  <a:gd name="T18" fmla="*/ 559 w 1363"/>
                  <a:gd name="T19" fmla="*/ 420 h 1393"/>
                  <a:gd name="T20" fmla="*/ 535 w 1363"/>
                  <a:gd name="T21" fmla="*/ 449 h 1393"/>
                  <a:gd name="T22" fmla="*/ 507 w 1363"/>
                  <a:gd name="T23" fmla="*/ 498 h 1393"/>
                  <a:gd name="T24" fmla="*/ 505 w 1363"/>
                  <a:gd name="T25" fmla="*/ 566 h 1393"/>
                  <a:gd name="T26" fmla="*/ 471 w 1363"/>
                  <a:gd name="T27" fmla="*/ 623 h 1393"/>
                  <a:gd name="T28" fmla="*/ 319 w 1363"/>
                  <a:gd name="T29" fmla="*/ 576 h 1393"/>
                  <a:gd name="T30" fmla="*/ 235 w 1363"/>
                  <a:gd name="T31" fmla="*/ 611 h 1393"/>
                  <a:gd name="T32" fmla="*/ 168 w 1363"/>
                  <a:gd name="T33" fmla="*/ 691 h 1393"/>
                  <a:gd name="T34" fmla="*/ 115 w 1363"/>
                  <a:gd name="T35" fmla="*/ 769 h 1393"/>
                  <a:gd name="T36" fmla="*/ 66 w 1363"/>
                  <a:gd name="T37" fmla="*/ 821 h 1393"/>
                  <a:gd name="T38" fmla="*/ 47 w 1363"/>
                  <a:gd name="T39" fmla="*/ 903 h 1393"/>
                  <a:gd name="T40" fmla="*/ 102 w 1363"/>
                  <a:gd name="T41" fmla="*/ 985 h 1393"/>
                  <a:gd name="T42" fmla="*/ 86 w 1363"/>
                  <a:gd name="T43" fmla="*/ 1028 h 1393"/>
                  <a:gd name="T44" fmla="*/ 148 w 1363"/>
                  <a:gd name="T45" fmla="*/ 1055 h 1393"/>
                  <a:gd name="T46" fmla="*/ 101 w 1363"/>
                  <a:gd name="T47" fmla="*/ 1187 h 1393"/>
                  <a:gd name="T48" fmla="*/ 11 w 1363"/>
                  <a:gd name="T49" fmla="*/ 1235 h 1393"/>
                  <a:gd name="T50" fmla="*/ 23 w 1363"/>
                  <a:gd name="T51" fmla="*/ 1362 h 1393"/>
                  <a:gd name="T52" fmla="*/ 57 w 1363"/>
                  <a:gd name="T53" fmla="*/ 1379 h 1393"/>
                  <a:gd name="T54" fmla="*/ 124 w 1363"/>
                  <a:gd name="T55" fmla="*/ 1372 h 1393"/>
                  <a:gd name="T56" fmla="*/ 193 w 1363"/>
                  <a:gd name="T57" fmla="*/ 1393 h 1393"/>
                  <a:gd name="T58" fmla="*/ 190 w 1363"/>
                  <a:gd name="T59" fmla="*/ 1360 h 1393"/>
                  <a:gd name="T60" fmla="*/ 181 w 1363"/>
                  <a:gd name="T61" fmla="*/ 1327 h 1393"/>
                  <a:gd name="T62" fmla="*/ 169 w 1363"/>
                  <a:gd name="T63" fmla="*/ 1282 h 1393"/>
                  <a:gd name="T64" fmla="*/ 203 w 1363"/>
                  <a:gd name="T65" fmla="*/ 1205 h 1393"/>
                  <a:gd name="T66" fmla="*/ 346 w 1363"/>
                  <a:gd name="T67" fmla="*/ 1238 h 1393"/>
                  <a:gd name="T68" fmla="*/ 373 w 1363"/>
                  <a:gd name="T69" fmla="*/ 1088 h 1393"/>
                  <a:gd name="T70" fmla="*/ 481 w 1363"/>
                  <a:gd name="T71" fmla="*/ 1031 h 1393"/>
                  <a:gd name="T72" fmla="*/ 478 w 1363"/>
                  <a:gd name="T73" fmla="*/ 917 h 1393"/>
                  <a:gd name="T74" fmla="*/ 549 w 1363"/>
                  <a:gd name="T75" fmla="*/ 884 h 1393"/>
                  <a:gd name="T76" fmla="*/ 630 w 1363"/>
                  <a:gd name="T77" fmla="*/ 897 h 1393"/>
                  <a:gd name="T78" fmla="*/ 725 w 1363"/>
                  <a:gd name="T79" fmla="*/ 907 h 1393"/>
                  <a:gd name="T80" fmla="*/ 660 w 1363"/>
                  <a:gd name="T81" fmla="*/ 860 h 1393"/>
                  <a:gd name="T82" fmla="*/ 795 w 1363"/>
                  <a:gd name="T83" fmla="*/ 801 h 1393"/>
                  <a:gd name="T84" fmla="*/ 734 w 1363"/>
                  <a:gd name="T85" fmla="*/ 719 h 1393"/>
                  <a:gd name="T86" fmla="*/ 831 w 1363"/>
                  <a:gd name="T87" fmla="*/ 750 h 1393"/>
                  <a:gd name="T88" fmla="*/ 902 w 1363"/>
                  <a:gd name="T89" fmla="*/ 790 h 1393"/>
                  <a:gd name="T90" fmla="*/ 953 w 1363"/>
                  <a:gd name="T91" fmla="*/ 752 h 1393"/>
                  <a:gd name="T92" fmla="*/ 1022 w 1363"/>
                  <a:gd name="T93" fmla="*/ 780 h 1393"/>
                  <a:gd name="T94" fmla="*/ 1095 w 1363"/>
                  <a:gd name="T95" fmla="*/ 692 h 1393"/>
                  <a:gd name="T96" fmla="*/ 1160 w 1363"/>
                  <a:gd name="T97" fmla="*/ 612 h 1393"/>
                  <a:gd name="T98" fmla="*/ 1247 w 1363"/>
                  <a:gd name="T99" fmla="*/ 604 h 1393"/>
                  <a:gd name="T100" fmla="*/ 1352 w 1363"/>
                  <a:gd name="T101" fmla="*/ 574 h 1393"/>
                  <a:gd name="T102" fmla="*/ 1358 w 1363"/>
                  <a:gd name="T103" fmla="*/ 507 h 1393"/>
                  <a:gd name="T104" fmla="*/ 1332 w 1363"/>
                  <a:gd name="T105" fmla="*/ 503 h 1393"/>
                  <a:gd name="T106" fmla="*/ 1227 w 1363"/>
                  <a:gd name="T107" fmla="*/ 458 h 1393"/>
                  <a:gd name="T108" fmla="*/ 1074 w 1363"/>
                  <a:gd name="T109" fmla="*/ 332 h 1393"/>
                  <a:gd name="T110" fmla="*/ 1096 w 1363"/>
                  <a:gd name="T111" fmla="*/ 276 h 1393"/>
                  <a:gd name="T112" fmla="*/ 1078 w 1363"/>
                  <a:gd name="T113" fmla="*/ 224 h 1393"/>
                  <a:gd name="T114" fmla="*/ 986 w 1363"/>
                  <a:gd name="T115" fmla="*/ 112 h 1393"/>
                  <a:gd name="T116" fmla="*/ 953 w 1363"/>
                  <a:gd name="T117" fmla="*/ 35 h 1393"/>
                  <a:gd name="T118" fmla="*/ 911 w 1363"/>
                  <a:gd name="T119" fmla="*/ 25 h 1393"/>
                  <a:gd name="T120" fmla="*/ 799 w 1363"/>
                  <a:gd name="T121" fmla="*/ 36 h 1393"/>
                  <a:gd name="T122" fmla="*/ 761 w 1363"/>
                  <a:gd name="T123" fmla="*/ 66 h 1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63" h="1393">
                    <a:moveTo>
                      <a:pt x="761" y="66"/>
                    </a:moveTo>
                    <a:lnTo>
                      <a:pt x="742" y="75"/>
                    </a:lnTo>
                    <a:lnTo>
                      <a:pt x="756" y="86"/>
                    </a:lnTo>
                    <a:lnTo>
                      <a:pt x="784" y="91"/>
                    </a:lnTo>
                    <a:lnTo>
                      <a:pt x="785" y="111"/>
                    </a:lnTo>
                    <a:lnTo>
                      <a:pt x="727" y="130"/>
                    </a:lnTo>
                    <a:lnTo>
                      <a:pt x="714" y="144"/>
                    </a:lnTo>
                    <a:lnTo>
                      <a:pt x="676" y="161"/>
                    </a:lnTo>
                    <a:lnTo>
                      <a:pt x="669" y="155"/>
                    </a:lnTo>
                    <a:lnTo>
                      <a:pt x="668" y="141"/>
                    </a:lnTo>
                    <a:lnTo>
                      <a:pt x="617" y="106"/>
                    </a:lnTo>
                    <a:lnTo>
                      <a:pt x="586" y="122"/>
                    </a:lnTo>
                    <a:lnTo>
                      <a:pt x="563" y="111"/>
                    </a:lnTo>
                    <a:lnTo>
                      <a:pt x="538" y="120"/>
                    </a:lnTo>
                    <a:lnTo>
                      <a:pt x="452" y="135"/>
                    </a:lnTo>
                    <a:lnTo>
                      <a:pt x="484" y="199"/>
                    </a:lnTo>
                    <a:lnTo>
                      <a:pt x="542" y="240"/>
                    </a:lnTo>
                    <a:lnTo>
                      <a:pt x="532" y="269"/>
                    </a:lnTo>
                    <a:lnTo>
                      <a:pt x="567" y="286"/>
                    </a:lnTo>
                    <a:lnTo>
                      <a:pt x="569" y="306"/>
                    </a:lnTo>
                    <a:lnTo>
                      <a:pt x="604" y="315"/>
                    </a:lnTo>
                    <a:lnTo>
                      <a:pt x="619" y="348"/>
                    </a:lnTo>
                    <a:lnTo>
                      <a:pt x="639" y="346"/>
                    </a:lnTo>
                    <a:lnTo>
                      <a:pt x="654" y="365"/>
                    </a:lnTo>
                    <a:lnTo>
                      <a:pt x="650" y="391"/>
                    </a:lnTo>
                    <a:lnTo>
                      <a:pt x="630" y="387"/>
                    </a:lnTo>
                    <a:lnTo>
                      <a:pt x="612" y="409"/>
                    </a:lnTo>
                    <a:lnTo>
                      <a:pt x="585" y="405"/>
                    </a:lnTo>
                    <a:lnTo>
                      <a:pt x="573" y="426"/>
                    </a:lnTo>
                    <a:lnTo>
                      <a:pt x="559" y="420"/>
                    </a:lnTo>
                    <a:lnTo>
                      <a:pt x="546" y="421"/>
                    </a:lnTo>
                    <a:lnTo>
                      <a:pt x="548" y="442"/>
                    </a:lnTo>
                    <a:lnTo>
                      <a:pt x="535" y="449"/>
                    </a:lnTo>
                    <a:lnTo>
                      <a:pt x="536" y="463"/>
                    </a:lnTo>
                    <a:lnTo>
                      <a:pt x="531" y="476"/>
                    </a:lnTo>
                    <a:lnTo>
                      <a:pt x="507" y="498"/>
                    </a:lnTo>
                    <a:lnTo>
                      <a:pt x="515" y="518"/>
                    </a:lnTo>
                    <a:lnTo>
                      <a:pt x="503" y="546"/>
                    </a:lnTo>
                    <a:lnTo>
                      <a:pt x="505" y="566"/>
                    </a:lnTo>
                    <a:lnTo>
                      <a:pt x="487" y="574"/>
                    </a:lnTo>
                    <a:lnTo>
                      <a:pt x="482" y="608"/>
                    </a:lnTo>
                    <a:lnTo>
                      <a:pt x="471" y="623"/>
                    </a:lnTo>
                    <a:lnTo>
                      <a:pt x="405" y="575"/>
                    </a:lnTo>
                    <a:lnTo>
                      <a:pt x="344" y="561"/>
                    </a:lnTo>
                    <a:lnTo>
                      <a:pt x="319" y="576"/>
                    </a:lnTo>
                    <a:lnTo>
                      <a:pt x="283" y="560"/>
                    </a:lnTo>
                    <a:lnTo>
                      <a:pt x="261" y="602"/>
                    </a:lnTo>
                    <a:lnTo>
                      <a:pt x="235" y="611"/>
                    </a:lnTo>
                    <a:lnTo>
                      <a:pt x="199" y="662"/>
                    </a:lnTo>
                    <a:lnTo>
                      <a:pt x="153" y="672"/>
                    </a:lnTo>
                    <a:lnTo>
                      <a:pt x="168" y="691"/>
                    </a:lnTo>
                    <a:lnTo>
                      <a:pt x="112" y="743"/>
                    </a:lnTo>
                    <a:lnTo>
                      <a:pt x="107" y="757"/>
                    </a:lnTo>
                    <a:lnTo>
                      <a:pt x="115" y="769"/>
                    </a:lnTo>
                    <a:lnTo>
                      <a:pt x="116" y="783"/>
                    </a:lnTo>
                    <a:lnTo>
                      <a:pt x="70" y="787"/>
                    </a:lnTo>
                    <a:lnTo>
                      <a:pt x="66" y="821"/>
                    </a:lnTo>
                    <a:lnTo>
                      <a:pt x="11" y="880"/>
                    </a:lnTo>
                    <a:lnTo>
                      <a:pt x="19" y="899"/>
                    </a:lnTo>
                    <a:lnTo>
                      <a:pt x="47" y="903"/>
                    </a:lnTo>
                    <a:lnTo>
                      <a:pt x="70" y="929"/>
                    </a:lnTo>
                    <a:lnTo>
                      <a:pt x="105" y="945"/>
                    </a:lnTo>
                    <a:lnTo>
                      <a:pt x="102" y="985"/>
                    </a:lnTo>
                    <a:lnTo>
                      <a:pt x="82" y="988"/>
                    </a:lnTo>
                    <a:lnTo>
                      <a:pt x="79" y="1021"/>
                    </a:lnTo>
                    <a:lnTo>
                      <a:pt x="86" y="1028"/>
                    </a:lnTo>
                    <a:lnTo>
                      <a:pt x="143" y="995"/>
                    </a:lnTo>
                    <a:lnTo>
                      <a:pt x="153" y="1035"/>
                    </a:lnTo>
                    <a:lnTo>
                      <a:pt x="148" y="1055"/>
                    </a:lnTo>
                    <a:lnTo>
                      <a:pt x="171" y="1080"/>
                    </a:lnTo>
                    <a:lnTo>
                      <a:pt x="134" y="1117"/>
                    </a:lnTo>
                    <a:lnTo>
                      <a:pt x="101" y="1187"/>
                    </a:lnTo>
                    <a:lnTo>
                      <a:pt x="67" y="1184"/>
                    </a:lnTo>
                    <a:lnTo>
                      <a:pt x="26" y="1174"/>
                    </a:lnTo>
                    <a:lnTo>
                      <a:pt x="11" y="1235"/>
                    </a:lnTo>
                    <a:lnTo>
                      <a:pt x="12" y="1316"/>
                    </a:lnTo>
                    <a:lnTo>
                      <a:pt x="0" y="1344"/>
                    </a:lnTo>
                    <a:lnTo>
                      <a:pt x="23" y="1362"/>
                    </a:lnTo>
                    <a:lnTo>
                      <a:pt x="24" y="1375"/>
                    </a:lnTo>
                    <a:lnTo>
                      <a:pt x="52" y="1386"/>
                    </a:lnTo>
                    <a:lnTo>
                      <a:pt x="57" y="1379"/>
                    </a:lnTo>
                    <a:lnTo>
                      <a:pt x="70" y="1371"/>
                    </a:lnTo>
                    <a:lnTo>
                      <a:pt x="111" y="1381"/>
                    </a:lnTo>
                    <a:lnTo>
                      <a:pt x="124" y="1372"/>
                    </a:lnTo>
                    <a:lnTo>
                      <a:pt x="180" y="1388"/>
                    </a:lnTo>
                    <a:lnTo>
                      <a:pt x="187" y="1393"/>
                    </a:lnTo>
                    <a:lnTo>
                      <a:pt x="193" y="1393"/>
                    </a:lnTo>
                    <a:lnTo>
                      <a:pt x="192" y="1380"/>
                    </a:lnTo>
                    <a:lnTo>
                      <a:pt x="198" y="1372"/>
                    </a:lnTo>
                    <a:lnTo>
                      <a:pt x="190" y="1360"/>
                    </a:lnTo>
                    <a:lnTo>
                      <a:pt x="197" y="1352"/>
                    </a:lnTo>
                    <a:lnTo>
                      <a:pt x="189" y="1347"/>
                    </a:lnTo>
                    <a:lnTo>
                      <a:pt x="181" y="1327"/>
                    </a:lnTo>
                    <a:lnTo>
                      <a:pt x="166" y="1315"/>
                    </a:lnTo>
                    <a:lnTo>
                      <a:pt x="184" y="1293"/>
                    </a:lnTo>
                    <a:lnTo>
                      <a:pt x="169" y="1282"/>
                    </a:lnTo>
                    <a:lnTo>
                      <a:pt x="187" y="1259"/>
                    </a:lnTo>
                    <a:lnTo>
                      <a:pt x="184" y="1219"/>
                    </a:lnTo>
                    <a:lnTo>
                      <a:pt x="203" y="1205"/>
                    </a:lnTo>
                    <a:lnTo>
                      <a:pt x="228" y="1195"/>
                    </a:lnTo>
                    <a:lnTo>
                      <a:pt x="278" y="1225"/>
                    </a:lnTo>
                    <a:lnTo>
                      <a:pt x="346" y="1238"/>
                    </a:lnTo>
                    <a:lnTo>
                      <a:pt x="330" y="1139"/>
                    </a:lnTo>
                    <a:lnTo>
                      <a:pt x="369" y="1121"/>
                    </a:lnTo>
                    <a:lnTo>
                      <a:pt x="373" y="1088"/>
                    </a:lnTo>
                    <a:lnTo>
                      <a:pt x="439" y="1075"/>
                    </a:lnTo>
                    <a:lnTo>
                      <a:pt x="471" y="1052"/>
                    </a:lnTo>
                    <a:lnTo>
                      <a:pt x="481" y="1031"/>
                    </a:lnTo>
                    <a:lnTo>
                      <a:pt x="465" y="1005"/>
                    </a:lnTo>
                    <a:lnTo>
                      <a:pt x="463" y="979"/>
                    </a:lnTo>
                    <a:lnTo>
                      <a:pt x="478" y="917"/>
                    </a:lnTo>
                    <a:lnTo>
                      <a:pt x="505" y="921"/>
                    </a:lnTo>
                    <a:lnTo>
                      <a:pt x="522" y="886"/>
                    </a:lnTo>
                    <a:lnTo>
                      <a:pt x="549" y="884"/>
                    </a:lnTo>
                    <a:lnTo>
                      <a:pt x="581" y="874"/>
                    </a:lnTo>
                    <a:lnTo>
                      <a:pt x="610" y="892"/>
                    </a:lnTo>
                    <a:lnTo>
                      <a:pt x="630" y="897"/>
                    </a:lnTo>
                    <a:lnTo>
                      <a:pt x="669" y="946"/>
                    </a:lnTo>
                    <a:lnTo>
                      <a:pt x="688" y="944"/>
                    </a:lnTo>
                    <a:lnTo>
                      <a:pt x="725" y="907"/>
                    </a:lnTo>
                    <a:lnTo>
                      <a:pt x="709" y="882"/>
                    </a:lnTo>
                    <a:lnTo>
                      <a:pt x="675" y="872"/>
                    </a:lnTo>
                    <a:lnTo>
                      <a:pt x="660" y="860"/>
                    </a:lnTo>
                    <a:lnTo>
                      <a:pt x="677" y="832"/>
                    </a:lnTo>
                    <a:lnTo>
                      <a:pt x="731" y="826"/>
                    </a:lnTo>
                    <a:lnTo>
                      <a:pt x="795" y="801"/>
                    </a:lnTo>
                    <a:lnTo>
                      <a:pt x="793" y="774"/>
                    </a:lnTo>
                    <a:lnTo>
                      <a:pt x="730" y="746"/>
                    </a:lnTo>
                    <a:lnTo>
                      <a:pt x="734" y="719"/>
                    </a:lnTo>
                    <a:lnTo>
                      <a:pt x="760" y="697"/>
                    </a:lnTo>
                    <a:lnTo>
                      <a:pt x="786" y="694"/>
                    </a:lnTo>
                    <a:lnTo>
                      <a:pt x="831" y="750"/>
                    </a:lnTo>
                    <a:lnTo>
                      <a:pt x="835" y="790"/>
                    </a:lnTo>
                    <a:lnTo>
                      <a:pt x="870" y="807"/>
                    </a:lnTo>
                    <a:lnTo>
                      <a:pt x="902" y="790"/>
                    </a:lnTo>
                    <a:lnTo>
                      <a:pt x="898" y="744"/>
                    </a:lnTo>
                    <a:lnTo>
                      <a:pt x="903" y="724"/>
                    </a:lnTo>
                    <a:lnTo>
                      <a:pt x="953" y="752"/>
                    </a:lnTo>
                    <a:lnTo>
                      <a:pt x="971" y="744"/>
                    </a:lnTo>
                    <a:lnTo>
                      <a:pt x="1000" y="755"/>
                    </a:lnTo>
                    <a:lnTo>
                      <a:pt x="1022" y="780"/>
                    </a:lnTo>
                    <a:lnTo>
                      <a:pt x="1039" y="744"/>
                    </a:lnTo>
                    <a:lnTo>
                      <a:pt x="1059" y="743"/>
                    </a:lnTo>
                    <a:lnTo>
                      <a:pt x="1095" y="692"/>
                    </a:lnTo>
                    <a:lnTo>
                      <a:pt x="1105" y="665"/>
                    </a:lnTo>
                    <a:lnTo>
                      <a:pt x="1165" y="659"/>
                    </a:lnTo>
                    <a:lnTo>
                      <a:pt x="1160" y="612"/>
                    </a:lnTo>
                    <a:lnTo>
                      <a:pt x="1202" y="554"/>
                    </a:lnTo>
                    <a:lnTo>
                      <a:pt x="1232" y="579"/>
                    </a:lnTo>
                    <a:lnTo>
                      <a:pt x="1247" y="604"/>
                    </a:lnTo>
                    <a:lnTo>
                      <a:pt x="1265" y="575"/>
                    </a:lnTo>
                    <a:lnTo>
                      <a:pt x="1326" y="584"/>
                    </a:lnTo>
                    <a:lnTo>
                      <a:pt x="1352" y="574"/>
                    </a:lnTo>
                    <a:lnTo>
                      <a:pt x="1351" y="562"/>
                    </a:lnTo>
                    <a:lnTo>
                      <a:pt x="1342" y="535"/>
                    </a:lnTo>
                    <a:lnTo>
                      <a:pt x="1358" y="507"/>
                    </a:lnTo>
                    <a:lnTo>
                      <a:pt x="1363" y="479"/>
                    </a:lnTo>
                    <a:lnTo>
                      <a:pt x="1343" y="482"/>
                    </a:lnTo>
                    <a:lnTo>
                      <a:pt x="1332" y="503"/>
                    </a:lnTo>
                    <a:lnTo>
                      <a:pt x="1319" y="510"/>
                    </a:lnTo>
                    <a:lnTo>
                      <a:pt x="1256" y="483"/>
                    </a:lnTo>
                    <a:lnTo>
                      <a:pt x="1227" y="458"/>
                    </a:lnTo>
                    <a:lnTo>
                      <a:pt x="1188" y="395"/>
                    </a:lnTo>
                    <a:lnTo>
                      <a:pt x="1153" y="385"/>
                    </a:lnTo>
                    <a:lnTo>
                      <a:pt x="1074" y="332"/>
                    </a:lnTo>
                    <a:lnTo>
                      <a:pt x="1073" y="312"/>
                    </a:lnTo>
                    <a:lnTo>
                      <a:pt x="1098" y="296"/>
                    </a:lnTo>
                    <a:lnTo>
                      <a:pt x="1096" y="276"/>
                    </a:lnTo>
                    <a:lnTo>
                      <a:pt x="1054" y="253"/>
                    </a:lnTo>
                    <a:lnTo>
                      <a:pt x="1073" y="238"/>
                    </a:lnTo>
                    <a:lnTo>
                      <a:pt x="1078" y="224"/>
                    </a:lnTo>
                    <a:lnTo>
                      <a:pt x="1041" y="194"/>
                    </a:lnTo>
                    <a:lnTo>
                      <a:pt x="1029" y="141"/>
                    </a:lnTo>
                    <a:lnTo>
                      <a:pt x="986" y="112"/>
                    </a:lnTo>
                    <a:lnTo>
                      <a:pt x="984" y="85"/>
                    </a:lnTo>
                    <a:lnTo>
                      <a:pt x="969" y="66"/>
                    </a:lnTo>
                    <a:lnTo>
                      <a:pt x="953" y="35"/>
                    </a:lnTo>
                    <a:lnTo>
                      <a:pt x="963" y="0"/>
                    </a:lnTo>
                    <a:lnTo>
                      <a:pt x="943" y="2"/>
                    </a:lnTo>
                    <a:lnTo>
                      <a:pt x="911" y="25"/>
                    </a:lnTo>
                    <a:lnTo>
                      <a:pt x="890" y="14"/>
                    </a:lnTo>
                    <a:lnTo>
                      <a:pt x="867" y="49"/>
                    </a:lnTo>
                    <a:lnTo>
                      <a:pt x="799" y="36"/>
                    </a:lnTo>
                    <a:lnTo>
                      <a:pt x="792" y="43"/>
                    </a:lnTo>
                    <a:lnTo>
                      <a:pt x="788" y="70"/>
                    </a:lnTo>
                    <a:lnTo>
                      <a:pt x="761" y="6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9" name="Freeform 195">
                <a:extLst>
                  <a:ext uri="{FF2B5EF4-FFF2-40B4-BE49-F238E27FC236}">
                    <a16:creationId xmlns:a16="http://schemas.microsoft.com/office/drawing/2014/main" id="{FEEFEADC-BB72-764B-2506-BB8F90AC96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6" y="2163"/>
                <a:ext cx="354" cy="332"/>
              </a:xfrm>
              <a:custGeom>
                <a:avLst/>
                <a:gdLst>
                  <a:gd name="T0" fmla="*/ 909 w 1062"/>
                  <a:gd name="T1" fmla="*/ 238 h 996"/>
                  <a:gd name="T2" fmla="*/ 855 w 1062"/>
                  <a:gd name="T3" fmla="*/ 170 h 996"/>
                  <a:gd name="T4" fmla="*/ 812 w 1062"/>
                  <a:gd name="T5" fmla="*/ 207 h 996"/>
                  <a:gd name="T6" fmla="*/ 709 w 1062"/>
                  <a:gd name="T7" fmla="*/ 176 h 996"/>
                  <a:gd name="T8" fmla="*/ 656 w 1062"/>
                  <a:gd name="T9" fmla="*/ 120 h 996"/>
                  <a:gd name="T10" fmla="*/ 554 w 1062"/>
                  <a:gd name="T11" fmla="*/ 103 h 996"/>
                  <a:gd name="T12" fmla="*/ 505 w 1062"/>
                  <a:gd name="T13" fmla="*/ 87 h 996"/>
                  <a:gd name="T14" fmla="*/ 459 w 1062"/>
                  <a:gd name="T15" fmla="*/ 18 h 996"/>
                  <a:gd name="T16" fmla="*/ 391 w 1062"/>
                  <a:gd name="T17" fmla="*/ 18 h 996"/>
                  <a:gd name="T18" fmla="*/ 349 w 1062"/>
                  <a:gd name="T19" fmla="*/ 68 h 996"/>
                  <a:gd name="T20" fmla="*/ 341 w 1062"/>
                  <a:gd name="T21" fmla="*/ 123 h 996"/>
                  <a:gd name="T22" fmla="*/ 252 w 1062"/>
                  <a:gd name="T23" fmla="*/ 104 h 996"/>
                  <a:gd name="T24" fmla="*/ 189 w 1062"/>
                  <a:gd name="T25" fmla="*/ 217 h 996"/>
                  <a:gd name="T26" fmla="*/ 109 w 1062"/>
                  <a:gd name="T27" fmla="*/ 299 h 996"/>
                  <a:gd name="T28" fmla="*/ 135 w 1062"/>
                  <a:gd name="T29" fmla="*/ 364 h 996"/>
                  <a:gd name="T30" fmla="*/ 97 w 1062"/>
                  <a:gd name="T31" fmla="*/ 394 h 996"/>
                  <a:gd name="T32" fmla="*/ 62 w 1062"/>
                  <a:gd name="T33" fmla="*/ 451 h 996"/>
                  <a:gd name="T34" fmla="*/ 58 w 1062"/>
                  <a:gd name="T35" fmla="*/ 545 h 996"/>
                  <a:gd name="T36" fmla="*/ 10 w 1062"/>
                  <a:gd name="T37" fmla="*/ 603 h 996"/>
                  <a:gd name="T38" fmla="*/ 15 w 1062"/>
                  <a:gd name="T39" fmla="*/ 663 h 996"/>
                  <a:gd name="T40" fmla="*/ 82 w 1062"/>
                  <a:gd name="T41" fmla="*/ 804 h 996"/>
                  <a:gd name="T42" fmla="*/ 57 w 1062"/>
                  <a:gd name="T43" fmla="*/ 894 h 996"/>
                  <a:gd name="T44" fmla="*/ 84 w 1062"/>
                  <a:gd name="T45" fmla="*/ 966 h 996"/>
                  <a:gd name="T46" fmla="*/ 117 w 1062"/>
                  <a:gd name="T47" fmla="*/ 969 h 996"/>
                  <a:gd name="T48" fmla="*/ 215 w 1062"/>
                  <a:gd name="T49" fmla="*/ 933 h 996"/>
                  <a:gd name="T50" fmla="*/ 257 w 1062"/>
                  <a:gd name="T51" fmla="*/ 956 h 996"/>
                  <a:gd name="T52" fmla="*/ 344 w 1062"/>
                  <a:gd name="T53" fmla="*/ 955 h 996"/>
                  <a:gd name="T54" fmla="*/ 401 w 1062"/>
                  <a:gd name="T55" fmla="*/ 835 h 996"/>
                  <a:gd name="T56" fmla="*/ 445 w 1062"/>
                  <a:gd name="T57" fmla="*/ 737 h 996"/>
                  <a:gd name="T58" fmla="*/ 499 w 1062"/>
                  <a:gd name="T59" fmla="*/ 671 h 996"/>
                  <a:gd name="T60" fmla="*/ 548 w 1062"/>
                  <a:gd name="T61" fmla="*/ 627 h 996"/>
                  <a:gd name="T62" fmla="*/ 610 w 1062"/>
                  <a:gd name="T63" fmla="*/ 702 h 996"/>
                  <a:gd name="T64" fmla="*/ 671 w 1062"/>
                  <a:gd name="T65" fmla="*/ 789 h 996"/>
                  <a:gd name="T66" fmla="*/ 714 w 1062"/>
                  <a:gd name="T67" fmla="*/ 813 h 996"/>
                  <a:gd name="T68" fmla="*/ 710 w 1062"/>
                  <a:gd name="T69" fmla="*/ 846 h 996"/>
                  <a:gd name="T70" fmla="*/ 733 w 1062"/>
                  <a:gd name="T71" fmla="*/ 945 h 996"/>
                  <a:gd name="T72" fmla="*/ 800 w 1062"/>
                  <a:gd name="T73" fmla="*/ 879 h 996"/>
                  <a:gd name="T74" fmla="*/ 812 w 1062"/>
                  <a:gd name="T75" fmla="*/ 783 h 996"/>
                  <a:gd name="T76" fmla="*/ 856 w 1062"/>
                  <a:gd name="T77" fmla="*/ 685 h 996"/>
                  <a:gd name="T78" fmla="*/ 926 w 1062"/>
                  <a:gd name="T79" fmla="*/ 713 h 996"/>
                  <a:gd name="T80" fmla="*/ 967 w 1062"/>
                  <a:gd name="T81" fmla="*/ 648 h 996"/>
                  <a:gd name="T82" fmla="*/ 1057 w 1062"/>
                  <a:gd name="T83" fmla="*/ 607 h 996"/>
                  <a:gd name="T84" fmla="*/ 1059 w 1062"/>
                  <a:gd name="T85" fmla="*/ 552 h 996"/>
                  <a:gd name="T86" fmla="*/ 1009 w 1062"/>
                  <a:gd name="T87" fmla="*/ 450 h 996"/>
                  <a:gd name="T88" fmla="*/ 998 w 1062"/>
                  <a:gd name="T89" fmla="*/ 404 h 996"/>
                  <a:gd name="T90" fmla="*/ 961 w 1062"/>
                  <a:gd name="T91" fmla="*/ 293 h 9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62" h="996">
                    <a:moveTo>
                      <a:pt x="961" y="293"/>
                    </a:moveTo>
                    <a:lnTo>
                      <a:pt x="943" y="241"/>
                    </a:lnTo>
                    <a:lnTo>
                      <a:pt x="909" y="238"/>
                    </a:lnTo>
                    <a:lnTo>
                      <a:pt x="893" y="219"/>
                    </a:lnTo>
                    <a:lnTo>
                      <a:pt x="846" y="217"/>
                    </a:lnTo>
                    <a:lnTo>
                      <a:pt x="855" y="170"/>
                    </a:lnTo>
                    <a:lnTo>
                      <a:pt x="847" y="150"/>
                    </a:lnTo>
                    <a:lnTo>
                      <a:pt x="822" y="172"/>
                    </a:lnTo>
                    <a:lnTo>
                      <a:pt x="812" y="207"/>
                    </a:lnTo>
                    <a:lnTo>
                      <a:pt x="773" y="223"/>
                    </a:lnTo>
                    <a:lnTo>
                      <a:pt x="723" y="195"/>
                    </a:lnTo>
                    <a:lnTo>
                      <a:pt x="709" y="176"/>
                    </a:lnTo>
                    <a:lnTo>
                      <a:pt x="698" y="137"/>
                    </a:lnTo>
                    <a:lnTo>
                      <a:pt x="676" y="119"/>
                    </a:lnTo>
                    <a:lnTo>
                      <a:pt x="656" y="120"/>
                    </a:lnTo>
                    <a:lnTo>
                      <a:pt x="614" y="98"/>
                    </a:lnTo>
                    <a:lnTo>
                      <a:pt x="589" y="114"/>
                    </a:lnTo>
                    <a:lnTo>
                      <a:pt x="554" y="103"/>
                    </a:lnTo>
                    <a:lnTo>
                      <a:pt x="535" y="112"/>
                    </a:lnTo>
                    <a:lnTo>
                      <a:pt x="519" y="93"/>
                    </a:lnTo>
                    <a:lnTo>
                      <a:pt x="505" y="87"/>
                    </a:lnTo>
                    <a:lnTo>
                      <a:pt x="509" y="54"/>
                    </a:lnTo>
                    <a:lnTo>
                      <a:pt x="461" y="38"/>
                    </a:lnTo>
                    <a:lnTo>
                      <a:pt x="459" y="18"/>
                    </a:lnTo>
                    <a:lnTo>
                      <a:pt x="434" y="34"/>
                    </a:lnTo>
                    <a:lnTo>
                      <a:pt x="412" y="22"/>
                    </a:lnTo>
                    <a:lnTo>
                      <a:pt x="391" y="18"/>
                    </a:lnTo>
                    <a:lnTo>
                      <a:pt x="390" y="4"/>
                    </a:lnTo>
                    <a:lnTo>
                      <a:pt x="363" y="0"/>
                    </a:lnTo>
                    <a:lnTo>
                      <a:pt x="349" y="68"/>
                    </a:lnTo>
                    <a:lnTo>
                      <a:pt x="379" y="93"/>
                    </a:lnTo>
                    <a:lnTo>
                      <a:pt x="380" y="106"/>
                    </a:lnTo>
                    <a:lnTo>
                      <a:pt x="341" y="123"/>
                    </a:lnTo>
                    <a:lnTo>
                      <a:pt x="263" y="77"/>
                    </a:lnTo>
                    <a:lnTo>
                      <a:pt x="243" y="78"/>
                    </a:lnTo>
                    <a:lnTo>
                      <a:pt x="252" y="104"/>
                    </a:lnTo>
                    <a:lnTo>
                      <a:pt x="238" y="173"/>
                    </a:lnTo>
                    <a:lnTo>
                      <a:pt x="206" y="182"/>
                    </a:lnTo>
                    <a:lnTo>
                      <a:pt x="189" y="217"/>
                    </a:lnTo>
                    <a:lnTo>
                      <a:pt x="169" y="219"/>
                    </a:lnTo>
                    <a:lnTo>
                      <a:pt x="146" y="261"/>
                    </a:lnTo>
                    <a:lnTo>
                      <a:pt x="109" y="299"/>
                    </a:lnTo>
                    <a:lnTo>
                      <a:pt x="104" y="313"/>
                    </a:lnTo>
                    <a:lnTo>
                      <a:pt x="113" y="338"/>
                    </a:lnTo>
                    <a:lnTo>
                      <a:pt x="135" y="364"/>
                    </a:lnTo>
                    <a:lnTo>
                      <a:pt x="123" y="371"/>
                    </a:lnTo>
                    <a:lnTo>
                      <a:pt x="111" y="392"/>
                    </a:lnTo>
                    <a:lnTo>
                      <a:pt x="97" y="394"/>
                    </a:lnTo>
                    <a:lnTo>
                      <a:pt x="99" y="414"/>
                    </a:lnTo>
                    <a:lnTo>
                      <a:pt x="90" y="455"/>
                    </a:lnTo>
                    <a:lnTo>
                      <a:pt x="62" y="451"/>
                    </a:lnTo>
                    <a:lnTo>
                      <a:pt x="26" y="488"/>
                    </a:lnTo>
                    <a:lnTo>
                      <a:pt x="42" y="526"/>
                    </a:lnTo>
                    <a:lnTo>
                      <a:pt x="58" y="545"/>
                    </a:lnTo>
                    <a:lnTo>
                      <a:pt x="60" y="565"/>
                    </a:lnTo>
                    <a:lnTo>
                      <a:pt x="0" y="578"/>
                    </a:lnTo>
                    <a:lnTo>
                      <a:pt x="10" y="603"/>
                    </a:lnTo>
                    <a:lnTo>
                      <a:pt x="12" y="623"/>
                    </a:lnTo>
                    <a:lnTo>
                      <a:pt x="34" y="648"/>
                    </a:lnTo>
                    <a:lnTo>
                      <a:pt x="15" y="663"/>
                    </a:lnTo>
                    <a:lnTo>
                      <a:pt x="17" y="683"/>
                    </a:lnTo>
                    <a:lnTo>
                      <a:pt x="79" y="772"/>
                    </a:lnTo>
                    <a:lnTo>
                      <a:pt x="82" y="804"/>
                    </a:lnTo>
                    <a:lnTo>
                      <a:pt x="70" y="819"/>
                    </a:lnTo>
                    <a:lnTo>
                      <a:pt x="67" y="859"/>
                    </a:lnTo>
                    <a:lnTo>
                      <a:pt x="57" y="894"/>
                    </a:lnTo>
                    <a:lnTo>
                      <a:pt x="71" y="899"/>
                    </a:lnTo>
                    <a:lnTo>
                      <a:pt x="86" y="918"/>
                    </a:lnTo>
                    <a:lnTo>
                      <a:pt x="84" y="966"/>
                    </a:lnTo>
                    <a:lnTo>
                      <a:pt x="113" y="996"/>
                    </a:lnTo>
                    <a:lnTo>
                      <a:pt x="119" y="989"/>
                    </a:lnTo>
                    <a:lnTo>
                      <a:pt x="117" y="969"/>
                    </a:lnTo>
                    <a:lnTo>
                      <a:pt x="123" y="955"/>
                    </a:lnTo>
                    <a:lnTo>
                      <a:pt x="175" y="937"/>
                    </a:lnTo>
                    <a:lnTo>
                      <a:pt x="215" y="933"/>
                    </a:lnTo>
                    <a:lnTo>
                      <a:pt x="224" y="959"/>
                    </a:lnTo>
                    <a:lnTo>
                      <a:pt x="237" y="964"/>
                    </a:lnTo>
                    <a:lnTo>
                      <a:pt x="257" y="956"/>
                    </a:lnTo>
                    <a:lnTo>
                      <a:pt x="299" y="966"/>
                    </a:lnTo>
                    <a:lnTo>
                      <a:pt x="318" y="957"/>
                    </a:lnTo>
                    <a:lnTo>
                      <a:pt x="344" y="955"/>
                    </a:lnTo>
                    <a:lnTo>
                      <a:pt x="354" y="914"/>
                    </a:lnTo>
                    <a:lnTo>
                      <a:pt x="404" y="875"/>
                    </a:lnTo>
                    <a:lnTo>
                      <a:pt x="401" y="835"/>
                    </a:lnTo>
                    <a:lnTo>
                      <a:pt x="411" y="807"/>
                    </a:lnTo>
                    <a:lnTo>
                      <a:pt x="437" y="792"/>
                    </a:lnTo>
                    <a:lnTo>
                      <a:pt x="445" y="737"/>
                    </a:lnTo>
                    <a:lnTo>
                      <a:pt x="462" y="708"/>
                    </a:lnTo>
                    <a:lnTo>
                      <a:pt x="482" y="700"/>
                    </a:lnTo>
                    <a:lnTo>
                      <a:pt x="499" y="671"/>
                    </a:lnTo>
                    <a:lnTo>
                      <a:pt x="512" y="664"/>
                    </a:lnTo>
                    <a:lnTo>
                      <a:pt x="525" y="663"/>
                    </a:lnTo>
                    <a:lnTo>
                      <a:pt x="548" y="627"/>
                    </a:lnTo>
                    <a:lnTo>
                      <a:pt x="578" y="651"/>
                    </a:lnTo>
                    <a:lnTo>
                      <a:pt x="577" y="718"/>
                    </a:lnTo>
                    <a:lnTo>
                      <a:pt x="610" y="702"/>
                    </a:lnTo>
                    <a:lnTo>
                      <a:pt x="650" y="705"/>
                    </a:lnTo>
                    <a:lnTo>
                      <a:pt x="652" y="725"/>
                    </a:lnTo>
                    <a:lnTo>
                      <a:pt x="671" y="789"/>
                    </a:lnTo>
                    <a:lnTo>
                      <a:pt x="686" y="802"/>
                    </a:lnTo>
                    <a:lnTo>
                      <a:pt x="706" y="794"/>
                    </a:lnTo>
                    <a:lnTo>
                      <a:pt x="714" y="813"/>
                    </a:lnTo>
                    <a:lnTo>
                      <a:pt x="709" y="826"/>
                    </a:lnTo>
                    <a:lnTo>
                      <a:pt x="695" y="828"/>
                    </a:lnTo>
                    <a:lnTo>
                      <a:pt x="710" y="846"/>
                    </a:lnTo>
                    <a:lnTo>
                      <a:pt x="706" y="867"/>
                    </a:lnTo>
                    <a:lnTo>
                      <a:pt x="716" y="906"/>
                    </a:lnTo>
                    <a:lnTo>
                      <a:pt x="733" y="945"/>
                    </a:lnTo>
                    <a:lnTo>
                      <a:pt x="754" y="963"/>
                    </a:lnTo>
                    <a:lnTo>
                      <a:pt x="781" y="888"/>
                    </a:lnTo>
                    <a:lnTo>
                      <a:pt x="800" y="879"/>
                    </a:lnTo>
                    <a:lnTo>
                      <a:pt x="792" y="859"/>
                    </a:lnTo>
                    <a:lnTo>
                      <a:pt x="803" y="832"/>
                    </a:lnTo>
                    <a:lnTo>
                      <a:pt x="812" y="783"/>
                    </a:lnTo>
                    <a:lnTo>
                      <a:pt x="829" y="748"/>
                    </a:lnTo>
                    <a:lnTo>
                      <a:pt x="849" y="746"/>
                    </a:lnTo>
                    <a:lnTo>
                      <a:pt x="856" y="685"/>
                    </a:lnTo>
                    <a:lnTo>
                      <a:pt x="882" y="669"/>
                    </a:lnTo>
                    <a:lnTo>
                      <a:pt x="905" y="701"/>
                    </a:lnTo>
                    <a:lnTo>
                      <a:pt x="926" y="713"/>
                    </a:lnTo>
                    <a:lnTo>
                      <a:pt x="958" y="689"/>
                    </a:lnTo>
                    <a:lnTo>
                      <a:pt x="954" y="663"/>
                    </a:lnTo>
                    <a:lnTo>
                      <a:pt x="967" y="648"/>
                    </a:lnTo>
                    <a:lnTo>
                      <a:pt x="971" y="628"/>
                    </a:lnTo>
                    <a:lnTo>
                      <a:pt x="1000" y="639"/>
                    </a:lnTo>
                    <a:lnTo>
                      <a:pt x="1057" y="607"/>
                    </a:lnTo>
                    <a:lnTo>
                      <a:pt x="1062" y="586"/>
                    </a:lnTo>
                    <a:lnTo>
                      <a:pt x="1053" y="573"/>
                    </a:lnTo>
                    <a:lnTo>
                      <a:pt x="1059" y="552"/>
                    </a:lnTo>
                    <a:lnTo>
                      <a:pt x="1014" y="516"/>
                    </a:lnTo>
                    <a:lnTo>
                      <a:pt x="1018" y="469"/>
                    </a:lnTo>
                    <a:lnTo>
                      <a:pt x="1009" y="450"/>
                    </a:lnTo>
                    <a:lnTo>
                      <a:pt x="1034" y="441"/>
                    </a:lnTo>
                    <a:lnTo>
                      <a:pt x="1047" y="427"/>
                    </a:lnTo>
                    <a:lnTo>
                      <a:pt x="998" y="404"/>
                    </a:lnTo>
                    <a:lnTo>
                      <a:pt x="980" y="358"/>
                    </a:lnTo>
                    <a:lnTo>
                      <a:pt x="983" y="318"/>
                    </a:lnTo>
                    <a:lnTo>
                      <a:pt x="961" y="2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0" name="Freeform 196">
                <a:extLst>
                  <a:ext uri="{FF2B5EF4-FFF2-40B4-BE49-F238E27FC236}">
                    <a16:creationId xmlns:a16="http://schemas.microsoft.com/office/drawing/2014/main" id="{6686E261-D005-6506-296D-06F3C19F71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" y="2372"/>
                <a:ext cx="443" cy="478"/>
              </a:xfrm>
              <a:custGeom>
                <a:avLst/>
                <a:gdLst>
                  <a:gd name="T0" fmla="*/ 700 w 1331"/>
                  <a:gd name="T1" fmla="*/ 37 h 1434"/>
                  <a:gd name="T2" fmla="*/ 650 w 1331"/>
                  <a:gd name="T3" fmla="*/ 81 h 1434"/>
                  <a:gd name="T4" fmla="*/ 599 w 1331"/>
                  <a:gd name="T5" fmla="*/ 180 h 1434"/>
                  <a:gd name="T6" fmla="*/ 542 w 1331"/>
                  <a:gd name="T7" fmla="*/ 287 h 1434"/>
                  <a:gd name="T8" fmla="*/ 487 w 1331"/>
                  <a:gd name="T9" fmla="*/ 339 h 1434"/>
                  <a:gd name="T10" fmla="*/ 412 w 1331"/>
                  <a:gd name="T11" fmla="*/ 332 h 1434"/>
                  <a:gd name="T12" fmla="*/ 311 w 1331"/>
                  <a:gd name="T13" fmla="*/ 328 h 1434"/>
                  <a:gd name="T14" fmla="*/ 301 w 1331"/>
                  <a:gd name="T15" fmla="*/ 369 h 1434"/>
                  <a:gd name="T16" fmla="*/ 259 w 1331"/>
                  <a:gd name="T17" fmla="*/ 413 h 1434"/>
                  <a:gd name="T18" fmla="*/ 185 w 1331"/>
                  <a:gd name="T19" fmla="*/ 420 h 1434"/>
                  <a:gd name="T20" fmla="*/ 120 w 1331"/>
                  <a:gd name="T21" fmla="*/ 440 h 1434"/>
                  <a:gd name="T22" fmla="*/ 60 w 1331"/>
                  <a:gd name="T23" fmla="*/ 506 h 1434"/>
                  <a:gd name="T24" fmla="*/ 0 w 1331"/>
                  <a:gd name="T25" fmla="*/ 518 h 1434"/>
                  <a:gd name="T26" fmla="*/ 23 w 1331"/>
                  <a:gd name="T27" fmla="*/ 617 h 1434"/>
                  <a:gd name="T28" fmla="*/ 17 w 1331"/>
                  <a:gd name="T29" fmla="*/ 704 h 1434"/>
                  <a:gd name="T30" fmla="*/ 42 w 1331"/>
                  <a:gd name="T31" fmla="*/ 749 h 1434"/>
                  <a:gd name="T32" fmla="*/ 79 w 1331"/>
                  <a:gd name="T33" fmla="*/ 792 h 1434"/>
                  <a:gd name="T34" fmla="*/ 65 w 1331"/>
                  <a:gd name="T35" fmla="*/ 860 h 1434"/>
                  <a:gd name="T36" fmla="*/ 106 w 1331"/>
                  <a:gd name="T37" fmla="*/ 863 h 1434"/>
                  <a:gd name="T38" fmla="*/ 117 w 1331"/>
                  <a:gd name="T39" fmla="*/ 902 h 1434"/>
                  <a:gd name="T40" fmla="*/ 245 w 1331"/>
                  <a:gd name="T41" fmla="*/ 851 h 1434"/>
                  <a:gd name="T42" fmla="*/ 305 w 1331"/>
                  <a:gd name="T43" fmla="*/ 912 h 1434"/>
                  <a:gd name="T44" fmla="*/ 409 w 1331"/>
                  <a:gd name="T45" fmla="*/ 942 h 1434"/>
                  <a:gd name="T46" fmla="*/ 502 w 1331"/>
                  <a:gd name="T47" fmla="*/ 1022 h 1434"/>
                  <a:gd name="T48" fmla="*/ 548 w 1331"/>
                  <a:gd name="T49" fmla="*/ 1145 h 1434"/>
                  <a:gd name="T50" fmla="*/ 606 w 1331"/>
                  <a:gd name="T51" fmla="*/ 1266 h 1434"/>
                  <a:gd name="T52" fmla="*/ 745 w 1331"/>
                  <a:gd name="T53" fmla="*/ 1387 h 1434"/>
                  <a:gd name="T54" fmla="*/ 903 w 1331"/>
                  <a:gd name="T55" fmla="*/ 1434 h 1434"/>
                  <a:gd name="T56" fmla="*/ 1011 w 1331"/>
                  <a:gd name="T57" fmla="*/ 1431 h 1434"/>
                  <a:gd name="T58" fmla="*/ 1005 w 1331"/>
                  <a:gd name="T59" fmla="*/ 1370 h 1434"/>
                  <a:gd name="T60" fmla="*/ 1016 w 1331"/>
                  <a:gd name="T61" fmla="*/ 1268 h 1434"/>
                  <a:gd name="T62" fmla="*/ 1138 w 1331"/>
                  <a:gd name="T63" fmla="*/ 1290 h 1434"/>
                  <a:gd name="T64" fmla="*/ 1183 w 1331"/>
                  <a:gd name="T65" fmla="*/ 1200 h 1434"/>
                  <a:gd name="T66" fmla="*/ 1258 w 1331"/>
                  <a:gd name="T67" fmla="*/ 1139 h 1434"/>
                  <a:gd name="T68" fmla="*/ 1280 w 1331"/>
                  <a:gd name="T69" fmla="*/ 1016 h 1434"/>
                  <a:gd name="T70" fmla="*/ 1205 w 1331"/>
                  <a:gd name="T71" fmla="*/ 996 h 1434"/>
                  <a:gd name="T72" fmla="*/ 1226 w 1331"/>
                  <a:gd name="T73" fmla="*/ 928 h 1434"/>
                  <a:gd name="T74" fmla="*/ 1245 w 1331"/>
                  <a:gd name="T75" fmla="*/ 844 h 1434"/>
                  <a:gd name="T76" fmla="*/ 1148 w 1331"/>
                  <a:gd name="T77" fmla="*/ 814 h 1434"/>
                  <a:gd name="T78" fmla="*/ 1063 w 1331"/>
                  <a:gd name="T79" fmla="*/ 775 h 1434"/>
                  <a:gd name="T80" fmla="*/ 1084 w 1331"/>
                  <a:gd name="T81" fmla="*/ 705 h 1434"/>
                  <a:gd name="T82" fmla="*/ 1057 w 1331"/>
                  <a:gd name="T83" fmla="*/ 635 h 1434"/>
                  <a:gd name="T84" fmla="*/ 1073 w 1331"/>
                  <a:gd name="T85" fmla="*/ 586 h 1434"/>
                  <a:gd name="T86" fmla="*/ 1026 w 1331"/>
                  <a:gd name="T87" fmla="*/ 443 h 1434"/>
                  <a:gd name="T88" fmla="*/ 921 w 1331"/>
                  <a:gd name="T89" fmla="*/ 318 h 1434"/>
                  <a:gd name="T90" fmla="*/ 898 w 1331"/>
                  <a:gd name="T91" fmla="*/ 219 h 1434"/>
                  <a:gd name="T92" fmla="*/ 902 w 1331"/>
                  <a:gd name="T93" fmla="*/ 186 h 1434"/>
                  <a:gd name="T94" fmla="*/ 859 w 1331"/>
                  <a:gd name="T95" fmla="*/ 162 h 1434"/>
                  <a:gd name="T96" fmla="*/ 798 w 1331"/>
                  <a:gd name="T97" fmla="*/ 75 h 1434"/>
                  <a:gd name="T98" fmla="*/ 736 w 1331"/>
                  <a:gd name="T99" fmla="*/ 0 h 1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331" h="1434">
                    <a:moveTo>
                      <a:pt x="736" y="0"/>
                    </a:moveTo>
                    <a:lnTo>
                      <a:pt x="713" y="36"/>
                    </a:lnTo>
                    <a:lnTo>
                      <a:pt x="700" y="37"/>
                    </a:lnTo>
                    <a:lnTo>
                      <a:pt x="687" y="44"/>
                    </a:lnTo>
                    <a:lnTo>
                      <a:pt x="670" y="73"/>
                    </a:lnTo>
                    <a:lnTo>
                      <a:pt x="650" y="81"/>
                    </a:lnTo>
                    <a:lnTo>
                      <a:pt x="633" y="110"/>
                    </a:lnTo>
                    <a:lnTo>
                      <a:pt x="625" y="165"/>
                    </a:lnTo>
                    <a:lnTo>
                      <a:pt x="599" y="180"/>
                    </a:lnTo>
                    <a:lnTo>
                      <a:pt x="589" y="208"/>
                    </a:lnTo>
                    <a:lnTo>
                      <a:pt x="592" y="248"/>
                    </a:lnTo>
                    <a:lnTo>
                      <a:pt x="542" y="287"/>
                    </a:lnTo>
                    <a:lnTo>
                      <a:pt x="532" y="328"/>
                    </a:lnTo>
                    <a:lnTo>
                      <a:pt x="506" y="330"/>
                    </a:lnTo>
                    <a:lnTo>
                      <a:pt x="487" y="339"/>
                    </a:lnTo>
                    <a:lnTo>
                      <a:pt x="445" y="329"/>
                    </a:lnTo>
                    <a:lnTo>
                      <a:pt x="425" y="337"/>
                    </a:lnTo>
                    <a:lnTo>
                      <a:pt x="412" y="332"/>
                    </a:lnTo>
                    <a:lnTo>
                      <a:pt x="403" y="306"/>
                    </a:lnTo>
                    <a:lnTo>
                      <a:pt x="363" y="310"/>
                    </a:lnTo>
                    <a:lnTo>
                      <a:pt x="311" y="328"/>
                    </a:lnTo>
                    <a:lnTo>
                      <a:pt x="305" y="342"/>
                    </a:lnTo>
                    <a:lnTo>
                      <a:pt x="307" y="362"/>
                    </a:lnTo>
                    <a:lnTo>
                      <a:pt x="301" y="369"/>
                    </a:lnTo>
                    <a:lnTo>
                      <a:pt x="290" y="396"/>
                    </a:lnTo>
                    <a:lnTo>
                      <a:pt x="270" y="399"/>
                    </a:lnTo>
                    <a:lnTo>
                      <a:pt x="259" y="413"/>
                    </a:lnTo>
                    <a:lnTo>
                      <a:pt x="219" y="417"/>
                    </a:lnTo>
                    <a:lnTo>
                      <a:pt x="198" y="406"/>
                    </a:lnTo>
                    <a:lnTo>
                      <a:pt x="185" y="420"/>
                    </a:lnTo>
                    <a:lnTo>
                      <a:pt x="178" y="407"/>
                    </a:lnTo>
                    <a:lnTo>
                      <a:pt x="152" y="430"/>
                    </a:lnTo>
                    <a:lnTo>
                      <a:pt x="120" y="440"/>
                    </a:lnTo>
                    <a:lnTo>
                      <a:pt x="96" y="476"/>
                    </a:lnTo>
                    <a:lnTo>
                      <a:pt x="65" y="491"/>
                    </a:lnTo>
                    <a:lnTo>
                      <a:pt x="60" y="506"/>
                    </a:lnTo>
                    <a:lnTo>
                      <a:pt x="37" y="495"/>
                    </a:lnTo>
                    <a:lnTo>
                      <a:pt x="33" y="515"/>
                    </a:lnTo>
                    <a:lnTo>
                      <a:pt x="0" y="518"/>
                    </a:lnTo>
                    <a:lnTo>
                      <a:pt x="4" y="564"/>
                    </a:lnTo>
                    <a:lnTo>
                      <a:pt x="27" y="589"/>
                    </a:lnTo>
                    <a:lnTo>
                      <a:pt x="23" y="617"/>
                    </a:lnTo>
                    <a:lnTo>
                      <a:pt x="53" y="660"/>
                    </a:lnTo>
                    <a:lnTo>
                      <a:pt x="29" y="683"/>
                    </a:lnTo>
                    <a:lnTo>
                      <a:pt x="17" y="704"/>
                    </a:lnTo>
                    <a:lnTo>
                      <a:pt x="26" y="723"/>
                    </a:lnTo>
                    <a:lnTo>
                      <a:pt x="21" y="737"/>
                    </a:lnTo>
                    <a:lnTo>
                      <a:pt x="42" y="749"/>
                    </a:lnTo>
                    <a:lnTo>
                      <a:pt x="103" y="757"/>
                    </a:lnTo>
                    <a:lnTo>
                      <a:pt x="92" y="791"/>
                    </a:lnTo>
                    <a:lnTo>
                      <a:pt x="79" y="792"/>
                    </a:lnTo>
                    <a:lnTo>
                      <a:pt x="35" y="830"/>
                    </a:lnTo>
                    <a:lnTo>
                      <a:pt x="51" y="855"/>
                    </a:lnTo>
                    <a:lnTo>
                      <a:pt x="65" y="860"/>
                    </a:lnTo>
                    <a:lnTo>
                      <a:pt x="73" y="873"/>
                    </a:lnTo>
                    <a:lnTo>
                      <a:pt x="86" y="866"/>
                    </a:lnTo>
                    <a:lnTo>
                      <a:pt x="106" y="863"/>
                    </a:lnTo>
                    <a:lnTo>
                      <a:pt x="108" y="883"/>
                    </a:lnTo>
                    <a:lnTo>
                      <a:pt x="122" y="889"/>
                    </a:lnTo>
                    <a:lnTo>
                      <a:pt x="117" y="902"/>
                    </a:lnTo>
                    <a:lnTo>
                      <a:pt x="180" y="863"/>
                    </a:lnTo>
                    <a:lnTo>
                      <a:pt x="207" y="868"/>
                    </a:lnTo>
                    <a:lnTo>
                      <a:pt x="245" y="851"/>
                    </a:lnTo>
                    <a:lnTo>
                      <a:pt x="282" y="880"/>
                    </a:lnTo>
                    <a:lnTo>
                      <a:pt x="309" y="892"/>
                    </a:lnTo>
                    <a:lnTo>
                      <a:pt x="305" y="912"/>
                    </a:lnTo>
                    <a:lnTo>
                      <a:pt x="359" y="914"/>
                    </a:lnTo>
                    <a:lnTo>
                      <a:pt x="374" y="933"/>
                    </a:lnTo>
                    <a:lnTo>
                      <a:pt x="409" y="942"/>
                    </a:lnTo>
                    <a:lnTo>
                      <a:pt x="468" y="1005"/>
                    </a:lnTo>
                    <a:lnTo>
                      <a:pt x="475" y="1010"/>
                    </a:lnTo>
                    <a:lnTo>
                      <a:pt x="502" y="1022"/>
                    </a:lnTo>
                    <a:lnTo>
                      <a:pt x="526" y="1052"/>
                    </a:lnTo>
                    <a:lnTo>
                      <a:pt x="558" y="1110"/>
                    </a:lnTo>
                    <a:lnTo>
                      <a:pt x="548" y="1145"/>
                    </a:lnTo>
                    <a:lnTo>
                      <a:pt x="584" y="1168"/>
                    </a:lnTo>
                    <a:lnTo>
                      <a:pt x="602" y="1220"/>
                    </a:lnTo>
                    <a:lnTo>
                      <a:pt x="606" y="1266"/>
                    </a:lnTo>
                    <a:lnTo>
                      <a:pt x="674" y="1354"/>
                    </a:lnTo>
                    <a:lnTo>
                      <a:pt x="703" y="1365"/>
                    </a:lnTo>
                    <a:lnTo>
                      <a:pt x="745" y="1387"/>
                    </a:lnTo>
                    <a:lnTo>
                      <a:pt x="823" y="1360"/>
                    </a:lnTo>
                    <a:lnTo>
                      <a:pt x="885" y="1381"/>
                    </a:lnTo>
                    <a:lnTo>
                      <a:pt x="903" y="1434"/>
                    </a:lnTo>
                    <a:lnTo>
                      <a:pt x="948" y="1416"/>
                    </a:lnTo>
                    <a:lnTo>
                      <a:pt x="984" y="1433"/>
                    </a:lnTo>
                    <a:lnTo>
                      <a:pt x="1011" y="1431"/>
                    </a:lnTo>
                    <a:lnTo>
                      <a:pt x="1016" y="1416"/>
                    </a:lnTo>
                    <a:lnTo>
                      <a:pt x="1008" y="1403"/>
                    </a:lnTo>
                    <a:lnTo>
                      <a:pt x="1005" y="1370"/>
                    </a:lnTo>
                    <a:lnTo>
                      <a:pt x="1023" y="1348"/>
                    </a:lnTo>
                    <a:lnTo>
                      <a:pt x="999" y="1310"/>
                    </a:lnTo>
                    <a:lnTo>
                      <a:pt x="1016" y="1268"/>
                    </a:lnTo>
                    <a:lnTo>
                      <a:pt x="1036" y="1273"/>
                    </a:lnTo>
                    <a:lnTo>
                      <a:pt x="1078" y="1289"/>
                    </a:lnTo>
                    <a:lnTo>
                      <a:pt x="1138" y="1290"/>
                    </a:lnTo>
                    <a:lnTo>
                      <a:pt x="1171" y="1275"/>
                    </a:lnTo>
                    <a:lnTo>
                      <a:pt x="1160" y="1236"/>
                    </a:lnTo>
                    <a:lnTo>
                      <a:pt x="1183" y="1200"/>
                    </a:lnTo>
                    <a:lnTo>
                      <a:pt x="1237" y="1201"/>
                    </a:lnTo>
                    <a:lnTo>
                      <a:pt x="1255" y="1180"/>
                    </a:lnTo>
                    <a:lnTo>
                      <a:pt x="1258" y="1139"/>
                    </a:lnTo>
                    <a:lnTo>
                      <a:pt x="1327" y="1078"/>
                    </a:lnTo>
                    <a:lnTo>
                      <a:pt x="1331" y="1052"/>
                    </a:lnTo>
                    <a:lnTo>
                      <a:pt x="1280" y="1016"/>
                    </a:lnTo>
                    <a:lnTo>
                      <a:pt x="1248" y="1019"/>
                    </a:lnTo>
                    <a:lnTo>
                      <a:pt x="1232" y="994"/>
                    </a:lnTo>
                    <a:lnTo>
                      <a:pt x="1205" y="996"/>
                    </a:lnTo>
                    <a:lnTo>
                      <a:pt x="1182" y="971"/>
                    </a:lnTo>
                    <a:lnTo>
                      <a:pt x="1221" y="954"/>
                    </a:lnTo>
                    <a:lnTo>
                      <a:pt x="1226" y="928"/>
                    </a:lnTo>
                    <a:lnTo>
                      <a:pt x="1236" y="899"/>
                    </a:lnTo>
                    <a:lnTo>
                      <a:pt x="1268" y="883"/>
                    </a:lnTo>
                    <a:lnTo>
                      <a:pt x="1245" y="844"/>
                    </a:lnTo>
                    <a:lnTo>
                      <a:pt x="1205" y="842"/>
                    </a:lnTo>
                    <a:lnTo>
                      <a:pt x="1139" y="861"/>
                    </a:lnTo>
                    <a:lnTo>
                      <a:pt x="1148" y="814"/>
                    </a:lnTo>
                    <a:lnTo>
                      <a:pt x="1093" y="799"/>
                    </a:lnTo>
                    <a:lnTo>
                      <a:pt x="1083" y="766"/>
                    </a:lnTo>
                    <a:lnTo>
                      <a:pt x="1063" y="775"/>
                    </a:lnTo>
                    <a:lnTo>
                      <a:pt x="1062" y="755"/>
                    </a:lnTo>
                    <a:lnTo>
                      <a:pt x="1079" y="726"/>
                    </a:lnTo>
                    <a:lnTo>
                      <a:pt x="1084" y="705"/>
                    </a:lnTo>
                    <a:lnTo>
                      <a:pt x="1070" y="694"/>
                    </a:lnTo>
                    <a:lnTo>
                      <a:pt x="1059" y="655"/>
                    </a:lnTo>
                    <a:lnTo>
                      <a:pt x="1057" y="635"/>
                    </a:lnTo>
                    <a:lnTo>
                      <a:pt x="1070" y="626"/>
                    </a:lnTo>
                    <a:lnTo>
                      <a:pt x="1061" y="600"/>
                    </a:lnTo>
                    <a:lnTo>
                      <a:pt x="1073" y="586"/>
                    </a:lnTo>
                    <a:lnTo>
                      <a:pt x="1071" y="559"/>
                    </a:lnTo>
                    <a:lnTo>
                      <a:pt x="1018" y="504"/>
                    </a:lnTo>
                    <a:lnTo>
                      <a:pt x="1026" y="443"/>
                    </a:lnTo>
                    <a:lnTo>
                      <a:pt x="1018" y="423"/>
                    </a:lnTo>
                    <a:lnTo>
                      <a:pt x="942" y="336"/>
                    </a:lnTo>
                    <a:lnTo>
                      <a:pt x="921" y="318"/>
                    </a:lnTo>
                    <a:lnTo>
                      <a:pt x="904" y="279"/>
                    </a:lnTo>
                    <a:lnTo>
                      <a:pt x="894" y="240"/>
                    </a:lnTo>
                    <a:lnTo>
                      <a:pt x="898" y="219"/>
                    </a:lnTo>
                    <a:lnTo>
                      <a:pt x="883" y="201"/>
                    </a:lnTo>
                    <a:lnTo>
                      <a:pt x="897" y="199"/>
                    </a:lnTo>
                    <a:lnTo>
                      <a:pt x="902" y="186"/>
                    </a:lnTo>
                    <a:lnTo>
                      <a:pt x="894" y="167"/>
                    </a:lnTo>
                    <a:lnTo>
                      <a:pt x="874" y="175"/>
                    </a:lnTo>
                    <a:lnTo>
                      <a:pt x="859" y="162"/>
                    </a:lnTo>
                    <a:lnTo>
                      <a:pt x="840" y="98"/>
                    </a:lnTo>
                    <a:lnTo>
                      <a:pt x="838" y="78"/>
                    </a:lnTo>
                    <a:lnTo>
                      <a:pt x="798" y="75"/>
                    </a:lnTo>
                    <a:lnTo>
                      <a:pt x="765" y="91"/>
                    </a:lnTo>
                    <a:lnTo>
                      <a:pt x="766" y="24"/>
                    </a:lnTo>
                    <a:lnTo>
                      <a:pt x="73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1" name="Freeform 197">
                <a:extLst>
                  <a:ext uri="{FF2B5EF4-FFF2-40B4-BE49-F238E27FC236}">
                    <a16:creationId xmlns:a16="http://schemas.microsoft.com/office/drawing/2014/main" id="{DA12ECA9-DC34-761C-4CDF-84A5942A1C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5" y="2939"/>
                <a:ext cx="439" cy="308"/>
              </a:xfrm>
              <a:custGeom>
                <a:avLst/>
                <a:gdLst>
                  <a:gd name="T0" fmla="*/ 1239 w 1316"/>
                  <a:gd name="T1" fmla="*/ 252 h 926"/>
                  <a:gd name="T2" fmla="*/ 1197 w 1316"/>
                  <a:gd name="T3" fmla="*/ 236 h 926"/>
                  <a:gd name="T4" fmla="*/ 1121 w 1316"/>
                  <a:gd name="T5" fmla="*/ 210 h 926"/>
                  <a:gd name="T6" fmla="*/ 1063 w 1316"/>
                  <a:gd name="T7" fmla="*/ 168 h 926"/>
                  <a:gd name="T8" fmla="*/ 1011 w 1316"/>
                  <a:gd name="T9" fmla="*/ 113 h 926"/>
                  <a:gd name="T10" fmla="*/ 990 w 1316"/>
                  <a:gd name="T11" fmla="*/ 102 h 926"/>
                  <a:gd name="T12" fmla="*/ 1001 w 1316"/>
                  <a:gd name="T13" fmla="*/ 147 h 926"/>
                  <a:gd name="T14" fmla="*/ 950 w 1316"/>
                  <a:gd name="T15" fmla="*/ 179 h 926"/>
                  <a:gd name="T16" fmla="*/ 901 w 1316"/>
                  <a:gd name="T17" fmla="*/ 236 h 926"/>
                  <a:gd name="T18" fmla="*/ 849 w 1316"/>
                  <a:gd name="T19" fmla="*/ 168 h 926"/>
                  <a:gd name="T20" fmla="*/ 783 w 1316"/>
                  <a:gd name="T21" fmla="*/ 194 h 926"/>
                  <a:gd name="T22" fmla="*/ 724 w 1316"/>
                  <a:gd name="T23" fmla="*/ 132 h 926"/>
                  <a:gd name="T24" fmla="*/ 764 w 1316"/>
                  <a:gd name="T25" fmla="*/ 62 h 926"/>
                  <a:gd name="T26" fmla="*/ 702 w 1316"/>
                  <a:gd name="T27" fmla="*/ 40 h 926"/>
                  <a:gd name="T28" fmla="*/ 647 w 1316"/>
                  <a:gd name="T29" fmla="*/ 32 h 926"/>
                  <a:gd name="T30" fmla="*/ 596 w 1316"/>
                  <a:gd name="T31" fmla="*/ 51 h 926"/>
                  <a:gd name="T32" fmla="*/ 506 w 1316"/>
                  <a:gd name="T33" fmla="*/ 18 h 926"/>
                  <a:gd name="T34" fmla="*/ 453 w 1316"/>
                  <a:gd name="T35" fmla="*/ 37 h 926"/>
                  <a:gd name="T36" fmla="*/ 445 w 1316"/>
                  <a:gd name="T37" fmla="*/ 85 h 926"/>
                  <a:gd name="T38" fmla="*/ 356 w 1316"/>
                  <a:gd name="T39" fmla="*/ 73 h 926"/>
                  <a:gd name="T40" fmla="*/ 321 w 1316"/>
                  <a:gd name="T41" fmla="*/ 43 h 926"/>
                  <a:gd name="T42" fmla="*/ 292 w 1316"/>
                  <a:gd name="T43" fmla="*/ 26 h 926"/>
                  <a:gd name="T44" fmla="*/ 267 w 1316"/>
                  <a:gd name="T45" fmla="*/ 48 h 926"/>
                  <a:gd name="T46" fmla="*/ 188 w 1316"/>
                  <a:gd name="T47" fmla="*/ 68 h 926"/>
                  <a:gd name="T48" fmla="*/ 143 w 1316"/>
                  <a:gd name="T49" fmla="*/ 18 h 926"/>
                  <a:gd name="T50" fmla="*/ 106 w 1316"/>
                  <a:gd name="T51" fmla="*/ 123 h 926"/>
                  <a:gd name="T52" fmla="*/ 36 w 1316"/>
                  <a:gd name="T53" fmla="*/ 156 h 926"/>
                  <a:gd name="T54" fmla="*/ 25 w 1316"/>
                  <a:gd name="T55" fmla="*/ 265 h 926"/>
                  <a:gd name="T56" fmla="*/ 86 w 1316"/>
                  <a:gd name="T57" fmla="*/ 346 h 926"/>
                  <a:gd name="T58" fmla="*/ 140 w 1316"/>
                  <a:gd name="T59" fmla="*/ 348 h 926"/>
                  <a:gd name="T60" fmla="*/ 190 w 1316"/>
                  <a:gd name="T61" fmla="*/ 377 h 926"/>
                  <a:gd name="T62" fmla="*/ 230 w 1316"/>
                  <a:gd name="T63" fmla="*/ 440 h 926"/>
                  <a:gd name="T64" fmla="*/ 247 w 1316"/>
                  <a:gd name="T65" fmla="*/ 485 h 926"/>
                  <a:gd name="T66" fmla="*/ 254 w 1316"/>
                  <a:gd name="T67" fmla="*/ 565 h 926"/>
                  <a:gd name="T68" fmla="*/ 210 w 1316"/>
                  <a:gd name="T69" fmla="*/ 590 h 926"/>
                  <a:gd name="T70" fmla="*/ 251 w 1316"/>
                  <a:gd name="T71" fmla="*/ 667 h 926"/>
                  <a:gd name="T72" fmla="*/ 159 w 1316"/>
                  <a:gd name="T73" fmla="*/ 695 h 926"/>
                  <a:gd name="T74" fmla="*/ 178 w 1316"/>
                  <a:gd name="T75" fmla="*/ 753 h 926"/>
                  <a:gd name="T76" fmla="*/ 189 w 1316"/>
                  <a:gd name="T77" fmla="*/ 793 h 926"/>
                  <a:gd name="T78" fmla="*/ 266 w 1316"/>
                  <a:gd name="T79" fmla="*/ 826 h 926"/>
                  <a:gd name="T80" fmla="*/ 331 w 1316"/>
                  <a:gd name="T81" fmla="*/ 813 h 926"/>
                  <a:gd name="T82" fmla="*/ 401 w 1316"/>
                  <a:gd name="T83" fmla="*/ 914 h 926"/>
                  <a:gd name="T84" fmla="*/ 466 w 1316"/>
                  <a:gd name="T85" fmla="*/ 894 h 926"/>
                  <a:gd name="T86" fmla="*/ 524 w 1316"/>
                  <a:gd name="T87" fmla="*/ 869 h 926"/>
                  <a:gd name="T88" fmla="*/ 558 w 1316"/>
                  <a:gd name="T89" fmla="*/ 798 h 926"/>
                  <a:gd name="T90" fmla="*/ 589 w 1316"/>
                  <a:gd name="T91" fmla="*/ 702 h 926"/>
                  <a:gd name="T92" fmla="*/ 690 w 1316"/>
                  <a:gd name="T93" fmla="*/ 699 h 926"/>
                  <a:gd name="T94" fmla="*/ 887 w 1316"/>
                  <a:gd name="T95" fmla="*/ 721 h 926"/>
                  <a:gd name="T96" fmla="*/ 991 w 1316"/>
                  <a:gd name="T97" fmla="*/ 624 h 926"/>
                  <a:gd name="T98" fmla="*/ 1090 w 1316"/>
                  <a:gd name="T99" fmla="*/ 682 h 926"/>
                  <a:gd name="T100" fmla="*/ 1160 w 1316"/>
                  <a:gd name="T101" fmla="*/ 629 h 926"/>
                  <a:gd name="T102" fmla="*/ 1148 w 1316"/>
                  <a:gd name="T103" fmla="*/ 576 h 926"/>
                  <a:gd name="T104" fmla="*/ 1237 w 1316"/>
                  <a:gd name="T105" fmla="*/ 374 h 926"/>
                  <a:gd name="T106" fmla="*/ 1271 w 1316"/>
                  <a:gd name="T107" fmla="*/ 243 h 9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16" h="926">
                    <a:moveTo>
                      <a:pt x="1271" y="243"/>
                    </a:moveTo>
                    <a:lnTo>
                      <a:pt x="1239" y="252"/>
                    </a:lnTo>
                    <a:lnTo>
                      <a:pt x="1223" y="233"/>
                    </a:lnTo>
                    <a:lnTo>
                      <a:pt x="1197" y="236"/>
                    </a:lnTo>
                    <a:lnTo>
                      <a:pt x="1153" y="207"/>
                    </a:lnTo>
                    <a:lnTo>
                      <a:pt x="1121" y="210"/>
                    </a:lnTo>
                    <a:lnTo>
                      <a:pt x="1109" y="164"/>
                    </a:lnTo>
                    <a:lnTo>
                      <a:pt x="1063" y="168"/>
                    </a:lnTo>
                    <a:lnTo>
                      <a:pt x="1022" y="152"/>
                    </a:lnTo>
                    <a:lnTo>
                      <a:pt x="1011" y="113"/>
                    </a:lnTo>
                    <a:lnTo>
                      <a:pt x="995" y="94"/>
                    </a:lnTo>
                    <a:lnTo>
                      <a:pt x="990" y="102"/>
                    </a:lnTo>
                    <a:lnTo>
                      <a:pt x="998" y="127"/>
                    </a:lnTo>
                    <a:lnTo>
                      <a:pt x="1001" y="147"/>
                    </a:lnTo>
                    <a:lnTo>
                      <a:pt x="948" y="158"/>
                    </a:lnTo>
                    <a:lnTo>
                      <a:pt x="950" y="179"/>
                    </a:lnTo>
                    <a:lnTo>
                      <a:pt x="915" y="235"/>
                    </a:lnTo>
                    <a:lnTo>
                      <a:pt x="901" y="236"/>
                    </a:lnTo>
                    <a:lnTo>
                      <a:pt x="859" y="214"/>
                    </a:lnTo>
                    <a:lnTo>
                      <a:pt x="849" y="168"/>
                    </a:lnTo>
                    <a:lnTo>
                      <a:pt x="823" y="184"/>
                    </a:lnTo>
                    <a:lnTo>
                      <a:pt x="783" y="194"/>
                    </a:lnTo>
                    <a:lnTo>
                      <a:pt x="759" y="149"/>
                    </a:lnTo>
                    <a:lnTo>
                      <a:pt x="724" y="132"/>
                    </a:lnTo>
                    <a:lnTo>
                      <a:pt x="733" y="85"/>
                    </a:lnTo>
                    <a:lnTo>
                      <a:pt x="764" y="62"/>
                    </a:lnTo>
                    <a:lnTo>
                      <a:pt x="743" y="44"/>
                    </a:lnTo>
                    <a:lnTo>
                      <a:pt x="702" y="40"/>
                    </a:lnTo>
                    <a:lnTo>
                      <a:pt x="681" y="29"/>
                    </a:lnTo>
                    <a:lnTo>
                      <a:pt x="647" y="32"/>
                    </a:lnTo>
                    <a:lnTo>
                      <a:pt x="627" y="28"/>
                    </a:lnTo>
                    <a:lnTo>
                      <a:pt x="596" y="51"/>
                    </a:lnTo>
                    <a:lnTo>
                      <a:pt x="526" y="17"/>
                    </a:lnTo>
                    <a:lnTo>
                      <a:pt x="506" y="18"/>
                    </a:lnTo>
                    <a:lnTo>
                      <a:pt x="484" y="0"/>
                    </a:lnTo>
                    <a:lnTo>
                      <a:pt x="453" y="37"/>
                    </a:lnTo>
                    <a:lnTo>
                      <a:pt x="458" y="77"/>
                    </a:lnTo>
                    <a:lnTo>
                      <a:pt x="445" y="85"/>
                    </a:lnTo>
                    <a:lnTo>
                      <a:pt x="401" y="49"/>
                    </a:lnTo>
                    <a:lnTo>
                      <a:pt x="356" y="73"/>
                    </a:lnTo>
                    <a:lnTo>
                      <a:pt x="329" y="69"/>
                    </a:lnTo>
                    <a:lnTo>
                      <a:pt x="321" y="43"/>
                    </a:lnTo>
                    <a:lnTo>
                      <a:pt x="312" y="30"/>
                    </a:lnTo>
                    <a:lnTo>
                      <a:pt x="292" y="26"/>
                    </a:lnTo>
                    <a:lnTo>
                      <a:pt x="293" y="38"/>
                    </a:lnTo>
                    <a:lnTo>
                      <a:pt x="267" y="48"/>
                    </a:lnTo>
                    <a:lnTo>
                      <a:pt x="206" y="39"/>
                    </a:lnTo>
                    <a:lnTo>
                      <a:pt x="188" y="68"/>
                    </a:lnTo>
                    <a:lnTo>
                      <a:pt x="173" y="43"/>
                    </a:lnTo>
                    <a:lnTo>
                      <a:pt x="143" y="18"/>
                    </a:lnTo>
                    <a:lnTo>
                      <a:pt x="101" y="76"/>
                    </a:lnTo>
                    <a:lnTo>
                      <a:pt x="106" y="123"/>
                    </a:lnTo>
                    <a:lnTo>
                      <a:pt x="46" y="129"/>
                    </a:lnTo>
                    <a:lnTo>
                      <a:pt x="36" y="156"/>
                    </a:lnTo>
                    <a:lnTo>
                      <a:pt x="0" y="207"/>
                    </a:lnTo>
                    <a:lnTo>
                      <a:pt x="25" y="265"/>
                    </a:lnTo>
                    <a:lnTo>
                      <a:pt x="28" y="304"/>
                    </a:lnTo>
                    <a:lnTo>
                      <a:pt x="86" y="346"/>
                    </a:lnTo>
                    <a:lnTo>
                      <a:pt x="120" y="349"/>
                    </a:lnTo>
                    <a:lnTo>
                      <a:pt x="140" y="348"/>
                    </a:lnTo>
                    <a:lnTo>
                      <a:pt x="171" y="385"/>
                    </a:lnTo>
                    <a:lnTo>
                      <a:pt x="190" y="377"/>
                    </a:lnTo>
                    <a:lnTo>
                      <a:pt x="211" y="382"/>
                    </a:lnTo>
                    <a:lnTo>
                      <a:pt x="230" y="440"/>
                    </a:lnTo>
                    <a:lnTo>
                      <a:pt x="218" y="461"/>
                    </a:lnTo>
                    <a:lnTo>
                      <a:pt x="247" y="485"/>
                    </a:lnTo>
                    <a:lnTo>
                      <a:pt x="244" y="519"/>
                    </a:lnTo>
                    <a:lnTo>
                      <a:pt x="254" y="565"/>
                    </a:lnTo>
                    <a:lnTo>
                      <a:pt x="229" y="575"/>
                    </a:lnTo>
                    <a:lnTo>
                      <a:pt x="210" y="590"/>
                    </a:lnTo>
                    <a:lnTo>
                      <a:pt x="246" y="613"/>
                    </a:lnTo>
                    <a:lnTo>
                      <a:pt x="251" y="667"/>
                    </a:lnTo>
                    <a:lnTo>
                      <a:pt x="219" y="690"/>
                    </a:lnTo>
                    <a:lnTo>
                      <a:pt x="159" y="695"/>
                    </a:lnTo>
                    <a:lnTo>
                      <a:pt x="149" y="730"/>
                    </a:lnTo>
                    <a:lnTo>
                      <a:pt x="178" y="753"/>
                    </a:lnTo>
                    <a:lnTo>
                      <a:pt x="194" y="779"/>
                    </a:lnTo>
                    <a:lnTo>
                      <a:pt x="189" y="793"/>
                    </a:lnTo>
                    <a:lnTo>
                      <a:pt x="231" y="823"/>
                    </a:lnTo>
                    <a:lnTo>
                      <a:pt x="266" y="826"/>
                    </a:lnTo>
                    <a:lnTo>
                      <a:pt x="311" y="808"/>
                    </a:lnTo>
                    <a:lnTo>
                      <a:pt x="331" y="813"/>
                    </a:lnTo>
                    <a:lnTo>
                      <a:pt x="405" y="881"/>
                    </a:lnTo>
                    <a:lnTo>
                      <a:pt x="401" y="914"/>
                    </a:lnTo>
                    <a:lnTo>
                      <a:pt x="415" y="926"/>
                    </a:lnTo>
                    <a:lnTo>
                      <a:pt x="466" y="894"/>
                    </a:lnTo>
                    <a:lnTo>
                      <a:pt x="484" y="866"/>
                    </a:lnTo>
                    <a:lnTo>
                      <a:pt x="524" y="869"/>
                    </a:lnTo>
                    <a:lnTo>
                      <a:pt x="562" y="838"/>
                    </a:lnTo>
                    <a:lnTo>
                      <a:pt x="558" y="798"/>
                    </a:lnTo>
                    <a:lnTo>
                      <a:pt x="538" y="720"/>
                    </a:lnTo>
                    <a:lnTo>
                      <a:pt x="589" y="702"/>
                    </a:lnTo>
                    <a:lnTo>
                      <a:pt x="644" y="717"/>
                    </a:lnTo>
                    <a:lnTo>
                      <a:pt x="690" y="699"/>
                    </a:lnTo>
                    <a:lnTo>
                      <a:pt x="847" y="725"/>
                    </a:lnTo>
                    <a:lnTo>
                      <a:pt x="887" y="721"/>
                    </a:lnTo>
                    <a:lnTo>
                      <a:pt x="927" y="651"/>
                    </a:lnTo>
                    <a:lnTo>
                      <a:pt x="991" y="624"/>
                    </a:lnTo>
                    <a:lnTo>
                      <a:pt x="1042" y="660"/>
                    </a:lnTo>
                    <a:lnTo>
                      <a:pt x="1090" y="682"/>
                    </a:lnTo>
                    <a:lnTo>
                      <a:pt x="1147" y="717"/>
                    </a:lnTo>
                    <a:lnTo>
                      <a:pt x="1160" y="629"/>
                    </a:lnTo>
                    <a:lnTo>
                      <a:pt x="1144" y="603"/>
                    </a:lnTo>
                    <a:lnTo>
                      <a:pt x="1148" y="576"/>
                    </a:lnTo>
                    <a:lnTo>
                      <a:pt x="1168" y="501"/>
                    </a:lnTo>
                    <a:lnTo>
                      <a:pt x="1237" y="374"/>
                    </a:lnTo>
                    <a:lnTo>
                      <a:pt x="1316" y="286"/>
                    </a:lnTo>
                    <a:lnTo>
                      <a:pt x="1271" y="2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2" name="Freeform 198">
                <a:extLst>
                  <a:ext uri="{FF2B5EF4-FFF2-40B4-BE49-F238E27FC236}">
                    <a16:creationId xmlns:a16="http://schemas.microsoft.com/office/drawing/2014/main" id="{65F266E6-16FD-AFDE-ABB4-169CBEFD2B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2" y="2991"/>
                <a:ext cx="378" cy="285"/>
              </a:xfrm>
              <a:custGeom>
                <a:avLst/>
                <a:gdLst>
                  <a:gd name="T0" fmla="*/ 729 w 1134"/>
                  <a:gd name="T1" fmla="*/ 49 h 853"/>
                  <a:gd name="T2" fmla="*/ 692 w 1134"/>
                  <a:gd name="T3" fmla="*/ 86 h 853"/>
                  <a:gd name="T4" fmla="*/ 641 w 1134"/>
                  <a:gd name="T5" fmla="*/ 50 h 853"/>
                  <a:gd name="T6" fmla="*/ 573 w 1134"/>
                  <a:gd name="T7" fmla="*/ 30 h 853"/>
                  <a:gd name="T8" fmla="*/ 572 w 1134"/>
                  <a:gd name="T9" fmla="*/ 96 h 853"/>
                  <a:gd name="T10" fmla="*/ 505 w 1134"/>
                  <a:gd name="T11" fmla="*/ 96 h 853"/>
                  <a:gd name="T12" fmla="*/ 456 w 1134"/>
                  <a:gd name="T13" fmla="*/ 0 h 853"/>
                  <a:gd name="T14" fmla="*/ 404 w 1134"/>
                  <a:gd name="T15" fmla="*/ 25 h 853"/>
                  <a:gd name="T16" fmla="*/ 463 w 1134"/>
                  <a:gd name="T17" fmla="*/ 80 h 853"/>
                  <a:gd name="T18" fmla="*/ 401 w 1134"/>
                  <a:gd name="T19" fmla="*/ 132 h 853"/>
                  <a:gd name="T20" fmla="*/ 330 w 1134"/>
                  <a:gd name="T21" fmla="*/ 166 h 853"/>
                  <a:gd name="T22" fmla="*/ 379 w 1134"/>
                  <a:gd name="T23" fmla="*/ 188 h 853"/>
                  <a:gd name="T24" fmla="*/ 358 w 1134"/>
                  <a:gd name="T25" fmla="*/ 250 h 853"/>
                  <a:gd name="T26" fmla="*/ 300 w 1134"/>
                  <a:gd name="T27" fmla="*/ 203 h 853"/>
                  <a:gd name="T28" fmla="*/ 251 w 1134"/>
                  <a:gd name="T29" fmla="*/ 180 h 853"/>
                  <a:gd name="T30" fmla="*/ 192 w 1134"/>
                  <a:gd name="T31" fmla="*/ 192 h 853"/>
                  <a:gd name="T32" fmla="*/ 148 w 1134"/>
                  <a:gd name="T33" fmla="*/ 223 h 853"/>
                  <a:gd name="T34" fmla="*/ 135 w 1134"/>
                  <a:gd name="T35" fmla="*/ 311 h 853"/>
                  <a:gd name="T36" fmla="*/ 141 w 1134"/>
                  <a:gd name="T37" fmla="*/ 358 h 853"/>
                  <a:gd name="T38" fmla="*/ 43 w 1134"/>
                  <a:gd name="T39" fmla="*/ 394 h 853"/>
                  <a:gd name="T40" fmla="*/ 0 w 1134"/>
                  <a:gd name="T41" fmla="*/ 445 h 853"/>
                  <a:gd name="T42" fmla="*/ 74 w 1134"/>
                  <a:gd name="T43" fmla="*/ 586 h 853"/>
                  <a:gd name="T44" fmla="*/ 128 w 1134"/>
                  <a:gd name="T45" fmla="*/ 594 h 853"/>
                  <a:gd name="T46" fmla="*/ 232 w 1134"/>
                  <a:gd name="T47" fmla="*/ 625 h 853"/>
                  <a:gd name="T48" fmla="*/ 256 w 1134"/>
                  <a:gd name="T49" fmla="*/ 662 h 853"/>
                  <a:gd name="T50" fmla="*/ 330 w 1134"/>
                  <a:gd name="T51" fmla="*/ 669 h 853"/>
                  <a:gd name="T52" fmla="*/ 438 w 1134"/>
                  <a:gd name="T53" fmla="*/ 679 h 853"/>
                  <a:gd name="T54" fmla="*/ 462 w 1134"/>
                  <a:gd name="T55" fmla="*/ 717 h 853"/>
                  <a:gd name="T56" fmla="*/ 485 w 1134"/>
                  <a:gd name="T57" fmla="*/ 755 h 853"/>
                  <a:gd name="T58" fmla="*/ 511 w 1134"/>
                  <a:gd name="T59" fmla="*/ 813 h 853"/>
                  <a:gd name="T60" fmla="*/ 535 w 1134"/>
                  <a:gd name="T61" fmla="*/ 777 h 853"/>
                  <a:gd name="T62" fmla="*/ 574 w 1134"/>
                  <a:gd name="T63" fmla="*/ 767 h 853"/>
                  <a:gd name="T64" fmla="*/ 650 w 1134"/>
                  <a:gd name="T65" fmla="*/ 787 h 853"/>
                  <a:gd name="T66" fmla="*/ 761 w 1134"/>
                  <a:gd name="T67" fmla="*/ 830 h 853"/>
                  <a:gd name="T68" fmla="*/ 877 w 1134"/>
                  <a:gd name="T69" fmla="*/ 847 h 853"/>
                  <a:gd name="T70" fmla="*/ 900 w 1134"/>
                  <a:gd name="T71" fmla="*/ 811 h 853"/>
                  <a:gd name="T72" fmla="*/ 960 w 1134"/>
                  <a:gd name="T73" fmla="*/ 805 h 853"/>
                  <a:gd name="T74" fmla="*/ 1017 w 1134"/>
                  <a:gd name="T75" fmla="*/ 767 h 853"/>
                  <a:gd name="T76" fmla="*/ 1130 w 1134"/>
                  <a:gd name="T77" fmla="*/ 756 h 853"/>
                  <a:gd name="T78" fmla="*/ 1060 w 1134"/>
                  <a:gd name="T79" fmla="*/ 655 h 853"/>
                  <a:gd name="T80" fmla="*/ 995 w 1134"/>
                  <a:gd name="T81" fmla="*/ 668 h 853"/>
                  <a:gd name="T82" fmla="*/ 918 w 1134"/>
                  <a:gd name="T83" fmla="*/ 635 h 853"/>
                  <a:gd name="T84" fmla="*/ 907 w 1134"/>
                  <a:gd name="T85" fmla="*/ 595 h 853"/>
                  <a:gd name="T86" fmla="*/ 888 w 1134"/>
                  <a:gd name="T87" fmla="*/ 537 h 853"/>
                  <a:gd name="T88" fmla="*/ 980 w 1134"/>
                  <a:gd name="T89" fmla="*/ 509 h 853"/>
                  <a:gd name="T90" fmla="*/ 939 w 1134"/>
                  <a:gd name="T91" fmla="*/ 432 h 853"/>
                  <a:gd name="T92" fmla="*/ 983 w 1134"/>
                  <a:gd name="T93" fmla="*/ 407 h 853"/>
                  <a:gd name="T94" fmla="*/ 976 w 1134"/>
                  <a:gd name="T95" fmla="*/ 327 h 853"/>
                  <a:gd name="T96" fmla="*/ 959 w 1134"/>
                  <a:gd name="T97" fmla="*/ 282 h 853"/>
                  <a:gd name="T98" fmla="*/ 919 w 1134"/>
                  <a:gd name="T99" fmla="*/ 219 h 853"/>
                  <a:gd name="T100" fmla="*/ 869 w 1134"/>
                  <a:gd name="T101" fmla="*/ 190 h 853"/>
                  <a:gd name="T102" fmla="*/ 815 w 1134"/>
                  <a:gd name="T103" fmla="*/ 188 h 853"/>
                  <a:gd name="T104" fmla="*/ 754 w 1134"/>
                  <a:gd name="T105" fmla="*/ 107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34" h="853">
                    <a:moveTo>
                      <a:pt x="754" y="107"/>
                    </a:moveTo>
                    <a:lnTo>
                      <a:pt x="729" y="49"/>
                    </a:lnTo>
                    <a:lnTo>
                      <a:pt x="709" y="50"/>
                    </a:lnTo>
                    <a:lnTo>
                      <a:pt x="692" y="86"/>
                    </a:lnTo>
                    <a:lnTo>
                      <a:pt x="670" y="61"/>
                    </a:lnTo>
                    <a:lnTo>
                      <a:pt x="641" y="50"/>
                    </a:lnTo>
                    <a:lnTo>
                      <a:pt x="623" y="58"/>
                    </a:lnTo>
                    <a:lnTo>
                      <a:pt x="573" y="30"/>
                    </a:lnTo>
                    <a:lnTo>
                      <a:pt x="568" y="50"/>
                    </a:lnTo>
                    <a:lnTo>
                      <a:pt x="572" y="96"/>
                    </a:lnTo>
                    <a:lnTo>
                      <a:pt x="540" y="113"/>
                    </a:lnTo>
                    <a:lnTo>
                      <a:pt x="505" y="96"/>
                    </a:lnTo>
                    <a:lnTo>
                      <a:pt x="501" y="56"/>
                    </a:lnTo>
                    <a:lnTo>
                      <a:pt x="456" y="0"/>
                    </a:lnTo>
                    <a:lnTo>
                      <a:pt x="430" y="3"/>
                    </a:lnTo>
                    <a:lnTo>
                      <a:pt x="404" y="25"/>
                    </a:lnTo>
                    <a:lnTo>
                      <a:pt x="400" y="52"/>
                    </a:lnTo>
                    <a:lnTo>
                      <a:pt x="463" y="80"/>
                    </a:lnTo>
                    <a:lnTo>
                      <a:pt x="465" y="107"/>
                    </a:lnTo>
                    <a:lnTo>
                      <a:pt x="401" y="132"/>
                    </a:lnTo>
                    <a:lnTo>
                      <a:pt x="347" y="138"/>
                    </a:lnTo>
                    <a:lnTo>
                      <a:pt x="330" y="166"/>
                    </a:lnTo>
                    <a:lnTo>
                      <a:pt x="345" y="178"/>
                    </a:lnTo>
                    <a:lnTo>
                      <a:pt x="379" y="188"/>
                    </a:lnTo>
                    <a:lnTo>
                      <a:pt x="395" y="213"/>
                    </a:lnTo>
                    <a:lnTo>
                      <a:pt x="358" y="250"/>
                    </a:lnTo>
                    <a:lnTo>
                      <a:pt x="339" y="252"/>
                    </a:lnTo>
                    <a:lnTo>
                      <a:pt x="300" y="203"/>
                    </a:lnTo>
                    <a:lnTo>
                      <a:pt x="280" y="198"/>
                    </a:lnTo>
                    <a:lnTo>
                      <a:pt x="251" y="180"/>
                    </a:lnTo>
                    <a:lnTo>
                      <a:pt x="219" y="190"/>
                    </a:lnTo>
                    <a:lnTo>
                      <a:pt x="192" y="192"/>
                    </a:lnTo>
                    <a:lnTo>
                      <a:pt x="175" y="227"/>
                    </a:lnTo>
                    <a:lnTo>
                      <a:pt x="148" y="223"/>
                    </a:lnTo>
                    <a:lnTo>
                      <a:pt x="133" y="285"/>
                    </a:lnTo>
                    <a:lnTo>
                      <a:pt x="135" y="311"/>
                    </a:lnTo>
                    <a:lnTo>
                      <a:pt x="151" y="337"/>
                    </a:lnTo>
                    <a:lnTo>
                      <a:pt x="141" y="358"/>
                    </a:lnTo>
                    <a:lnTo>
                      <a:pt x="109" y="381"/>
                    </a:lnTo>
                    <a:lnTo>
                      <a:pt x="43" y="394"/>
                    </a:lnTo>
                    <a:lnTo>
                      <a:pt x="39" y="427"/>
                    </a:lnTo>
                    <a:lnTo>
                      <a:pt x="0" y="445"/>
                    </a:lnTo>
                    <a:lnTo>
                      <a:pt x="16" y="544"/>
                    </a:lnTo>
                    <a:lnTo>
                      <a:pt x="74" y="586"/>
                    </a:lnTo>
                    <a:lnTo>
                      <a:pt x="107" y="576"/>
                    </a:lnTo>
                    <a:lnTo>
                      <a:pt x="128" y="594"/>
                    </a:lnTo>
                    <a:lnTo>
                      <a:pt x="209" y="600"/>
                    </a:lnTo>
                    <a:lnTo>
                      <a:pt x="232" y="625"/>
                    </a:lnTo>
                    <a:lnTo>
                      <a:pt x="246" y="637"/>
                    </a:lnTo>
                    <a:lnTo>
                      <a:pt x="256" y="662"/>
                    </a:lnTo>
                    <a:lnTo>
                      <a:pt x="285" y="687"/>
                    </a:lnTo>
                    <a:lnTo>
                      <a:pt x="330" y="669"/>
                    </a:lnTo>
                    <a:lnTo>
                      <a:pt x="358" y="680"/>
                    </a:lnTo>
                    <a:lnTo>
                      <a:pt x="438" y="679"/>
                    </a:lnTo>
                    <a:lnTo>
                      <a:pt x="440" y="699"/>
                    </a:lnTo>
                    <a:lnTo>
                      <a:pt x="462" y="717"/>
                    </a:lnTo>
                    <a:lnTo>
                      <a:pt x="471" y="736"/>
                    </a:lnTo>
                    <a:lnTo>
                      <a:pt x="485" y="755"/>
                    </a:lnTo>
                    <a:lnTo>
                      <a:pt x="496" y="788"/>
                    </a:lnTo>
                    <a:lnTo>
                      <a:pt x="511" y="813"/>
                    </a:lnTo>
                    <a:lnTo>
                      <a:pt x="537" y="805"/>
                    </a:lnTo>
                    <a:lnTo>
                      <a:pt x="535" y="777"/>
                    </a:lnTo>
                    <a:lnTo>
                      <a:pt x="547" y="763"/>
                    </a:lnTo>
                    <a:lnTo>
                      <a:pt x="574" y="767"/>
                    </a:lnTo>
                    <a:lnTo>
                      <a:pt x="607" y="757"/>
                    </a:lnTo>
                    <a:lnTo>
                      <a:pt x="650" y="787"/>
                    </a:lnTo>
                    <a:lnTo>
                      <a:pt x="759" y="804"/>
                    </a:lnTo>
                    <a:lnTo>
                      <a:pt x="761" y="830"/>
                    </a:lnTo>
                    <a:lnTo>
                      <a:pt x="804" y="853"/>
                    </a:lnTo>
                    <a:lnTo>
                      <a:pt x="877" y="847"/>
                    </a:lnTo>
                    <a:lnTo>
                      <a:pt x="888" y="832"/>
                    </a:lnTo>
                    <a:lnTo>
                      <a:pt x="900" y="811"/>
                    </a:lnTo>
                    <a:lnTo>
                      <a:pt x="934" y="814"/>
                    </a:lnTo>
                    <a:lnTo>
                      <a:pt x="960" y="805"/>
                    </a:lnTo>
                    <a:lnTo>
                      <a:pt x="989" y="755"/>
                    </a:lnTo>
                    <a:lnTo>
                      <a:pt x="1017" y="767"/>
                    </a:lnTo>
                    <a:lnTo>
                      <a:pt x="1096" y="746"/>
                    </a:lnTo>
                    <a:lnTo>
                      <a:pt x="1130" y="756"/>
                    </a:lnTo>
                    <a:lnTo>
                      <a:pt x="1134" y="723"/>
                    </a:lnTo>
                    <a:lnTo>
                      <a:pt x="1060" y="655"/>
                    </a:lnTo>
                    <a:lnTo>
                      <a:pt x="1040" y="650"/>
                    </a:lnTo>
                    <a:lnTo>
                      <a:pt x="995" y="668"/>
                    </a:lnTo>
                    <a:lnTo>
                      <a:pt x="960" y="665"/>
                    </a:lnTo>
                    <a:lnTo>
                      <a:pt x="918" y="635"/>
                    </a:lnTo>
                    <a:lnTo>
                      <a:pt x="923" y="621"/>
                    </a:lnTo>
                    <a:lnTo>
                      <a:pt x="907" y="595"/>
                    </a:lnTo>
                    <a:lnTo>
                      <a:pt x="878" y="572"/>
                    </a:lnTo>
                    <a:lnTo>
                      <a:pt x="888" y="537"/>
                    </a:lnTo>
                    <a:lnTo>
                      <a:pt x="948" y="532"/>
                    </a:lnTo>
                    <a:lnTo>
                      <a:pt x="980" y="509"/>
                    </a:lnTo>
                    <a:lnTo>
                      <a:pt x="975" y="455"/>
                    </a:lnTo>
                    <a:lnTo>
                      <a:pt x="939" y="432"/>
                    </a:lnTo>
                    <a:lnTo>
                      <a:pt x="958" y="417"/>
                    </a:lnTo>
                    <a:lnTo>
                      <a:pt x="983" y="407"/>
                    </a:lnTo>
                    <a:lnTo>
                      <a:pt x="973" y="361"/>
                    </a:lnTo>
                    <a:lnTo>
                      <a:pt x="976" y="327"/>
                    </a:lnTo>
                    <a:lnTo>
                      <a:pt x="947" y="303"/>
                    </a:lnTo>
                    <a:lnTo>
                      <a:pt x="959" y="282"/>
                    </a:lnTo>
                    <a:lnTo>
                      <a:pt x="940" y="224"/>
                    </a:lnTo>
                    <a:lnTo>
                      <a:pt x="919" y="219"/>
                    </a:lnTo>
                    <a:lnTo>
                      <a:pt x="900" y="227"/>
                    </a:lnTo>
                    <a:lnTo>
                      <a:pt x="869" y="190"/>
                    </a:lnTo>
                    <a:lnTo>
                      <a:pt x="849" y="191"/>
                    </a:lnTo>
                    <a:lnTo>
                      <a:pt x="815" y="188"/>
                    </a:lnTo>
                    <a:lnTo>
                      <a:pt x="757" y="146"/>
                    </a:lnTo>
                    <a:lnTo>
                      <a:pt x="754" y="1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3" name="Freeform 199">
                <a:extLst>
                  <a:ext uri="{FF2B5EF4-FFF2-40B4-BE49-F238E27FC236}">
                    <a16:creationId xmlns:a16="http://schemas.microsoft.com/office/drawing/2014/main" id="{9416FF7F-3985-8F94-EE1D-F7BB02A72ED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72" y="3147"/>
                <a:ext cx="414" cy="223"/>
              </a:xfrm>
              <a:custGeom>
                <a:avLst/>
                <a:gdLst>
                  <a:gd name="T0" fmla="*/ 670 w 1244"/>
                  <a:gd name="T1" fmla="*/ 75 h 671"/>
                  <a:gd name="T2" fmla="*/ 569 w 1244"/>
                  <a:gd name="T3" fmla="*/ 78 h 671"/>
                  <a:gd name="T4" fmla="*/ 538 w 1244"/>
                  <a:gd name="T5" fmla="*/ 174 h 671"/>
                  <a:gd name="T6" fmla="*/ 504 w 1244"/>
                  <a:gd name="T7" fmla="*/ 245 h 671"/>
                  <a:gd name="T8" fmla="*/ 446 w 1244"/>
                  <a:gd name="T9" fmla="*/ 270 h 671"/>
                  <a:gd name="T10" fmla="*/ 381 w 1244"/>
                  <a:gd name="T11" fmla="*/ 290 h 671"/>
                  <a:gd name="T12" fmla="*/ 268 w 1244"/>
                  <a:gd name="T13" fmla="*/ 301 h 671"/>
                  <a:gd name="T14" fmla="*/ 211 w 1244"/>
                  <a:gd name="T15" fmla="*/ 339 h 671"/>
                  <a:gd name="T16" fmla="*/ 151 w 1244"/>
                  <a:gd name="T17" fmla="*/ 345 h 671"/>
                  <a:gd name="T18" fmla="*/ 128 w 1244"/>
                  <a:gd name="T19" fmla="*/ 381 h 671"/>
                  <a:gd name="T20" fmla="*/ 42 w 1244"/>
                  <a:gd name="T21" fmla="*/ 396 h 671"/>
                  <a:gd name="T22" fmla="*/ 11 w 1244"/>
                  <a:gd name="T23" fmla="*/ 418 h 671"/>
                  <a:gd name="T24" fmla="*/ 0 w 1244"/>
                  <a:gd name="T25" fmla="*/ 453 h 671"/>
                  <a:gd name="T26" fmla="*/ 10 w 1244"/>
                  <a:gd name="T27" fmla="*/ 479 h 671"/>
                  <a:gd name="T28" fmla="*/ 142 w 1244"/>
                  <a:gd name="T29" fmla="*/ 534 h 671"/>
                  <a:gd name="T30" fmla="*/ 199 w 1244"/>
                  <a:gd name="T31" fmla="*/ 569 h 671"/>
                  <a:gd name="T32" fmla="*/ 253 w 1244"/>
                  <a:gd name="T33" fmla="*/ 644 h 671"/>
                  <a:gd name="T34" fmla="*/ 366 w 1244"/>
                  <a:gd name="T35" fmla="*/ 566 h 671"/>
                  <a:gd name="T36" fmla="*/ 459 w 1244"/>
                  <a:gd name="T37" fmla="*/ 551 h 671"/>
                  <a:gd name="T38" fmla="*/ 549 w 1244"/>
                  <a:gd name="T39" fmla="*/ 590 h 671"/>
                  <a:gd name="T40" fmla="*/ 651 w 1244"/>
                  <a:gd name="T41" fmla="*/ 660 h 671"/>
                  <a:gd name="T42" fmla="*/ 704 w 1244"/>
                  <a:gd name="T43" fmla="*/ 669 h 671"/>
                  <a:gd name="T44" fmla="*/ 811 w 1244"/>
                  <a:gd name="T45" fmla="*/ 659 h 671"/>
                  <a:gd name="T46" fmla="*/ 800 w 1244"/>
                  <a:gd name="T47" fmla="*/ 613 h 671"/>
                  <a:gd name="T48" fmla="*/ 831 w 1244"/>
                  <a:gd name="T49" fmla="*/ 583 h 671"/>
                  <a:gd name="T50" fmla="*/ 897 w 1244"/>
                  <a:gd name="T51" fmla="*/ 577 h 671"/>
                  <a:gd name="T52" fmla="*/ 961 w 1244"/>
                  <a:gd name="T53" fmla="*/ 532 h 671"/>
                  <a:gd name="T54" fmla="*/ 1027 w 1244"/>
                  <a:gd name="T55" fmla="*/ 525 h 671"/>
                  <a:gd name="T56" fmla="*/ 1067 w 1244"/>
                  <a:gd name="T57" fmla="*/ 521 h 671"/>
                  <a:gd name="T58" fmla="*/ 1171 w 1244"/>
                  <a:gd name="T59" fmla="*/ 565 h 671"/>
                  <a:gd name="T60" fmla="*/ 1244 w 1244"/>
                  <a:gd name="T61" fmla="*/ 559 h 671"/>
                  <a:gd name="T62" fmla="*/ 1206 w 1244"/>
                  <a:gd name="T63" fmla="*/ 502 h 671"/>
                  <a:gd name="T64" fmla="*/ 1167 w 1244"/>
                  <a:gd name="T65" fmla="*/ 452 h 671"/>
                  <a:gd name="T66" fmla="*/ 1127 w 1244"/>
                  <a:gd name="T67" fmla="*/ 308 h 671"/>
                  <a:gd name="T68" fmla="*/ 1070 w 1244"/>
                  <a:gd name="T69" fmla="*/ 58 h 671"/>
                  <a:gd name="T70" fmla="*/ 971 w 1244"/>
                  <a:gd name="T71" fmla="*/ 0 h 671"/>
                  <a:gd name="T72" fmla="*/ 867 w 1244"/>
                  <a:gd name="T73" fmla="*/ 97 h 671"/>
                  <a:gd name="T74" fmla="*/ 249 w 1244"/>
                  <a:gd name="T75" fmla="*/ 531 h 671"/>
                  <a:gd name="T76" fmla="*/ 222 w 1244"/>
                  <a:gd name="T77" fmla="*/ 533 h 671"/>
                  <a:gd name="T78" fmla="*/ 201 w 1244"/>
                  <a:gd name="T79" fmla="*/ 521 h 671"/>
                  <a:gd name="T80" fmla="*/ 218 w 1244"/>
                  <a:gd name="T81" fmla="*/ 493 h 671"/>
                  <a:gd name="T82" fmla="*/ 238 w 1244"/>
                  <a:gd name="T83" fmla="*/ 491 h 671"/>
                  <a:gd name="T84" fmla="*/ 234 w 1244"/>
                  <a:gd name="T85" fmla="*/ 518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44" h="671">
                    <a:moveTo>
                      <a:pt x="827" y="101"/>
                    </a:moveTo>
                    <a:lnTo>
                      <a:pt x="670" y="75"/>
                    </a:lnTo>
                    <a:lnTo>
                      <a:pt x="624" y="93"/>
                    </a:lnTo>
                    <a:lnTo>
                      <a:pt x="569" y="78"/>
                    </a:lnTo>
                    <a:lnTo>
                      <a:pt x="518" y="96"/>
                    </a:lnTo>
                    <a:lnTo>
                      <a:pt x="538" y="174"/>
                    </a:lnTo>
                    <a:lnTo>
                      <a:pt x="542" y="214"/>
                    </a:lnTo>
                    <a:lnTo>
                      <a:pt x="504" y="245"/>
                    </a:lnTo>
                    <a:lnTo>
                      <a:pt x="464" y="242"/>
                    </a:lnTo>
                    <a:lnTo>
                      <a:pt x="446" y="270"/>
                    </a:lnTo>
                    <a:lnTo>
                      <a:pt x="395" y="302"/>
                    </a:lnTo>
                    <a:lnTo>
                      <a:pt x="381" y="290"/>
                    </a:lnTo>
                    <a:lnTo>
                      <a:pt x="347" y="280"/>
                    </a:lnTo>
                    <a:lnTo>
                      <a:pt x="268" y="301"/>
                    </a:lnTo>
                    <a:lnTo>
                      <a:pt x="240" y="289"/>
                    </a:lnTo>
                    <a:lnTo>
                      <a:pt x="211" y="339"/>
                    </a:lnTo>
                    <a:lnTo>
                      <a:pt x="185" y="348"/>
                    </a:lnTo>
                    <a:lnTo>
                      <a:pt x="151" y="345"/>
                    </a:lnTo>
                    <a:lnTo>
                      <a:pt x="139" y="366"/>
                    </a:lnTo>
                    <a:lnTo>
                      <a:pt x="128" y="381"/>
                    </a:lnTo>
                    <a:lnTo>
                      <a:pt x="55" y="387"/>
                    </a:lnTo>
                    <a:lnTo>
                      <a:pt x="42" y="396"/>
                    </a:lnTo>
                    <a:lnTo>
                      <a:pt x="29" y="397"/>
                    </a:lnTo>
                    <a:lnTo>
                      <a:pt x="11" y="418"/>
                    </a:lnTo>
                    <a:lnTo>
                      <a:pt x="13" y="438"/>
                    </a:lnTo>
                    <a:lnTo>
                      <a:pt x="0" y="453"/>
                    </a:lnTo>
                    <a:lnTo>
                      <a:pt x="1" y="466"/>
                    </a:lnTo>
                    <a:lnTo>
                      <a:pt x="10" y="479"/>
                    </a:lnTo>
                    <a:lnTo>
                      <a:pt x="91" y="492"/>
                    </a:lnTo>
                    <a:lnTo>
                      <a:pt x="142" y="534"/>
                    </a:lnTo>
                    <a:lnTo>
                      <a:pt x="181" y="530"/>
                    </a:lnTo>
                    <a:lnTo>
                      <a:pt x="199" y="569"/>
                    </a:lnTo>
                    <a:lnTo>
                      <a:pt x="210" y="614"/>
                    </a:lnTo>
                    <a:lnTo>
                      <a:pt x="253" y="644"/>
                    </a:lnTo>
                    <a:lnTo>
                      <a:pt x="306" y="633"/>
                    </a:lnTo>
                    <a:lnTo>
                      <a:pt x="366" y="566"/>
                    </a:lnTo>
                    <a:lnTo>
                      <a:pt x="413" y="569"/>
                    </a:lnTo>
                    <a:lnTo>
                      <a:pt x="459" y="551"/>
                    </a:lnTo>
                    <a:lnTo>
                      <a:pt x="500" y="560"/>
                    </a:lnTo>
                    <a:lnTo>
                      <a:pt x="549" y="590"/>
                    </a:lnTo>
                    <a:lnTo>
                      <a:pt x="605" y="604"/>
                    </a:lnTo>
                    <a:lnTo>
                      <a:pt x="651" y="660"/>
                    </a:lnTo>
                    <a:lnTo>
                      <a:pt x="692" y="671"/>
                    </a:lnTo>
                    <a:lnTo>
                      <a:pt x="704" y="669"/>
                    </a:lnTo>
                    <a:lnTo>
                      <a:pt x="722" y="648"/>
                    </a:lnTo>
                    <a:lnTo>
                      <a:pt x="811" y="659"/>
                    </a:lnTo>
                    <a:lnTo>
                      <a:pt x="817" y="652"/>
                    </a:lnTo>
                    <a:lnTo>
                      <a:pt x="800" y="613"/>
                    </a:lnTo>
                    <a:lnTo>
                      <a:pt x="818" y="592"/>
                    </a:lnTo>
                    <a:lnTo>
                      <a:pt x="831" y="583"/>
                    </a:lnTo>
                    <a:lnTo>
                      <a:pt x="876" y="566"/>
                    </a:lnTo>
                    <a:lnTo>
                      <a:pt x="897" y="577"/>
                    </a:lnTo>
                    <a:lnTo>
                      <a:pt x="917" y="576"/>
                    </a:lnTo>
                    <a:lnTo>
                      <a:pt x="961" y="532"/>
                    </a:lnTo>
                    <a:lnTo>
                      <a:pt x="986" y="522"/>
                    </a:lnTo>
                    <a:lnTo>
                      <a:pt x="1027" y="525"/>
                    </a:lnTo>
                    <a:lnTo>
                      <a:pt x="1045" y="503"/>
                    </a:lnTo>
                    <a:lnTo>
                      <a:pt x="1067" y="521"/>
                    </a:lnTo>
                    <a:lnTo>
                      <a:pt x="1126" y="516"/>
                    </a:lnTo>
                    <a:lnTo>
                      <a:pt x="1171" y="565"/>
                    </a:lnTo>
                    <a:lnTo>
                      <a:pt x="1198" y="556"/>
                    </a:lnTo>
                    <a:lnTo>
                      <a:pt x="1244" y="559"/>
                    </a:lnTo>
                    <a:lnTo>
                      <a:pt x="1227" y="514"/>
                    </a:lnTo>
                    <a:lnTo>
                      <a:pt x="1206" y="502"/>
                    </a:lnTo>
                    <a:lnTo>
                      <a:pt x="1208" y="461"/>
                    </a:lnTo>
                    <a:lnTo>
                      <a:pt x="1167" y="452"/>
                    </a:lnTo>
                    <a:lnTo>
                      <a:pt x="1138" y="421"/>
                    </a:lnTo>
                    <a:lnTo>
                      <a:pt x="1127" y="308"/>
                    </a:lnTo>
                    <a:lnTo>
                      <a:pt x="1127" y="93"/>
                    </a:lnTo>
                    <a:lnTo>
                      <a:pt x="1070" y="58"/>
                    </a:lnTo>
                    <a:lnTo>
                      <a:pt x="1022" y="36"/>
                    </a:lnTo>
                    <a:lnTo>
                      <a:pt x="971" y="0"/>
                    </a:lnTo>
                    <a:lnTo>
                      <a:pt x="907" y="27"/>
                    </a:lnTo>
                    <a:lnTo>
                      <a:pt x="867" y="97"/>
                    </a:lnTo>
                    <a:lnTo>
                      <a:pt x="827" y="101"/>
                    </a:lnTo>
                    <a:close/>
                    <a:moveTo>
                      <a:pt x="249" y="531"/>
                    </a:moveTo>
                    <a:lnTo>
                      <a:pt x="243" y="538"/>
                    </a:lnTo>
                    <a:lnTo>
                      <a:pt x="222" y="533"/>
                    </a:lnTo>
                    <a:lnTo>
                      <a:pt x="209" y="527"/>
                    </a:lnTo>
                    <a:lnTo>
                      <a:pt x="201" y="521"/>
                    </a:lnTo>
                    <a:lnTo>
                      <a:pt x="206" y="501"/>
                    </a:lnTo>
                    <a:lnTo>
                      <a:pt x="218" y="493"/>
                    </a:lnTo>
                    <a:lnTo>
                      <a:pt x="224" y="479"/>
                    </a:lnTo>
                    <a:lnTo>
                      <a:pt x="238" y="491"/>
                    </a:lnTo>
                    <a:lnTo>
                      <a:pt x="227" y="505"/>
                    </a:lnTo>
                    <a:lnTo>
                      <a:pt x="234" y="518"/>
                    </a:lnTo>
                    <a:lnTo>
                      <a:pt x="249" y="5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4" name="Freeform 200">
                <a:extLst>
                  <a:ext uri="{FF2B5EF4-FFF2-40B4-BE49-F238E27FC236}">
                    <a16:creationId xmlns:a16="http://schemas.microsoft.com/office/drawing/2014/main" id="{F0384C70-0E65-CA1D-7A4D-A870C9E8D8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2865"/>
                <a:ext cx="274" cy="361"/>
              </a:xfrm>
              <a:custGeom>
                <a:avLst/>
                <a:gdLst>
                  <a:gd name="T0" fmla="*/ 455 w 823"/>
                  <a:gd name="T1" fmla="*/ 276 h 1082"/>
                  <a:gd name="T2" fmla="*/ 409 w 823"/>
                  <a:gd name="T3" fmla="*/ 207 h 1082"/>
                  <a:gd name="T4" fmla="*/ 393 w 823"/>
                  <a:gd name="T5" fmla="*/ 114 h 1082"/>
                  <a:gd name="T6" fmla="*/ 309 w 823"/>
                  <a:gd name="T7" fmla="*/ 69 h 1082"/>
                  <a:gd name="T8" fmla="*/ 242 w 823"/>
                  <a:gd name="T9" fmla="*/ 0 h 1082"/>
                  <a:gd name="T10" fmla="*/ 221 w 823"/>
                  <a:gd name="T11" fmla="*/ 63 h 1082"/>
                  <a:gd name="T12" fmla="*/ 261 w 823"/>
                  <a:gd name="T13" fmla="*/ 133 h 1082"/>
                  <a:gd name="T14" fmla="*/ 244 w 823"/>
                  <a:gd name="T15" fmla="*/ 175 h 1082"/>
                  <a:gd name="T16" fmla="*/ 249 w 823"/>
                  <a:gd name="T17" fmla="*/ 221 h 1082"/>
                  <a:gd name="T18" fmla="*/ 267 w 823"/>
                  <a:gd name="T19" fmla="*/ 199 h 1082"/>
                  <a:gd name="T20" fmla="*/ 295 w 823"/>
                  <a:gd name="T21" fmla="*/ 217 h 1082"/>
                  <a:gd name="T22" fmla="*/ 310 w 823"/>
                  <a:gd name="T23" fmla="*/ 303 h 1082"/>
                  <a:gd name="T24" fmla="*/ 272 w 823"/>
                  <a:gd name="T25" fmla="*/ 327 h 1082"/>
                  <a:gd name="T26" fmla="*/ 255 w 823"/>
                  <a:gd name="T27" fmla="*/ 362 h 1082"/>
                  <a:gd name="T28" fmla="*/ 272 w 823"/>
                  <a:gd name="T29" fmla="*/ 401 h 1082"/>
                  <a:gd name="T30" fmla="*/ 222 w 823"/>
                  <a:gd name="T31" fmla="*/ 445 h 1082"/>
                  <a:gd name="T32" fmla="*/ 201 w 823"/>
                  <a:gd name="T33" fmla="*/ 501 h 1082"/>
                  <a:gd name="T34" fmla="*/ 158 w 823"/>
                  <a:gd name="T35" fmla="*/ 545 h 1082"/>
                  <a:gd name="T36" fmla="*/ 113 w 823"/>
                  <a:gd name="T37" fmla="*/ 637 h 1082"/>
                  <a:gd name="T38" fmla="*/ 61 w 823"/>
                  <a:gd name="T39" fmla="*/ 648 h 1082"/>
                  <a:gd name="T40" fmla="*/ 37 w 823"/>
                  <a:gd name="T41" fmla="*/ 683 h 1082"/>
                  <a:gd name="T42" fmla="*/ 0 w 823"/>
                  <a:gd name="T43" fmla="*/ 787 h 1082"/>
                  <a:gd name="T44" fmla="*/ 6 w 823"/>
                  <a:gd name="T45" fmla="*/ 861 h 1082"/>
                  <a:gd name="T46" fmla="*/ 134 w 823"/>
                  <a:gd name="T47" fmla="*/ 936 h 1082"/>
                  <a:gd name="T48" fmla="*/ 232 w 823"/>
                  <a:gd name="T49" fmla="*/ 1048 h 1082"/>
                  <a:gd name="T50" fmla="*/ 306 w 823"/>
                  <a:gd name="T51" fmla="*/ 1048 h 1082"/>
                  <a:gd name="T52" fmla="*/ 486 w 823"/>
                  <a:gd name="T53" fmla="*/ 1037 h 1082"/>
                  <a:gd name="T54" fmla="*/ 516 w 823"/>
                  <a:gd name="T55" fmla="*/ 1082 h 1082"/>
                  <a:gd name="T56" fmla="*/ 566 w 823"/>
                  <a:gd name="T57" fmla="*/ 1037 h 1082"/>
                  <a:gd name="T58" fmla="*/ 637 w 823"/>
                  <a:gd name="T59" fmla="*/ 1071 h 1082"/>
                  <a:gd name="T60" fmla="*/ 675 w 823"/>
                  <a:gd name="T61" fmla="*/ 1047 h 1082"/>
                  <a:gd name="T62" fmla="*/ 664 w 823"/>
                  <a:gd name="T63" fmla="*/ 1001 h 1082"/>
                  <a:gd name="T64" fmla="*/ 678 w 823"/>
                  <a:gd name="T65" fmla="*/ 859 h 1082"/>
                  <a:gd name="T66" fmla="*/ 753 w 823"/>
                  <a:gd name="T67" fmla="*/ 872 h 1082"/>
                  <a:gd name="T68" fmla="*/ 823 w 823"/>
                  <a:gd name="T69" fmla="*/ 765 h 1082"/>
                  <a:gd name="T70" fmla="*/ 805 w 823"/>
                  <a:gd name="T71" fmla="*/ 720 h 1082"/>
                  <a:gd name="T72" fmla="*/ 738 w 823"/>
                  <a:gd name="T73" fmla="*/ 713 h 1082"/>
                  <a:gd name="T74" fmla="*/ 734 w 823"/>
                  <a:gd name="T75" fmla="*/ 673 h 1082"/>
                  <a:gd name="T76" fmla="*/ 757 w 823"/>
                  <a:gd name="T77" fmla="*/ 630 h 1082"/>
                  <a:gd name="T78" fmla="*/ 699 w 823"/>
                  <a:gd name="T79" fmla="*/ 588 h 1082"/>
                  <a:gd name="T80" fmla="*/ 663 w 823"/>
                  <a:gd name="T81" fmla="*/ 565 h 1082"/>
                  <a:gd name="T82" fmla="*/ 722 w 823"/>
                  <a:gd name="T83" fmla="*/ 472 h 1082"/>
                  <a:gd name="T84" fmla="*/ 767 w 823"/>
                  <a:gd name="T85" fmla="*/ 454 h 1082"/>
                  <a:gd name="T86" fmla="*/ 764 w 823"/>
                  <a:gd name="T87" fmla="*/ 428 h 1082"/>
                  <a:gd name="T88" fmla="*/ 805 w 823"/>
                  <a:gd name="T89" fmla="*/ 357 h 1082"/>
                  <a:gd name="T90" fmla="*/ 675 w 823"/>
                  <a:gd name="T91" fmla="*/ 323 h 1082"/>
                  <a:gd name="T92" fmla="*/ 612 w 823"/>
                  <a:gd name="T93" fmla="*/ 308 h 1082"/>
                  <a:gd name="T94" fmla="*/ 564 w 823"/>
                  <a:gd name="T95" fmla="*/ 286 h 1082"/>
                  <a:gd name="T96" fmla="*/ 489 w 823"/>
                  <a:gd name="T97" fmla="*/ 279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23" h="1082">
                    <a:moveTo>
                      <a:pt x="489" y="279"/>
                    </a:moveTo>
                    <a:lnTo>
                      <a:pt x="455" y="276"/>
                    </a:lnTo>
                    <a:lnTo>
                      <a:pt x="410" y="219"/>
                    </a:lnTo>
                    <a:lnTo>
                      <a:pt x="409" y="207"/>
                    </a:lnTo>
                    <a:lnTo>
                      <a:pt x="427" y="191"/>
                    </a:lnTo>
                    <a:lnTo>
                      <a:pt x="393" y="114"/>
                    </a:lnTo>
                    <a:lnTo>
                      <a:pt x="337" y="92"/>
                    </a:lnTo>
                    <a:lnTo>
                      <a:pt x="309" y="69"/>
                    </a:lnTo>
                    <a:lnTo>
                      <a:pt x="282" y="3"/>
                    </a:lnTo>
                    <a:lnTo>
                      <a:pt x="242" y="0"/>
                    </a:lnTo>
                    <a:lnTo>
                      <a:pt x="217" y="23"/>
                    </a:lnTo>
                    <a:lnTo>
                      <a:pt x="221" y="63"/>
                    </a:lnTo>
                    <a:lnTo>
                      <a:pt x="257" y="86"/>
                    </a:lnTo>
                    <a:lnTo>
                      <a:pt x="261" y="133"/>
                    </a:lnTo>
                    <a:lnTo>
                      <a:pt x="277" y="158"/>
                    </a:lnTo>
                    <a:lnTo>
                      <a:pt x="244" y="175"/>
                    </a:lnTo>
                    <a:lnTo>
                      <a:pt x="240" y="195"/>
                    </a:lnTo>
                    <a:lnTo>
                      <a:pt x="249" y="221"/>
                    </a:lnTo>
                    <a:lnTo>
                      <a:pt x="256" y="220"/>
                    </a:lnTo>
                    <a:lnTo>
                      <a:pt x="267" y="199"/>
                    </a:lnTo>
                    <a:lnTo>
                      <a:pt x="294" y="197"/>
                    </a:lnTo>
                    <a:lnTo>
                      <a:pt x="295" y="217"/>
                    </a:lnTo>
                    <a:lnTo>
                      <a:pt x="294" y="271"/>
                    </a:lnTo>
                    <a:lnTo>
                      <a:pt x="310" y="303"/>
                    </a:lnTo>
                    <a:lnTo>
                      <a:pt x="298" y="317"/>
                    </a:lnTo>
                    <a:lnTo>
                      <a:pt x="272" y="327"/>
                    </a:lnTo>
                    <a:lnTo>
                      <a:pt x="254" y="348"/>
                    </a:lnTo>
                    <a:lnTo>
                      <a:pt x="255" y="362"/>
                    </a:lnTo>
                    <a:lnTo>
                      <a:pt x="271" y="381"/>
                    </a:lnTo>
                    <a:lnTo>
                      <a:pt x="272" y="401"/>
                    </a:lnTo>
                    <a:lnTo>
                      <a:pt x="242" y="443"/>
                    </a:lnTo>
                    <a:lnTo>
                      <a:pt x="222" y="445"/>
                    </a:lnTo>
                    <a:lnTo>
                      <a:pt x="228" y="491"/>
                    </a:lnTo>
                    <a:lnTo>
                      <a:pt x="201" y="501"/>
                    </a:lnTo>
                    <a:lnTo>
                      <a:pt x="188" y="495"/>
                    </a:lnTo>
                    <a:lnTo>
                      <a:pt x="158" y="545"/>
                    </a:lnTo>
                    <a:lnTo>
                      <a:pt x="120" y="562"/>
                    </a:lnTo>
                    <a:lnTo>
                      <a:pt x="113" y="637"/>
                    </a:lnTo>
                    <a:lnTo>
                      <a:pt x="95" y="651"/>
                    </a:lnTo>
                    <a:lnTo>
                      <a:pt x="61" y="648"/>
                    </a:lnTo>
                    <a:lnTo>
                      <a:pt x="57" y="675"/>
                    </a:lnTo>
                    <a:lnTo>
                      <a:pt x="37" y="683"/>
                    </a:lnTo>
                    <a:lnTo>
                      <a:pt x="37" y="757"/>
                    </a:lnTo>
                    <a:lnTo>
                      <a:pt x="0" y="787"/>
                    </a:lnTo>
                    <a:lnTo>
                      <a:pt x="11" y="840"/>
                    </a:lnTo>
                    <a:lnTo>
                      <a:pt x="6" y="861"/>
                    </a:lnTo>
                    <a:lnTo>
                      <a:pt x="93" y="920"/>
                    </a:lnTo>
                    <a:lnTo>
                      <a:pt x="134" y="936"/>
                    </a:lnTo>
                    <a:lnTo>
                      <a:pt x="174" y="999"/>
                    </a:lnTo>
                    <a:lnTo>
                      <a:pt x="232" y="1048"/>
                    </a:lnTo>
                    <a:lnTo>
                      <a:pt x="253" y="1059"/>
                    </a:lnTo>
                    <a:lnTo>
                      <a:pt x="306" y="1048"/>
                    </a:lnTo>
                    <a:lnTo>
                      <a:pt x="423" y="1010"/>
                    </a:lnTo>
                    <a:lnTo>
                      <a:pt x="486" y="1037"/>
                    </a:lnTo>
                    <a:lnTo>
                      <a:pt x="502" y="1063"/>
                    </a:lnTo>
                    <a:lnTo>
                      <a:pt x="516" y="1082"/>
                    </a:lnTo>
                    <a:lnTo>
                      <a:pt x="537" y="1073"/>
                    </a:lnTo>
                    <a:lnTo>
                      <a:pt x="566" y="1037"/>
                    </a:lnTo>
                    <a:lnTo>
                      <a:pt x="587" y="1041"/>
                    </a:lnTo>
                    <a:lnTo>
                      <a:pt x="637" y="1071"/>
                    </a:lnTo>
                    <a:lnTo>
                      <a:pt x="676" y="1060"/>
                    </a:lnTo>
                    <a:lnTo>
                      <a:pt x="675" y="1047"/>
                    </a:lnTo>
                    <a:lnTo>
                      <a:pt x="652" y="1029"/>
                    </a:lnTo>
                    <a:lnTo>
                      <a:pt x="664" y="1001"/>
                    </a:lnTo>
                    <a:lnTo>
                      <a:pt x="663" y="920"/>
                    </a:lnTo>
                    <a:lnTo>
                      <a:pt x="678" y="859"/>
                    </a:lnTo>
                    <a:lnTo>
                      <a:pt x="719" y="869"/>
                    </a:lnTo>
                    <a:lnTo>
                      <a:pt x="753" y="872"/>
                    </a:lnTo>
                    <a:lnTo>
                      <a:pt x="786" y="802"/>
                    </a:lnTo>
                    <a:lnTo>
                      <a:pt x="823" y="765"/>
                    </a:lnTo>
                    <a:lnTo>
                      <a:pt x="800" y="740"/>
                    </a:lnTo>
                    <a:lnTo>
                      <a:pt x="805" y="720"/>
                    </a:lnTo>
                    <a:lnTo>
                      <a:pt x="795" y="680"/>
                    </a:lnTo>
                    <a:lnTo>
                      <a:pt x="738" y="713"/>
                    </a:lnTo>
                    <a:lnTo>
                      <a:pt x="731" y="706"/>
                    </a:lnTo>
                    <a:lnTo>
                      <a:pt x="734" y="673"/>
                    </a:lnTo>
                    <a:lnTo>
                      <a:pt x="754" y="670"/>
                    </a:lnTo>
                    <a:lnTo>
                      <a:pt x="757" y="630"/>
                    </a:lnTo>
                    <a:lnTo>
                      <a:pt x="722" y="614"/>
                    </a:lnTo>
                    <a:lnTo>
                      <a:pt x="699" y="588"/>
                    </a:lnTo>
                    <a:lnTo>
                      <a:pt x="671" y="584"/>
                    </a:lnTo>
                    <a:lnTo>
                      <a:pt x="663" y="565"/>
                    </a:lnTo>
                    <a:lnTo>
                      <a:pt x="718" y="506"/>
                    </a:lnTo>
                    <a:lnTo>
                      <a:pt x="722" y="472"/>
                    </a:lnTo>
                    <a:lnTo>
                      <a:pt x="768" y="468"/>
                    </a:lnTo>
                    <a:lnTo>
                      <a:pt x="767" y="454"/>
                    </a:lnTo>
                    <a:lnTo>
                      <a:pt x="759" y="442"/>
                    </a:lnTo>
                    <a:lnTo>
                      <a:pt x="764" y="428"/>
                    </a:lnTo>
                    <a:lnTo>
                      <a:pt x="820" y="376"/>
                    </a:lnTo>
                    <a:lnTo>
                      <a:pt x="805" y="357"/>
                    </a:lnTo>
                    <a:lnTo>
                      <a:pt x="728" y="331"/>
                    </a:lnTo>
                    <a:lnTo>
                      <a:pt x="675" y="323"/>
                    </a:lnTo>
                    <a:lnTo>
                      <a:pt x="636" y="333"/>
                    </a:lnTo>
                    <a:lnTo>
                      <a:pt x="612" y="308"/>
                    </a:lnTo>
                    <a:lnTo>
                      <a:pt x="572" y="306"/>
                    </a:lnTo>
                    <a:lnTo>
                      <a:pt x="564" y="286"/>
                    </a:lnTo>
                    <a:lnTo>
                      <a:pt x="535" y="269"/>
                    </a:lnTo>
                    <a:lnTo>
                      <a:pt x="489" y="2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5" name="Freeform 201">
                <a:extLst>
                  <a:ext uri="{FF2B5EF4-FFF2-40B4-BE49-F238E27FC236}">
                    <a16:creationId xmlns:a16="http://schemas.microsoft.com/office/drawing/2014/main" id="{9EB57265-C7E8-9F9D-7773-5AA839AE69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90" y="2864"/>
                <a:ext cx="508" cy="310"/>
              </a:xfrm>
              <a:custGeom>
                <a:avLst/>
                <a:gdLst>
                  <a:gd name="T0" fmla="*/ 1253 w 1525"/>
                  <a:gd name="T1" fmla="*/ 49 h 931"/>
                  <a:gd name="T2" fmla="*/ 1139 w 1525"/>
                  <a:gd name="T3" fmla="*/ 53 h 931"/>
                  <a:gd name="T4" fmla="*/ 1135 w 1525"/>
                  <a:gd name="T5" fmla="*/ 0 h 931"/>
                  <a:gd name="T6" fmla="*/ 1006 w 1525"/>
                  <a:gd name="T7" fmla="*/ 59 h 931"/>
                  <a:gd name="T8" fmla="*/ 923 w 1525"/>
                  <a:gd name="T9" fmla="*/ 33 h 931"/>
                  <a:gd name="T10" fmla="*/ 911 w 1525"/>
                  <a:gd name="T11" fmla="*/ 47 h 931"/>
                  <a:gd name="T12" fmla="*/ 815 w 1525"/>
                  <a:gd name="T13" fmla="*/ 29 h 931"/>
                  <a:gd name="T14" fmla="*/ 736 w 1525"/>
                  <a:gd name="T15" fmla="*/ 50 h 931"/>
                  <a:gd name="T16" fmla="*/ 618 w 1525"/>
                  <a:gd name="T17" fmla="*/ 75 h 931"/>
                  <a:gd name="T18" fmla="*/ 532 w 1525"/>
                  <a:gd name="T19" fmla="*/ 83 h 931"/>
                  <a:gd name="T20" fmla="*/ 563 w 1525"/>
                  <a:gd name="T21" fmla="*/ 60 h 931"/>
                  <a:gd name="T22" fmla="*/ 430 w 1525"/>
                  <a:gd name="T23" fmla="*/ 72 h 931"/>
                  <a:gd name="T24" fmla="*/ 322 w 1525"/>
                  <a:gd name="T25" fmla="*/ 68 h 931"/>
                  <a:gd name="T26" fmla="*/ 278 w 1525"/>
                  <a:gd name="T27" fmla="*/ 19 h 931"/>
                  <a:gd name="T28" fmla="*/ 105 w 1525"/>
                  <a:gd name="T29" fmla="*/ 182 h 931"/>
                  <a:gd name="T30" fmla="*/ 0 w 1525"/>
                  <a:gd name="T31" fmla="*/ 219 h 931"/>
                  <a:gd name="T32" fmla="*/ 99 w 1525"/>
                  <a:gd name="T33" fmla="*/ 271 h 931"/>
                  <a:gd name="T34" fmla="*/ 146 w 1525"/>
                  <a:gd name="T35" fmla="*/ 333 h 931"/>
                  <a:gd name="T36" fmla="*/ 180 w 1525"/>
                  <a:gd name="T37" fmla="*/ 337 h 931"/>
                  <a:gd name="T38" fmla="*/ 272 w 1525"/>
                  <a:gd name="T39" fmla="*/ 328 h 931"/>
                  <a:gd name="T40" fmla="*/ 338 w 1525"/>
                  <a:gd name="T41" fmla="*/ 376 h 931"/>
                  <a:gd name="T42" fmla="*/ 259 w 1525"/>
                  <a:gd name="T43" fmla="*/ 544 h 931"/>
                  <a:gd name="T44" fmla="*/ 358 w 1525"/>
                  <a:gd name="T45" fmla="*/ 588 h 931"/>
                  <a:gd name="T46" fmla="*/ 410 w 1525"/>
                  <a:gd name="T47" fmla="*/ 516 h 931"/>
                  <a:gd name="T48" fmla="*/ 472 w 1525"/>
                  <a:gd name="T49" fmla="*/ 591 h 931"/>
                  <a:gd name="T50" fmla="*/ 556 w 1525"/>
                  <a:gd name="T51" fmla="*/ 638 h 931"/>
                  <a:gd name="T52" fmla="*/ 691 w 1525"/>
                  <a:gd name="T53" fmla="*/ 711 h 931"/>
                  <a:gd name="T54" fmla="*/ 851 w 1525"/>
                  <a:gd name="T55" fmla="*/ 710 h 931"/>
                  <a:gd name="T56" fmla="*/ 865 w 1525"/>
                  <a:gd name="T57" fmla="*/ 777 h 931"/>
                  <a:gd name="T58" fmla="*/ 923 w 1525"/>
                  <a:gd name="T59" fmla="*/ 824 h 931"/>
                  <a:gd name="T60" fmla="*/ 998 w 1525"/>
                  <a:gd name="T61" fmla="*/ 912 h 931"/>
                  <a:gd name="T62" fmla="*/ 1056 w 1525"/>
                  <a:gd name="T63" fmla="*/ 886 h 931"/>
                  <a:gd name="T64" fmla="*/ 1221 w 1525"/>
                  <a:gd name="T65" fmla="*/ 864 h 931"/>
                  <a:gd name="T66" fmla="*/ 1252 w 1525"/>
                  <a:gd name="T67" fmla="*/ 760 h 931"/>
                  <a:gd name="T68" fmla="*/ 1276 w 1525"/>
                  <a:gd name="T69" fmla="*/ 651 h 931"/>
                  <a:gd name="T70" fmla="*/ 1335 w 1525"/>
                  <a:gd name="T71" fmla="*/ 565 h 931"/>
                  <a:gd name="T72" fmla="*/ 1416 w 1525"/>
                  <a:gd name="T73" fmla="*/ 504 h 931"/>
                  <a:gd name="T74" fmla="*/ 1457 w 1525"/>
                  <a:gd name="T75" fmla="*/ 446 h 931"/>
                  <a:gd name="T76" fmla="*/ 1470 w 1525"/>
                  <a:gd name="T77" fmla="*/ 365 h 931"/>
                  <a:gd name="T78" fmla="*/ 1513 w 1525"/>
                  <a:gd name="T79" fmla="*/ 320 h 931"/>
                  <a:gd name="T80" fmla="*/ 1510 w 1525"/>
                  <a:gd name="T81" fmla="*/ 220 h 931"/>
                  <a:gd name="T82" fmla="*/ 1471 w 1525"/>
                  <a:gd name="T83" fmla="*/ 223 h 931"/>
                  <a:gd name="T84" fmla="*/ 1459 w 1525"/>
                  <a:gd name="T85" fmla="*/ 178 h 931"/>
                  <a:gd name="T86" fmla="*/ 1472 w 1525"/>
                  <a:gd name="T87" fmla="*/ 89 h 931"/>
                  <a:gd name="T88" fmla="*/ 1378 w 1525"/>
                  <a:gd name="T89" fmla="*/ 24 h 931"/>
                  <a:gd name="T90" fmla="*/ 1428 w 1525"/>
                  <a:gd name="T91" fmla="*/ 268 h 931"/>
                  <a:gd name="T92" fmla="*/ 1448 w 1525"/>
                  <a:gd name="T93" fmla="*/ 339 h 931"/>
                  <a:gd name="T94" fmla="*/ 1433 w 1525"/>
                  <a:gd name="T95" fmla="*/ 401 h 931"/>
                  <a:gd name="T96" fmla="*/ 1415 w 1525"/>
                  <a:gd name="T97" fmla="*/ 416 h 931"/>
                  <a:gd name="T98" fmla="*/ 1391 w 1525"/>
                  <a:gd name="T99" fmla="*/ 372 h 931"/>
                  <a:gd name="T100" fmla="*/ 1432 w 1525"/>
                  <a:gd name="T101" fmla="*/ 314 h 931"/>
                  <a:gd name="T102" fmla="*/ 1428 w 1525"/>
                  <a:gd name="T103" fmla="*/ 268 h 9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25" h="931">
                    <a:moveTo>
                      <a:pt x="1311" y="24"/>
                    </a:moveTo>
                    <a:lnTo>
                      <a:pt x="1284" y="20"/>
                    </a:lnTo>
                    <a:lnTo>
                      <a:pt x="1253" y="49"/>
                    </a:lnTo>
                    <a:lnTo>
                      <a:pt x="1240" y="50"/>
                    </a:lnTo>
                    <a:lnTo>
                      <a:pt x="1192" y="35"/>
                    </a:lnTo>
                    <a:lnTo>
                      <a:pt x="1139" y="53"/>
                    </a:lnTo>
                    <a:lnTo>
                      <a:pt x="1132" y="40"/>
                    </a:lnTo>
                    <a:lnTo>
                      <a:pt x="1150" y="11"/>
                    </a:lnTo>
                    <a:lnTo>
                      <a:pt x="1135" y="0"/>
                    </a:lnTo>
                    <a:lnTo>
                      <a:pt x="1059" y="54"/>
                    </a:lnTo>
                    <a:lnTo>
                      <a:pt x="1038" y="42"/>
                    </a:lnTo>
                    <a:lnTo>
                      <a:pt x="1006" y="59"/>
                    </a:lnTo>
                    <a:lnTo>
                      <a:pt x="963" y="36"/>
                    </a:lnTo>
                    <a:lnTo>
                      <a:pt x="969" y="22"/>
                    </a:lnTo>
                    <a:lnTo>
                      <a:pt x="923" y="33"/>
                    </a:lnTo>
                    <a:lnTo>
                      <a:pt x="924" y="40"/>
                    </a:lnTo>
                    <a:lnTo>
                      <a:pt x="918" y="47"/>
                    </a:lnTo>
                    <a:lnTo>
                      <a:pt x="911" y="47"/>
                    </a:lnTo>
                    <a:lnTo>
                      <a:pt x="867" y="4"/>
                    </a:lnTo>
                    <a:lnTo>
                      <a:pt x="842" y="27"/>
                    </a:lnTo>
                    <a:lnTo>
                      <a:pt x="815" y="29"/>
                    </a:lnTo>
                    <a:lnTo>
                      <a:pt x="803" y="44"/>
                    </a:lnTo>
                    <a:lnTo>
                      <a:pt x="762" y="35"/>
                    </a:lnTo>
                    <a:lnTo>
                      <a:pt x="736" y="50"/>
                    </a:lnTo>
                    <a:lnTo>
                      <a:pt x="682" y="42"/>
                    </a:lnTo>
                    <a:lnTo>
                      <a:pt x="673" y="83"/>
                    </a:lnTo>
                    <a:lnTo>
                      <a:pt x="618" y="75"/>
                    </a:lnTo>
                    <a:lnTo>
                      <a:pt x="603" y="62"/>
                    </a:lnTo>
                    <a:lnTo>
                      <a:pt x="553" y="94"/>
                    </a:lnTo>
                    <a:lnTo>
                      <a:pt x="532" y="83"/>
                    </a:lnTo>
                    <a:lnTo>
                      <a:pt x="531" y="76"/>
                    </a:lnTo>
                    <a:lnTo>
                      <a:pt x="557" y="67"/>
                    </a:lnTo>
                    <a:lnTo>
                      <a:pt x="563" y="60"/>
                    </a:lnTo>
                    <a:lnTo>
                      <a:pt x="526" y="29"/>
                    </a:lnTo>
                    <a:lnTo>
                      <a:pt x="513" y="24"/>
                    </a:lnTo>
                    <a:lnTo>
                      <a:pt x="430" y="72"/>
                    </a:lnTo>
                    <a:lnTo>
                      <a:pt x="403" y="67"/>
                    </a:lnTo>
                    <a:lnTo>
                      <a:pt x="357" y="73"/>
                    </a:lnTo>
                    <a:lnTo>
                      <a:pt x="322" y="68"/>
                    </a:lnTo>
                    <a:lnTo>
                      <a:pt x="313" y="49"/>
                    </a:lnTo>
                    <a:lnTo>
                      <a:pt x="287" y="45"/>
                    </a:lnTo>
                    <a:lnTo>
                      <a:pt x="278" y="19"/>
                    </a:lnTo>
                    <a:lnTo>
                      <a:pt x="231" y="30"/>
                    </a:lnTo>
                    <a:lnTo>
                      <a:pt x="161" y="137"/>
                    </a:lnTo>
                    <a:lnTo>
                      <a:pt x="105" y="182"/>
                    </a:lnTo>
                    <a:lnTo>
                      <a:pt x="85" y="178"/>
                    </a:lnTo>
                    <a:lnTo>
                      <a:pt x="32" y="190"/>
                    </a:lnTo>
                    <a:lnTo>
                      <a:pt x="0" y="219"/>
                    </a:lnTo>
                    <a:lnTo>
                      <a:pt x="37" y="250"/>
                    </a:lnTo>
                    <a:lnTo>
                      <a:pt x="48" y="289"/>
                    </a:lnTo>
                    <a:lnTo>
                      <a:pt x="99" y="271"/>
                    </a:lnTo>
                    <a:lnTo>
                      <a:pt x="134" y="280"/>
                    </a:lnTo>
                    <a:lnTo>
                      <a:pt x="137" y="320"/>
                    </a:lnTo>
                    <a:lnTo>
                      <a:pt x="146" y="333"/>
                    </a:lnTo>
                    <a:lnTo>
                      <a:pt x="146" y="339"/>
                    </a:lnTo>
                    <a:lnTo>
                      <a:pt x="173" y="343"/>
                    </a:lnTo>
                    <a:lnTo>
                      <a:pt x="180" y="337"/>
                    </a:lnTo>
                    <a:lnTo>
                      <a:pt x="190" y="302"/>
                    </a:lnTo>
                    <a:lnTo>
                      <a:pt x="236" y="298"/>
                    </a:lnTo>
                    <a:lnTo>
                      <a:pt x="272" y="328"/>
                    </a:lnTo>
                    <a:lnTo>
                      <a:pt x="313" y="331"/>
                    </a:lnTo>
                    <a:lnTo>
                      <a:pt x="328" y="343"/>
                    </a:lnTo>
                    <a:lnTo>
                      <a:pt x="338" y="376"/>
                    </a:lnTo>
                    <a:lnTo>
                      <a:pt x="336" y="423"/>
                    </a:lnTo>
                    <a:lnTo>
                      <a:pt x="302" y="493"/>
                    </a:lnTo>
                    <a:lnTo>
                      <a:pt x="259" y="544"/>
                    </a:lnTo>
                    <a:lnTo>
                      <a:pt x="284" y="589"/>
                    </a:lnTo>
                    <a:lnTo>
                      <a:pt x="346" y="610"/>
                    </a:lnTo>
                    <a:lnTo>
                      <a:pt x="358" y="588"/>
                    </a:lnTo>
                    <a:lnTo>
                      <a:pt x="365" y="534"/>
                    </a:lnTo>
                    <a:lnTo>
                      <a:pt x="384" y="518"/>
                    </a:lnTo>
                    <a:lnTo>
                      <a:pt x="410" y="516"/>
                    </a:lnTo>
                    <a:lnTo>
                      <a:pt x="396" y="565"/>
                    </a:lnTo>
                    <a:lnTo>
                      <a:pt x="425" y="595"/>
                    </a:lnTo>
                    <a:lnTo>
                      <a:pt x="472" y="591"/>
                    </a:lnTo>
                    <a:lnTo>
                      <a:pt x="515" y="621"/>
                    </a:lnTo>
                    <a:lnTo>
                      <a:pt x="530" y="640"/>
                    </a:lnTo>
                    <a:lnTo>
                      <a:pt x="556" y="638"/>
                    </a:lnTo>
                    <a:lnTo>
                      <a:pt x="585" y="661"/>
                    </a:lnTo>
                    <a:lnTo>
                      <a:pt x="633" y="670"/>
                    </a:lnTo>
                    <a:lnTo>
                      <a:pt x="691" y="711"/>
                    </a:lnTo>
                    <a:lnTo>
                      <a:pt x="724" y="709"/>
                    </a:lnTo>
                    <a:lnTo>
                      <a:pt x="792" y="723"/>
                    </a:lnTo>
                    <a:lnTo>
                      <a:pt x="851" y="710"/>
                    </a:lnTo>
                    <a:lnTo>
                      <a:pt x="867" y="736"/>
                    </a:lnTo>
                    <a:lnTo>
                      <a:pt x="877" y="768"/>
                    </a:lnTo>
                    <a:lnTo>
                      <a:pt x="865" y="777"/>
                    </a:lnTo>
                    <a:lnTo>
                      <a:pt x="873" y="796"/>
                    </a:lnTo>
                    <a:lnTo>
                      <a:pt x="887" y="807"/>
                    </a:lnTo>
                    <a:lnTo>
                      <a:pt x="923" y="824"/>
                    </a:lnTo>
                    <a:lnTo>
                      <a:pt x="967" y="867"/>
                    </a:lnTo>
                    <a:lnTo>
                      <a:pt x="977" y="900"/>
                    </a:lnTo>
                    <a:lnTo>
                      <a:pt x="998" y="912"/>
                    </a:lnTo>
                    <a:lnTo>
                      <a:pt x="1012" y="931"/>
                    </a:lnTo>
                    <a:lnTo>
                      <a:pt x="1039" y="915"/>
                    </a:lnTo>
                    <a:lnTo>
                      <a:pt x="1056" y="886"/>
                    </a:lnTo>
                    <a:lnTo>
                      <a:pt x="1105" y="915"/>
                    </a:lnTo>
                    <a:lnTo>
                      <a:pt x="1153" y="917"/>
                    </a:lnTo>
                    <a:lnTo>
                      <a:pt x="1221" y="864"/>
                    </a:lnTo>
                    <a:lnTo>
                      <a:pt x="1226" y="843"/>
                    </a:lnTo>
                    <a:lnTo>
                      <a:pt x="1215" y="790"/>
                    </a:lnTo>
                    <a:lnTo>
                      <a:pt x="1252" y="760"/>
                    </a:lnTo>
                    <a:lnTo>
                      <a:pt x="1252" y="686"/>
                    </a:lnTo>
                    <a:lnTo>
                      <a:pt x="1272" y="678"/>
                    </a:lnTo>
                    <a:lnTo>
                      <a:pt x="1276" y="651"/>
                    </a:lnTo>
                    <a:lnTo>
                      <a:pt x="1310" y="654"/>
                    </a:lnTo>
                    <a:lnTo>
                      <a:pt x="1328" y="640"/>
                    </a:lnTo>
                    <a:lnTo>
                      <a:pt x="1335" y="565"/>
                    </a:lnTo>
                    <a:lnTo>
                      <a:pt x="1373" y="548"/>
                    </a:lnTo>
                    <a:lnTo>
                      <a:pt x="1403" y="498"/>
                    </a:lnTo>
                    <a:lnTo>
                      <a:pt x="1416" y="504"/>
                    </a:lnTo>
                    <a:lnTo>
                      <a:pt x="1443" y="494"/>
                    </a:lnTo>
                    <a:lnTo>
                      <a:pt x="1437" y="448"/>
                    </a:lnTo>
                    <a:lnTo>
                      <a:pt x="1457" y="446"/>
                    </a:lnTo>
                    <a:lnTo>
                      <a:pt x="1487" y="404"/>
                    </a:lnTo>
                    <a:lnTo>
                      <a:pt x="1486" y="384"/>
                    </a:lnTo>
                    <a:lnTo>
                      <a:pt x="1470" y="365"/>
                    </a:lnTo>
                    <a:lnTo>
                      <a:pt x="1469" y="351"/>
                    </a:lnTo>
                    <a:lnTo>
                      <a:pt x="1487" y="330"/>
                    </a:lnTo>
                    <a:lnTo>
                      <a:pt x="1513" y="320"/>
                    </a:lnTo>
                    <a:lnTo>
                      <a:pt x="1525" y="306"/>
                    </a:lnTo>
                    <a:lnTo>
                      <a:pt x="1509" y="274"/>
                    </a:lnTo>
                    <a:lnTo>
                      <a:pt x="1510" y="220"/>
                    </a:lnTo>
                    <a:lnTo>
                      <a:pt x="1509" y="200"/>
                    </a:lnTo>
                    <a:lnTo>
                      <a:pt x="1482" y="202"/>
                    </a:lnTo>
                    <a:lnTo>
                      <a:pt x="1471" y="223"/>
                    </a:lnTo>
                    <a:lnTo>
                      <a:pt x="1464" y="224"/>
                    </a:lnTo>
                    <a:lnTo>
                      <a:pt x="1455" y="198"/>
                    </a:lnTo>
                    <a:lnTo>
                      <a:pt x="1459" y="178"/>
                    </a:lnTo>
                    <a:lnTo>
                      <a:pt x="1492" y="161"/>
                    </a:lnTo>
                    <a:lnTo>
                      <a:pt x="1476" y="136"/>
                    </a:lnTo>
                    <a:lnTo>
                      <a:pt x="1472" y="89"/>
                    </a:lnTo>
                    <a:lnTo>
                      <a:pt x="1436" y="66"/>
                    </a:lnTo>
                    <a:lnTo>
                      <a:pt x="1432" y="26"/>
                    </a:lnTo>
                    <a:lnTo>
                      <a:pt x="1378" y="24"/>
                    </a:lnTo>
                    <a:lnTo>
                      <a:pt x="1364" y="13"/>
                    </a:lnTo>
                    <a:lnTo>
                      <a:pt x="1311" y="24"/>
                    </a:lnTo>
                    <a:close/>
                    <a:moveTo>
                      <a:pt x="1428" y="268"/>
                    </a:moveTo>
                    <a:lnTo>
                      <a:pt x="1443" y="280"/>
                    </a:lnTo>
                    <a:lnTo>
                      <a:pt x="1451" y="299"/>
                    </a:lnTo>
                    <a:lnTo>
                      <a:pt x="1448" y="339"/>
                    </a:lnTo>
                    <a:lnTo>
                      <a:pt x="1422" y="342"/>
                    </a:lnTo>
                    <a:lnTo>
                      <a:pt x="1429" y="355"/>
                    </a:lnTo>
                    <a:lnTo>
                      <a:pt x="1433" y="401"/>
                    </a:lnTo>
                    <a:lnTo>
                      <a:pt x="1428" y="409"/>
                    </a:lnTo>
                    <a:lnTo>
                      <a:pt x="1414" y="410"/>
                    </a:lnTo>
                    <a:lnTo>
                      <a:pt x="1415" y="416"/>
                    </a:lnTo>
                    <a:lnTo>
                      <a:pt x="1401" y="417"/>
                    </a:lnTo>
                    <a:lnTo>
                      <a:pt x="1393" y="398"/>
                    </a:lnTo>
                    <a:lnTo>
                      <a:pt x="1391" y="372"/>
                    </a:lnTo>
                    <a:lnTo>
                      <a:pt x="1414" y="336"/>
                    </a:lnTo>
                    <a:lnTo>
                      <a:pt x="1412" y="316"/>
                    </a:lnTo>
                    <a:lnTo>
                      <a:pt x="1432" y="314"/>
                    </a:lnTo>
                    <a:lnTo>
                      <a:pt x="1430" y="294"/>
                    </a:lnTo>
                    <a:lnTo>
                      <a:pt x="1416" y="282"/>
                    </a:lnTo>
                    <a:lnTo>
                      <a:pt x="1428" y="2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6" name="Freeform 202">
                <a:extLst>
                  <a:ext uri="{FF2B5EF4-FFF2-40B4-BE49-F238E27FC236}">
                    <a16:creationId xmlns:a16="http://schemas.microsoft.com/office/drawing/2014/main" id="{4A30BE26-79A3-3F95-0D0E-0C0FFFFDD0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3" y="2953"/>
                <a:ext cx="20" cy="50"/>
              </a:xfrm>
              <a:custGeom>
                <a:avLst/>
                <a:gdLst>
                  <a:gd name="T0" fmla="*/ 52 w 60"/>
                  <a:gd name="T1" fmla="*/ 12 h 149"/>
                  <a:gd name="T2" fmla="*/ 37 w 60"/>
                  <a:gd name="T3" fmla="*/ 0 h 149"/>
                  <a:gd name="T4" fmla="*/ 25 w 60"/>
                  <a:gd name="T5" fmla="*/ 14 h 149"/>
                  <a:gd name="T6" fmla="*/ 39 w 60"/>
                  <a:gd name="T7" fmla="*/ 26 h 149"/>
                  <a:gd name="T8" fmla="*/ 41 w 60"/>
                  <a:gd name="T9" fmla="*/ 46 h 149"/>
                  <a:gd name="T10" fmla="*/ 21 w 60"/>
                  <a:gd name="T11" fmla="*/ 48 h 149"/>
                  <a:gd name="T12" fmla="*/ 23 w 60"/>
                  <a:gd name="T13" fmla="*/ 68 h 149"/>
                  <a:gd name="T14" fmla="*/ 0 w 60"/>
                  <a:gd name="T15" fmla="*/ 104 h 149"/>
                  <a:gd name="T16" fmla="*/ 2 w 60"/>
                  <a:gd name="T17" fmla="*/ 130 h 149"/>
                  <a:gd name="T18" fmla="*/ 10 w 60"/>
                  <a:gd name="T19" fmla="*/ 149 h 149"/>
                  <a:gd name="T20" fmla="*/ 24 w 60"/>
                  <a:gd name="T21" fmla="*/ 148 h 149"/>
                  <a:gd name="T22" fmla="*/ 23 w 60"/>
                  <a:gd name="T23" fmla="*/ 142 h 149"/>
                  <a:gd name="T24" fmla="*/ 37 w 60"/>
                  <a:gd name="T25" fmla="*/ 141 h 149"/>
                  <a:gd name="T26" fmla="*/ 42 w 60"/>
                  <a:gd name="T27" fmla="*/ 133 h 149"/>
                  <a:gd name="T28" fmla="*/ 38 w 60"/>
                  <a:gd name="T29" fmla="*/ 87 h 149"/>
                  <a:gd name="T30" fmla="*/ 31 w 60"/>
                  <a:gd name="T31" fmla="*/ 74 h 149"/>
                  <a:gd name="T32" fmla="*/ 57 w 60"/>
                  <a:gd name="T33" fmla="*/ 71 h 149"/>
                  <a:gd name="T34" fmla="*/ 60 w 60"/>
                  <a:gd name="T35" fmla="*/ 31 h 149"/>
                  <a:gd name="T36" fmla="*/ 52 w 60"/>
                  <a:gd name="T37" fmla="*/ 12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0" h="149">
                    <a:moveTo>
                      <a:pt x="52" y="12"/>
                    </a:moveTo>
                    <a:lnTo>
                      <a:pt x="37" y="0"/>
                    </a:lnTo>
                    <a:lnTo>
                      <a:pt x="25" y="14"/>
                    </a:lnTo>
                    <a:lnTo>
                      <a:pt x="39" y="26"/>
                    </a:lnTo>
                    <a:lnTo>
                      <a:pt x="41" y="46"/>
                    </a:lnTo>
                    <a:lnTo>
                      <a:pt x="21" y="48"/>
                    </a:lnTo>
                    <a:lnTo>
                      <a:pt x="23" y="68"/>
                    </a:lnTo>
                    <a:lnTo>
                      <a:pt x="0" y="104"/>
                    </a:lnTo>
                    <a:lnTo>
                      <a:pt x="2" y="130"/>
                    </a:lnTo>
                    <a:lnTo>
                      <a:pt x="10" y="149"/>
                    </a:lnTo>
                    <a:lnTo>
                      <a:pt x="24" y="148"/>
                    </a:lnTo>
                    <a:lnTo>
                      <a:pt x="23" y="142"/>
                    </a:lnTo>
                    <a:lnTo>
                      <a:pt x="37" y="141"/>
                    </a:lnTo>
                    <a:lnTo>
                      <a:pt x="42" y="133"/>
                    </a:lnTo>
                    <a:lnTo>
                      <a:pt x="38" y="87"/>
                    </a:lnTo>
                    <a:lnTo>
                      <a:pt x="31" y="74"/>
                    </a:lnTo>
                    <a:lnTo>
                      <a:pt x="57" y="71"/>
                    </a:lnTo>
                    <a:lnTo>
                      <a:pt x="60" y="31"/>
                    </a:lnTo>
                    <a:lnTo>
                      <a:pt x="52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7" name="Freeform 203">
                <a:extLst>
                  <a:ext uri="{FF2B5EF4-FFF2-40B4-BE49-F238E27FC236}">
                    <a16:creationId xmlns:a16="http://schemas.microsoft.com/office/drawing/2014/main" id="{BAC46351-F178-8848-7F23-86B0362E00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5" y="798"/>
                <a:ext cx="7" cy="9"/>
              </a:xfrm>
              <a:custGeom>
                <a:avLst/>
                <a:gdLst>
                  <a:gd name="T0" fmla="*/ 18 w 20"/>
                  <a:gd name="T1" fmla="*/ 0 h 28"/>
                  <a:gd name="T2" fmla="*/ 5 w 20"/>
                  <a:gd name="T3" fmla="*/ 1 h 28"/>
                  <a:gd name="T4" fmla="*/ 0 w 20"/>
                  <a:gd name="T5" fmla="*/ 22 h 28"/>
                  <a:gd name="T6" fmla="*/ 7 w 20"/>
                  <a:gd name="T7" fmla="*/ 28 h 28"/>
                  <a:gd name="T8" fmla="*/ 14 w 20"/>
                  <a:gd name="T9" fmla="*/ 27 h 28"/>
                  <a:gd name="T10" fmla="*/ 20 w 20"/>
                  <a:gd name="T11" fmla="*/ 14 h 28"/>
                  <a:gd name="T12" fmla="*/ 18 w 20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18" y="0"/>
                    </a:moveTo>
                    <a:lnTo>
                      <a:pt x="5" y="1"/>
                    </a:lnTo>
                    <a:lnTo>
                      <a:pt x="0" y="22"/>
                    </a:lnTo>
                    <a:lnTo>
                      <a:pt x="7" y="28"/>
                    </a:lnTo>
                    <a:lnTo>
                      <a:pt x="14" y="27"/>
                    </a:lnTo>
                    <a:lnTo>
                      <a:pt x="20" y="1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8" name="Freeform 204">
                <a:extLst>
                  <a:ext uri="{FF2B5EF4-FFF2-40B4-BE49-F238E27FC236}">
                    <a16:creationId xmlns:a16="http://schemas.microsoft.com/office/drawing/2014/main" id="{A7FA91E6-3EC7-22E9-9542-30F03AEC2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5" y="815"/>
                <a:ext cx="9" cy="8"/>
              </a:xfrm>
              <a:custGeom>
                <a:avLst/>
                <a:gdLst>
                  <a:gd name="T0" fmla="*/ 26 w 27"/>
                  <a:gd name="T1" fmla="*/ 0 h 23"/>
                  <a:gd name="T2" fmla="*/ 12 w 27"/>
                  <a:gd name="T3" fmla="*/ 2 h 23"/>
                  <a:gd name="T4" fmla="*/ 0 w 27"/>
                  <a:gd name="T5" fmla="*/ 10 h 23"/>
                  <a:gd name="T6" fmla="*/ 8 w 27"/>
                  <a:gd name="T7" fmla="*/ 23 h 23"/>
                  <a:gd name="T8" fmla="*/ 13 w 27"/>
                  <a:gd name="T9" fmla="*/ 15 h 23"/>
                  <a:gd name="T10" fmla="*/ 27 w 27"/>
                  <a:gd name="T11" fmla="*/ 14 h 23"/>
                  <a:gd name="T12" fmla="*/ 26 w 27"/>
                  <a:gd name="T13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3">
                    <a:moveTo>
                      <a:pt x="26" y="0"/>
                    </a:moveTo>
                    <a:lnTo>
                      <a:pt x="12" y="2"/>
                    </a:lnTo>
                    <a:lnTo>
                      <a:pt x="0" y="10"/>
                    </a:lnTo>
                    <a:lnTo>
                      <a:pt x="8" y="23"/>
                    </a:lnTo>
                    <a:lnTo>
                      <a:pt x="13" y="15"/>
                    </a:lnTo>
                    <a:lnTo>
                      <a:pt x="27" y="14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415F1729-27DE-D3B7-AD10-9C9BD05B03E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5" y="5"/>
              <a:ext cx="3961" cy="3664"/>
              <a:chOff x="1855" y="5"/>
              <a:chExt cx="3961" cy="3664"/>
            </a:xfrm>
          </p:grpSpPr>
          <p:sp>
            <p:nvSpPr>
              <p:cNvPr id="369" name="Freeform 206">
                <a:extLst>
                  <a:ext uri="{FF2B5EF4-FFF2-40B4-BE49-F238E27FC236}">
                    <a16:creationId xmlns:a16="http://schemas.microsoft.com/office/drawing/2014/main" id="{16FEBFC6-179B-C412-490A-7CB2209035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5" y="893"/>
                <a:ext cx="22" cy="14"/>
              </a:xfrm>
              <a:custGeom>
                <a:avLst/>
                <a:gdLst>
                  <a:gd name="T0" fmla="*/ 38 w 66"/>
                  <a:gd name="T1" fmla="*/ 1 h 44"/>
                  <a:gd name="T2" fmla="*/ 24 w 66"/>
                  <a:gd name="T3" fmla="*/ 3 h 44"/>
                  <a:gd name="T4" fmla="*/ 25 w 66"/>
                  <a:gd name="T5" fmla="*/ 10 h 44"/>
                  <a:gd name="T6" fmla="*/ 5 w 66"/>
                  <a:gd name="T7" fmla="*/ 18 h 44"/>
                  <a:gd name="T8" fmla="*/ 0 w 66"/>
                  <a:gd name="T9" fmla="*/ 26 h 44"/>
                  <a:gd name="T10" fmla="*/ 0 w 66"/>
                  <a:gd name="T11" fmla="*/ 32 h 44"/>
                  <a:gd name="T12" fmla="*/ 12 w 66"/>
                  <a:gd name="T13" fmla="*/ 24 h 44"/>
                  <a:gd name="T14" fmla="*/ 26 w 66"/>
                  <a:gd name="T15" fmla="*/ 23 h 44"/>
                  <a:gd name="T16" fmla="*/ 27 w 66"/>
                  <a:gd name="T17" fmla="*/ 36 h 44"/>
                  <a:gd name="T18" fmla="*/ 21 w 66"/>
                  <a:gd name="T19" fmla="*/ 36 h 44"/>
                  <a:gd name="T20" fmla="*/ 21 w 66"/>
                  <a:gd name="T21" fmla="*/ 44 h 44"/>
                  <a:gd name="T22" fmla="*/ 35 w 66"/>
                  <a:gd name="T23" fmla="*/ 43 h 44"/>
                  <a:gd name="T24" fmla="*/ 41 w 66"/>
                  <a:gd name="T25" fmla="*/ 35 h 44"/>
                  <a:gd name="T26" fmla="*/ 61 w 66"/>
                  <a:gd name="T27" fmla="*/ 33 h 44"/>
                  <a:gd name="T28" fmla="*/ 66 w 66"/>
                  <a:gd name="T29" fmla="*/ 26 h 44"/>
                  <a:gd name="T30" fmla="*/ 59 w 66"/>
                  <a:gd name="T31" fmla="*/ 13 h 44"/>
                  <a:gd name="T32" fmla="*/ 65 w 66"/>
                  <a:gd name="T33" fmla="*/ 6 h 44"/>
                  <a:gd name="T34" fmla="*/ 50 w 66"/>
                  <a:gd name="T35" fmla="*/ 0 h 44"/>
                  <a:gd name="T36" fmla="*/ 45 w 66"/>
                  <a:gd name="T37" fmla="*/ 8 h 44"/>
                  <a:gd name="T38" fmla="*/ 38 w 66"/>
                  <a:gd name="T3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6" h="44">
                    <a:moveTo>
                      <a:pt x="38" y="1"/>
                    </a:moveTo>
                    <a:lnTo>
                      <a:pt x="24" y="3"/>
                    </a:lnTo>
                    <a:lnTo>
                      <a:pt x="25" y="10"/>
                    </a:lnTo>
                    <a:lnTo>
                      <a:pt x="5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12" y="24"/>
                    </a:lnTo>
                    <a:lnTo>
                      <a:pt x="26" y="23"/>
                    </a:lnTo>
                    <a:lnTo>
                      <a:pt x="27" y="36"/>
                    </a:lnTo>
                    <a:lnTo>
                      <a:pt x="21" y="36"/>
                    </a:lnTo>
                    <a:lnTo>
                      <a:pt x="21" y="44"/>
                    </a:lnTo>
                    <a:lnTo>
                      <a:pt x="35" y="43"/>
                    </a:lnTo>
                    <a:lnTo>
                      <a:pt x="41" y="35"/>
                    </a:lnTo>
                    <a:lnTo>
                      <a:pt x="61" y="33"/>
                    </a:lnTo>
                    <a:lnTo>
                      <a:pt x="66" y="26"/>
                    </a:lnTo>
                    <a:lnTo>
                      <a:pt x="59" y="13"/>
                    </a:lnTo>
                    <a:lnTo>
                      <a:pt x="65" y="6"/>
                    </a:lnTo>
                    <a:lnTo>
                      <a:pt x="50" y="0"/>
                    </a:lnTo>
                    <a:lnTo>
                      <a:pt x="45" y="8"/>
                    </a:lnTo>
                    <a:lnTo>
                      <a:pt x="3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207">
                <a:extLst>
                  <a:ext uri="{FF2B5EF4-FFF2-40B4-BE49-F238E27FC236}">
                    <a16:creationId xmlns:a16="http://schemas.microsoft.com/office/drawing/2014/main" id="{C55DC149-3748-2807-4110-71AE30E504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5" y="924"/>
                <a:ext cx="5" cy="7"/>
              </a:xfrm>
              <a:custGeom>
                <a:avLst/>
                <a:gdLst>
                  <a:gd name="T0" fmla="*/ 2 w 15"/>
                  <a:gd name="T1" fmla="*/ 20 h 20"/>
                  <a:gd name="T2" fmla="*/ 15 w 15"/>
                  <a:gd name="T3" fmla="*/ 19 h 20"/>
                  <a:gd name="T4" fmla="*/ 6 w 15"/>
                  <a:gd name="T5" fmla="*/ 0 h 20"/>
                  <a:gd name="T6" fmla="*/ 0 w 15"/>
                  <a:gd name="T7" fmla="*/ 8 h 20"/>
                  <a:gd name="T8" fmla="*/ 2 w 15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2" y="20"/>
                    </a:moveTo>
                    <a:lnTo>
                      <a:pt x="15" y="19"/>
                    </a:lnTo>
                    <a:lnTo>
                      <a:pt x="6" y="0"/>
                    </a:lnTo>
                    <a:lnTo>
                      <a:pt x="0" y="8"/>
                    </a:lnTo>
                    <a:lnTo>
                      <a:pt x="2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208">
                <a:extLst>
                  <a:ext uri="{FF2B5EF4-FFF2-40B4-BE49-F238E27FC236}">
                    <a16:creationId xmlns:a16="http://schemas.microsoft.com/office/drawing/2014/main" id="{B960CCCC-3322-8EE2-5400-3BD7221A88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5" y="1214"/>
                <a:ext cx="5" cy="7"/>
              </a:xfrm>
              <a:custGeom>
                <a:avLst/>
                <a:gdLst>
                  <a:gd name="T0" fmla="*/ 12 w 13"/>
                  <a:gd name="T1" fmla="*/ 6 h 21"/>
                  <a:gd name="T2" fmla="*/ 4 w 13"/>
                  <a:gd name="T3" fmla="*/ 0 h 21"/>
                  <a:gd name="T4" fmla="*/ 0 w 13"/>
                  <a:gd name="T5" fmla="*/ 21 h 21"/>
                  <a:gd name="T6" fmla="*/ 13 w 13"/>
                  <a:gd name="T7" fmla="*/ 20 h 21"/>
                  <a:gd name="T8" fmla="*/ 12 w 13"/>
                  <a:gd name="T9" fmla="*/ 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1">
                    <a:moveTo>
                      <a:pt x="12" y="6"/>
                    </a:moveTo>
                    <a:lnTo>
                      <a:pt x="4" y="0"/>
                    </a:lnTo>
                    <a:lnTo>
                      <a:pt x="0" y="21"/>
                    </a:lnTo>
                    <a:lnTo>
                      <a:pt x="13" y="20"/>
                    </a:lnTo>
                    <a:lnTo>
                      <a:pt x="12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209">
                <a:extLst>
                  <a:ext uri="{FF2B5EF4-FFF2-40B4-BE49-F238E27FC236}">
                    <a16:creationId xmlns:a16="http://schemas.microsoft.com/office/drawing/2014/main" id="{3344FD45-7AF3-B397-6D38-D30E63763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1" y="1249"/>
                <a:ext cx="25" cy="17"/>
              </a:xfrm>
              <a:custGeom>
                <a:avLst/>
                <a:gdLst>
                  <a:gd name="T0" fmla="*/ 76 w 76"/>
                  <a:gd name="T1" fmla="*/ 35 h 49"/>
                  <a:gd name="T2" fmla="*/ 62 w 76"/>
                  <a:gd name="T3" fmla="*/ 22 h 49"/>
                  <a:gd name="T4" fmla="*/ 48 w 76"/>
                  <a:gd name="T5" fmla="*/ 17 h 49"/>
                  <a:gd name="T6" fmla="*/ 41 w 76"/>
                  <a:gd name="T7" fmla="*/ 11 h 49"/>
                  <a:gd name="T8" fmla="*/ 13 w 76"/>
                  <a:gd name="T9" fmla="*/ 0 h 49"/>
                  <a:gd name="T10" fmla="*/ 0 w 76"/>
                  <a:gd name="T11" fmla="*/ 9 h 49"/>
                  <a:gd name="T12" fmla="*/ 1 w 76"/>
                  <a:gd name="T13" fmla="*/ 21 h 49"/>
                  <a:gd name="T14" fmla="*/ 16 w 76"/>
                  <a:gd name="T15" fmla="*/ 34 h 49"/>
                  <a:gd name="T16" fmla="*/ 37 w 76"/>
                  <a:gd name="T17" fmla="*/ 46 h 49"/>
                  <a:gd name="T18" fmla="*/ 56 w 76"/>
                  <a:gd name="T19" fmla="*/ 36 h 49"/>
                  <a:gd name="T20" fmla="*/ 71 w 76"/>
                  <a:gd name="T21" fmla="*/ 49 h 49"/>
                  <a:gd name="T22" fmla="*/ 76 w 76"/>
                  <a:gd name="T23" fmla="*/ 3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9">
                    <a:moveTo>
                      <a:pt x="76" y="35"/>
                    </a:moveTo>
                    <a:lnTo>
                      <a:pt x="62" y="22"/>
                    </a:lnTo>
                    <a:lnTo>
                      <a:pt x="48" y="17"/>
                    </a:lnTo>
                    <a:lnTo>
                      <a:pt x="41" y="11"/>
                    </a:lnTo>
                    <a:lnTo>
                      <a:pt x="13" y="0"/>
                    </a:lnTo>
                    <a:lnTo>
                      <a:pt x="0" y="9"/>
                    </a:lnTo>
                    <a:lnTo>
                      <a:pt x="1" y="21"/>
                    </a:lnTo>
                    <a:lnTo>
                      <a:pt x="16" y="34"/>
                    </a:lnTo>
                    <a:lnTo>
                      <a:pt x="37" y="46"/>
                    </a:lnTo>
                    <a:lnTo>
                      <a:pt x="56" y="36"/>
                    </a:lnTo>
                    <a:lnTo>
                      <a:pt x="71" y="49"/>
                    </a:lnTo>
                    <a:lnTo>
                      <a:pt x="76" y="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210">
                <a:extLst>
                  <a:ext uri="{FF2B5EF4-FFF2-40B4-BE49-F238E27FC236}">
                    <a16:creationId xmlns:a16="http://schemas.microsoft.com/office/drawing/2014/main" id="{4C0ACB4C-2F51-1CB6-ED2B-0B9269014A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1" y="1286"/>
                <a:ext cx="7" cy="7"/>
              </a:xfrm>
              <a:custGeom>
                <a:avLst/>
                <a:gdLst>
                  <a:gd name="T0" fmla="*/ 0 w 20"/>
                  <a:gd name="T1" fmla="*/ 8 h 21"/>
                  <a:gd name="T2" fmla="*/ 2 w 20"/>
                  <a:gd name="T3" fmla="*/ 21 h 21"/>
                  <a:gd name="T4" fmla="*/ 20 w 20"/>
                  <a:gd name="T5" fmla="*/ 6 h 21"/>
                  <a:gd name="T6" fmla="*/ 13 w 20"/>
                  <a:gd name="T7" fmla="*/ 0 h 21"/>
                  <a:gd name="T8" fmla="*/ 0 w 20"/>
                  <a:gd name="T9" fmla="*/ 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0" y="8"/>
                    </a:moveTo>
                    <a:lnTo>
                      <a:pt x="2" y="21"/>
                    </a:lnTo>
                    <a:lnTo>
                      <a:pt x="20" y="6"/>
                    </a:lnTo>
                    <a:lnTo>
                      <a:pt x="13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211">
                <a:extLst>
                  <a:ext uri="{FF2B5EF4-FFF2-40B4-BE49-F238E27FC236}">
                    <a16:creationId xmlns:a16="http://schemas.microsoft.com/office/drawing/2014/main" id="{BF577836-8522-52F7-0ECA-0D0AD4D70A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6" y="1285"/>
                <a:ext cx="6" cy="12"/>
              </a:xfrm>
              <a:custGeom>
                <a:avLst/>
                <a:gdLst>
                  <a:gd name="T0" fmla="*/ 6 w 18"/>
                  <a:gd name="T1" fmla="*/ 35 h 36"/>
                  <a:gd name="T2" fmla="*/ 12 w 18"/>
                  <a:gd name="T3" fmla="*/ 15 h 36"/>
                  <a:gd name="T4" fmla="*/ 18 w 18"/>
                  <a:gd name="T5" fmla="*/ 14 h 36"/>
                  <a:gd name="T6" fmla="*/ 17 w 18"/>
                  <a:gd name="T7" fmla="*/ 0 h 36"/>
                  <a:gd name="T8" fmla="*/ 5 w 18"/>
                  <a:gd name="T9" fmla="*/ 15 h 36"/>
                  <a:gd name="T10" fmla="*/ 0 w 18"/>
                  <a:gd name="T11" fmla="*/ 36 h 36"/>
                  <a:gd name="T12" fmla="*/ 6 w 18"/>
                  <a:gd name="T13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6" y="35"/>
                    </a:moveTo>
                    <a:lnTo>
                      <a:pt x="12" y="15"/>
                    </a:lnTo>
                    <a:lnTo>
                      <a:pt x="18" y="14"/>
                    </a:lnTo>
                    <a:lnTo>
                      <a:pt x="17" y="0"/>
                    </a:lnTo>
                    <a:lnTo>
                      <a:pt x="5" y="15"/>
                    </a:lnTo>
                    <a:lnTo>
                      <a:pt x="0" y="36"/>
                    </a:lnTo>
                    <a:lnTo>
                      <a:pt x="6" y="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212">
                <a:extLst>
                  <a:ext uri="{FF2B5EF4-FFF2-40B4-BE49-F238E27FC236}">
                    <a16:creationId xmlns:a16="http://schemas.microsoft.com/office/drawing/2014/main" id="{EB6618AD-1579-A8CE-7F58-71BC53B146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2" y="1235"/>
                <a:ext cx="4" cy="6"/>
              </a:xfrm>
              <a:custGeom>
                <a:avLst/>
                <a:gdLst>
                  <a:gd name="T0" fmla="*/ 8 w 13"/>
                  <a:gd name="T1" fmla="*/ 20 h 20"/>
                  <a:gd name="T2" fmla="*/ 13 w 13"/>
                  <a:gd name="T3" fmla="*/ 6 h 20"/>
                  <a:gd name="T4" fmla="*/ 7 w 13"/>
                  <a:gd name="T5" fmla="*/ 0 h 20"/>
                  <a:gd name="T6" fmla="*/ 0 w 13"/>
                  <a:gd name="T7" fmla="*/ 1 h 20"/>
                  <a:gd name="T8" fmla="*/ 8 w 13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0">
                    <a:moveTo>
                      <a:pt x="8" y="20"/>
                    </a:moveTo>
                    <a:lnTo>
                      <a:pt x="13" y="6"/>
                    </a:ln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213">
                <a:extLst>
                  <a:ext uri="{FF2B5EF4-FFF2-40B4-BE49-F238E27FC236}">
                    <a16:creationId xmlns:a16="http://schemas.microsoft.com/office/drawing/2014/main" id="{E80E39D3-15AA-DDEC-BBC4-8295E9C958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7" y="1358"/>
                <a:ext cx="51" cy="46"/>
              </a:xfrm>
              <a:custGeom>
                <a:avLst/>
                <a:gdLst>
                  <a:gd name="T0" fmla="*/ 53 w 154"/>
                  <a:gd name="T1" fmla="*/ 30 h 137"/>
                  <a:gd name="T2" fmla="*/ 38 w 154"/>
                  <a:gd name="T3" fmla="*/ 18 h 137"/>
                  <a:gd name="T4" fmla="*/ 10 w 154"/>
                  <a:gd name="T5" fmla="*/ 0 h 137"/>
                  <a:gd name="T6" fmla="*/ 12 w 154"/>
                  <a:gd name="T7" fmla="*/ 20 h 137"/>
                  <a:gd name="T8" fmla="*/ 4 w 154"/>
                  <a:gd name="T9" fmla="*/ 21 h 137"/>
                  <a:gd name="T10" fmla="*/ 0 w 154"/>
                  <a:gd name="T11" fmla="*/ 41 h 137"/>
                  <a:gd name="T12" fmla="*/ 1 w 154"/>
                  <a:gd name="T13" fmla="*/ 55 h 137"/>
                  <a:gd name="T14" fmla="*/ 16 w 154"/>
                  <a:gd name="T15" fmla="*/ 74 h 137"/>
                  <a:gd name="T16" fmla="*/ 4 w 154"/>
                  <a:gd name="T17" fmla="*/ 88 h 137"/>
                  <a:gd name="T18" fmla="*/ 12 w 154"/>
                  <a:gd name="T19" fmla="*/ 100 h 137"/>
                  <a:gd name="T20" fmla="*/ 26 w 154"/>
                  <a:gd name="T21" fmla="*/ 113 h 137"/>
                  <a:gd name="T22" fmla="*/ 39 w 154"/>
                  <a:gd name="T23" fmla="*/ 104 h 137"/>
                  <a:gd name="T24" fmla="*/ 53 w 154"/>
                  <a:gd name="T25" fmla="*/ 111 h 137"/>
                  <a:gd name="T26" fmla="*/ 59 w 154"/>
                  <a:gd name="T27" fmla="*/ 103 h 137"/>
                  <a:gd name="T28" fmla="*/ 74 w 154"/>
                  <a:gd name="T29" fmla="*/ 115 h 137"/>
                  <a:gd name="T30" fmla="*/ 88 w 154"/>
                  <a:gd name="T31" fmla="*/ 120 h 137"/>
                  <a:gd name="T32" fmla="*/ 109 w 154"/>
                  <a:gd name="T33" fmla="*/ 126 h 137"/>
                  <a:gd name="T34" fmla="*/ 123 w 154"/>
                  <a:gd name="T35" fmla="*/ 137 h 137"/>
                  <a:gd name="T36" fmla="*/ 136 w 154"/>
                  <a:gd name="T37" fmla="*/ 130 h 137"/>
                  <a:gd name="T38" fmla="*/ 154 w 154"/>
                  <a:gd name="T39" fmla="*/ 108 h 137"/>
                  <a:gd name="T40" fmla="*/ 146 w 154"/>
                  <a:gd name="T41" fmla="*/ 95 h 137"/>
                  <a:gd name="T42" fmla="*/ 118 w 154"/>
                  <a:gd name="T43" fmla="*/ 91 h 137"/>
                  <a:gd name="T44" fmla="*/ 104 w 154"/>
                  <a:gd name="T45" fmla="*/ 85 h 137"/>
                  <a:gd name="T46" fmla="*/ 104 w 154"/>
                  <a:gd name="T47" fmla="*/ 79 h 137"/>
                  <a:gd name="T48" fmla="*/ 90 w 154"/>
                  <a:gd name="T49" fmla="*/ 67 h 137"/>
                  <a:gd name="T50" fmla="*/ 89 w 154"/>
                  <a:gd name="T51" fmla="*/ 60 h 137"/>
                  <a:gd name="T52" fmla="*/ 81 w 154"/>
                  <a:gd name="T53" fmla="*/ 54 h 137"/>
                  <a:gd name="T54" fmla="*/ 80 w 154"/>
                  <a:gd name="T55" fmla="*/ 34 h 137"/>
                  <a:gd name="T56" fmla="*/ 73 w 154"/>
                  <a:gd name="T57" fmla="*/ 35 h 137"/>
                  <a:gd name="T58" fmla="*/ 53 w 154"/>
                  <a:gd name="T59" fmla="*/ 3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53" y="30"/>
                    </a:moveTo>
                    <a:lnTo>
                      <a:pt x="38" y="18"/>
                    </a:lnTo>
                    <a:lnTo>
                      <a:pt x="10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8"/>
                    </a:lnTo>
                    <a:lnTo>
                      <a:pt x="12" y="100"/>
                    </a:lnTo>
                    <a:lnTo>
                      <a:pt x="26" y="113"/>
                    </a:lnTo>
                    <a:lnTo>
                      <a:pt x="39" y="104"/>
                    </a:lnTo>
                    <a:lnTo>
                      <a:pt x="53" y="111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6"/>
                    </a:lnTo>
                    <a:lnTo>
                      <a:pt x="123" y="137"/>
                    </a:lnTo>
                    <a:lnTo>
                      <a:pt x="136" y="130"/>
                    </a:lnTo>
                    <a:lnTo>
                      <a:pt x="154" y="108"/>
                    </a:lnTo>
                    <a:lnTo>
                      <a:pt x="146" y="95"/>
                    </a:lnTo>
                    <a:lnTo>
                      <a:pt x="118" y="91"/>
                    </a:lnTo>
                    <a:lnTo>
                      <a:pt x="104" y="85"/>
                    </a:lnTo>
                    <a:lnTo>
                      <a:pt x="104" y="79"/>
                    </a:lnTo>
                    <a:lnTo>
                      <a:pt x="90" y="67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4"/>
                    </a:lnTo>
                    <a:lnTo>
                      <a:pt x="73" y="35"/>
                    </a:lnTo>
                    <a:lnTo>
                      <a:pt x="53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214">
                <a:extLst>
                  <a:ext uri="{FF2B5EF4-FFF2-40B4-BE49-F238E27FC236}">
                    <a16:creationId xmlns:a16="http://schemas.microsoft.com/office/drawing/2014/main" id="{1E654481-281C-3A8B-A57A-649F16696E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0" y="1358"/>
                <a:ext cx="9" cy="9"/>
              </a:xfrm>
              <a:custGeom>
                <a:avLst/>
                <a:gdLst>
                  <a:gd name="T0" fmla="*/ 0 w 28"/>
                  <a:gd name="T1" fmla="*/ 7 h 25"/>
                  <a:gd name="T2" fmla="*/ 8 w 28"/>
                  <a:gd name="T3" fmla="*/ 20 h 25"/>
                  <a:gd name="T4" fmla="*/ 22 w 28"/>
                  <a:gd name="T5" fmla="*/ 25 h 25"/>
                  <a:gd name="T6" fmla="*/ 28 w 28"/>
                  <a:gd name="T7" fmla="*/ 19 h 25"/>
                  <a:gd name="T8" fmla="*/ 20 w 28"/>
                  <a:gd name="T9" fmla="*/ 13 h 25"/>
                  <a:gd name="T10" fmla="*/ 14 w 28"/>
                  <a:gd name="T11" fmla="*/ 13 h 25"/>
                  <a:gd name="T12" fmla="*/ 7 w 28"/>
                  <a:gd name="T13" fmla="*/ 0 h 25"/>
                  <a:gd name="T14" fmla="*/ 0 w 28"/>
                  <a:gd name="T15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5">
                    <a:moveTo>
                      <a:pt x="0" y="7"/>
                    </a:moveTo>
                    <a:lnTo>
                      <a:pt x="8" y="20"/>
                    </a:lnTo>
                    <a:lnTo>
                      <a:pt x="22" y="25"/>
                    </a:lnTo>
                    <a:lnTo>
                      <a:pt x="28" y="19"/>
                    </a:lnTo>
                    <a:lnTo>
                      <a:pt x="20" y="13"/>
                    </a:lnTo>
                    <a:lnTo>
                      <a:pt x="14" y="13"/>
                    </a:lnTo>
                    <a:lnTo>
                      <a:pt x="7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215">
                <a:extLst>
                  <a:ext uri="{FF2B5EF4-FFF2-40B4-BE49-F238E27FC236}">
                    <a16:creationId xmlns:a16="http://schemas.microsoft.com/office/drawing/2014/main" id="{D700A894-D2E9-EB1C-4EE9-D3D640A369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2" y="1383"/>
                <a:ext cx="9" cy="5"/>
              </a:xfrm>
              <a:custGeom>
                <a:avLst/>
                <a:gdLst>
                  <a:gd name="T0" fmla="*/ 5 w 25"/>
                  <a:gd name="T1" fmla="*/ 2 h 15"/>
                  <a:gd name="T2" fmla="*/ 0 w 25"/>
                  <a:gd name="T3" fmla="*/ 9 h 15"/>
                  <a:gd name="T4" fmla="*/ 7 w 25"/>
                  <a:gd name="T5" fmla="*/ 15 h 15"/>
                  <a:gd name="T6" fmla="*/ 20 w 25"/>
                  <a:gd name="T7" fmla="*/ 14 h 15"/>
                  <a:gd name="T8" fmla="*/ 25 w 25"/>
                  <a:gd name="T9" fmla="*/ 0 h 15"/>
                  <a:gd name="T10" fmla="*/ 5 w 25"/>
                  <a:gd name="T11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5">
                    <a:moveTo>
                      <a:pt x="5" y="2"/>
                    </a:moveTo>
                    <a:lnTo>
                      <a:pt x="0" y="9"/>
                    </a:lnTo>
                    <a:lnTo>
                      <a:pt x="7" y="15"/>
                    </a:lnTo>
                    <a:lnTo>
                      <a:pt x="20" y="14"/>
                    </a:lnTo>
                    <a:lnTo>
                      <a:pt x="25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216">
                <a:extLst>
                  <a:ext uri="{FF2B5EF4-FFF2-40B4-BE49-F238E27FC236}">
                    <a16:creationId xmlns:a16="http://schemas.microsoft.com/office/drawing/2014/main" id="{9BDD45E6-F87D-8F1D-89FC-3D4CFDAF08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4" y="813"/>
                <a:ext cx="5" cy="7"/>
              </a:xfrm>
              <a:custGeom>
                <a:avLst/>
                <a:gdLst>
                  <a:gd name="T0" fmla="*/ 0 w 13"/>
                  <a:gd name="T1" fmla="*/ 21 h 21"/>
                  <a:gd name="T2" fmla="*/ 6 w 13"/>
                  <a:gd name="T3" fmla="*/ 20 h 21"/>
                  <a:gd name="T4" fmla="*/ 13 w 13"/>
                  <a:gd name="T5" fmla="*/ 13 h 21"/>
                  <a:gd name="T6" fmla="*/ 11 w 13"/>
                  <a:gd name="T7" fmla="*/ 0 h 21"/>
                  <a:gd name="T8" fmla="*/ 5 w 13"/>
                  <a:gd name="T9" fmla="*/ 8 h 21"/>
                  <a:gd name="T10" fmla="*/ 0 w 13"/>
                  <a:gd name="T1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0" y="21"/>
                    </a:moveTo>
                    <a:lnTo>
                      <a:pt x="6" y="20"/>
                    </a:lnTo>
                    <a:lnTo>
                      <a:pt x="13" y="13"/>
                    </a:lnTo>
                    <a:lnTo>
                      <a:pt x="11" y="0"/>
                    </a:lnTo>
                    <a:lnTo>
                      <a:pt x="5" y="8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217">
                <a:extLst>
                  <a:ext uri="{FF2B5EF4-FFF2-40B4-BE49-F238E27FC236}">
                    <a16:creationId xmlns:a16="http://schemas.microsoft.com/office/drawing/2014/main" id="{A7300FEB-BFE1-08B0-64FA-172F9282AD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5" y="1323"/>
                <a:ext cx="6" cy="7"/>
              </a:xfrm>
              <a:custGeom>
                <a:avLst/>
                <a:gdLst>
                  <a:gd name="T0" fmla="*/ 7 w 19"/>
                  <a:gd name="T1" fmla="*/ 21 h 21"/>
                  <a:gd name="T2" fmla="*/ 19 w 19"/>
                  <a:gd name="T3" fmla="*/ 0 h 21"/>
                  <a:gd name="T4" fmla="*/ 5 w 19"/>
                  <a:gd name="T5" fmla="*/ 1 h 21"/>
                  <a:gd name="T6" fmla="*/ 0 w 19"/>
                  <a:gd name="T7" fmla="*/ 14 h 21"/>
                  <a:gd name="T8" fmla="*/ 7 w 19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7" y="21"/>
                    </a:moveTo>
                    <a:lnTo>
                      <a:pt x="19" y="0"/>
                    </a:lnTo>
                    <a:lnTo>
                      <a:pt x="5" y="1"/>
                    </a:lnTo>
                    <a:lnTo>
                      <a:pt x="0" y="14"/>
                    </a:lnTo>
                    <a:lnTo>
                      <a:pt x="7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218">
                <a:extLst>
                  <a:ext uri="{FF2B5EF4-FFF2-40B4-BE49-F238E27FC236}">
                    <a16:creationId xmlns:a16="http://schemas.microsoft.com/office/drawing/2014/main" id="{CEF04131-C72C-7C58-9CD8-2ED54DCD6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7" y="1517"/>
                <a:ext cx="39" cy="51"/>
              </a:xfrm>
              <a:custGeom>
                <a:avLst/>
                <a:gdLst>
                  <a:gd name="T0" fmla="*/ 115 w 116"/>
                  <a:gd name="T1" fmla="*/ 112 h 153"/>
                  <a:gd name="T2" fmla="*/ 107 w 116"/>
                  <a:gd name="T3" fmla="*/ 100 h 153"/>
                  <a:gd name="T4" fmla="*/ 56 w 116"/>
                  <a:gd name="T5" fmla="*/ 65 h 153"/>
                  <a:gd name="T6" fmla="*/ 50 w 116"/>
                  <a:gd name="T7" fmla="*/ 58 h 153"/>
                  <a:gd name="T8" fmla="*/ 55 w 116"/>
                  <a:gd name="T9" fmla="*/ 45 h 153"/>
                  <a:gd name="T10" fmla="*/ 61 w 116"/>
                  <a:gd name="T11" fmla="*/ 44 h 153"/>
                  <a:gd name="T12" fmla="*/ 67 w 116"/>
                  <a:gd name="T13" fmla="*/ 30 h 153"/>
                  <a:gd name="T14" fmla="*/ 59 w 116"/>
                  <a:gd name="T15" fmla="*/ 17 h 153"/>
                  <a:gd name="T16" fmla="*/ 45 w 116"/>
                  <a:gd name="T17" fmla="*/ 12 h 153"/>
                  <a:gd name="T18" fmla="*/ 38 w 116"/>
                  <a:gd name="T19" fmla="*/ 6 h 153"/>
                  <a:gd name="T20" fmla="*/ 23 w 116"/>
                  <a:gd name="T21" fmla="*/ 0 h 153"/>
                  <a:gd name="T22" fmla="*/ 3 w 116"/>
                  <a:gd name="T23" fmla="*/ 3 h 153"/>
                  <a:gd name="T24" fmla="*/ 5 w 116"/>
                  <a:gd name="T25" fmla="*/ 23 h 153"/>
                  <a:gd name="T26" fmla="*/ 0 w 116"/>
                  <a:gd name="T27" fmla="*/ 36 h 153"/>
                  <a:gd name="T28" fmla="*/ 1 w 116"/>
                  <a:gd name="T29" fmla="*/ 43 h 153"/>
                  <a:gd name="T30" fmla="*/ 15 w 116"/>
                  <a:gd name="T31" fmla="*/ 55 h 153"/>
                  <a:gd name="T32" fmla="*/ 31 w 116"/>
                  <a:gd name="T33" fmla="*/ 81 h 153"/>
                  <a:gd name="T34" fmla="*/ 43 w 116"/>
                  <a:gd name="T35" fmla="*/ 72 h 153"/>
                  <a:gd name="T36" fmla="*/ 58 w 116"/>
                  <a:gd name="T37" fmla="*/ 77 h 153"/>
                  <a:gd name="T38" fmla="*/ 79 w 116"/>
                  <a:gd name="T39" fmla="*/ 95 h 153"/>
                  <a:gd name="T40" fmla="*/ 105 w 116"/>
                  <a:gd name="T41" fmla="*/ 147 h 153"/>
                  <a:gd name="T42" fmla="*/ 105 w 116"/>
                  <a:gd name="T43" fmla="*/ 153 h 153"/>
                  <a:gd name="T44" fmla="*/ 116 w 116"/>
                  <a:gd name="T45" fmla="*/ 126 h 153"/>
                  <a:gd name="T46" fmla="*/ 115 w 116"/>
                  <a:gd name="T47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15" y="112"/>
                    </a:moveTo>
                    <a:lnTo>
                      <a:pt x="107" y="100"/>
                    </a:lnTo>
                    <a:lnTo>
                      <a:pt x="56" y="65"/>
                    </a:lnTo>
                    <a:lnTo>
                      <a:pt x="50" y="58"/>
                    </a:lnTo>
                    <a:lnTo>
                      <a:pt x="55" y="45"/>
                    </a:lnTo>
                    <a:lnTo>
                      <a:pt x="61" y="44"/>
                    </a:lnTo>
                    <a:lnTo>
                      <a:pt x="67" y="30"/>
                    </a:lnTo>
                    <a:lnTo>
                      <a:pt x="59" y="17"/>
                    </a:lnTo>
                    <a:lnTo>
                      <a:pt x="45" y="12"/>
                    </a:lnTo>
                    <a:lnTo>
                      <a:pt x="38" y="6"/>
                    </a:lnTo>
                    <a:lnTo>
                      <a:pt x="23" y="0"/>
                    </a:lnTo>
                    <a:lnTo>
                      <a:pt x="3" y="3"/>
                    </a:lnTo>
                    <a:lnTo>
                      <a:pt x="5" y="23"/>
                    </a:lnTo>
                    <a:lnTo>
                      <a:pt x="0" y="36"/>
                    </a:lnTo>
                    <a:lnTo>
                      <a:pt x="1" y="43"/>
                    </a:lnTo>
                    <a:lnTo>
                      <a:pt x="15" y="55"/>
                    </a:lnTo>
                    <a:lnTo>
                      <a:pt x="31" y="81"/>
                    </a:lnTo>
                    <a:lnTo>
                      <a:pt x="43" y="72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5" y="147"/>
                    </a:lnTo>
                    <a:lnTo>
                      <a:pt x="105" y="153"/>
                    </a:lnTo>
                    <a:lnTo>
                      <a:pt x="116" y="126"/>
                    </a:lnTo>
                    <a:lnTo>
                      <a:pt x="115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219">
                <a:extLst>
                  <a:ext uri="{FF2B5EF4-FFF2-40B4-BE49-F238E27FC236}">
                    <a16:creationId xmlns:a16="http://schemas.microsoft.com/office/drawing/2014/main" id="{6DCB1BFA-B701-55DC-C917-F59C8305BB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4" y="1627"/>
                <a:ext cx="28" cy="19"/>
              </a:xfrm>
              <a:custGeom>
                <a:avLst/>
                <a:gdLst>
                  <a:gd name="T0" fmla="*/ 61 w 84"/>
                  <a:gd name="T1" fmla="*/ 24 h 58"/>
                  <a:gd name="T2" fmla="*/ 48 w 84"/>
                  <a:gd name="T3" fmla="*/ 18 h 58"/>
                  <a:gd name="T4" fmla="*/ 40 w 84"/>
                  <a:gd name="T5" fmla="*/ 12 h 58"/>
                  <a:gd name="T6" fmla="*/ 19 w 84"/>
                  <a:gd name="T7" fmla="*/ 0 h 58"/>
                  <a:gd name="T8" fmla="*/ 0 w 84"/>
                  <a:gd name="T9" fmla="*/ 10 h 58"/>
                  <a:gd name="T10" fmla="*/ 1 w 84"/>
                  <a:gd name="T11" fmla="*/ 23 h 58"/>
                  <a:gd name="T12" fmla="*/ 10 w 84"/>
                  <a:gd name="T13" fmla="*/ 35 h 58"/>
                  <a:gd name="T14" fmla="*/ 10 w 84"/>
                  <a:gd name="T15" fmla="*/ 43 h 58"/>
                  <a:gd name="T16" fmla="*/ 23 w 84"/>
                  <a:gd name="T17" fmla="*/ 41 h 58"/>
                  <a:gd name="T18" fmla="*/ 23 w 84"/>
                  <a:gd name="T19" fmla="*/ 48 h 58"/>
                  <a:gd name="T20" fmla="*/ 44 w 84"/>
                  <a:gd name="T21" fmla="*/ 52 h 58"/>
                  <a:gd name="T22" fmla="*/ 52 w 84"/>
                  <a:gd name="T23" fmla="*/ 58 h 58"/>
                  <a:gd name="T24" fmla="*/ 64 w 84"/>
                  <a:gd name="T25" fmla="*/ 50 h 58"/>
                  <a:gd name="T26" fmla="*/ 84 w 84"/>
                  <a:gd name="T27" fmla="*/ 55 h 58"/>
                  <a:gd name="T28" fmla="*/ 77 w 84"/>
                  <a:gd name="T29" fmla="*/ 43 h 58"/>
                  <a:gd name="T30" fmla="*/ 61 w 84"/>
                  <a:gd name="T31" fmla="*/ 24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61" y="24"/>
                    </a:moveTo>
                    <a:lnTo>
                      <a:pt x="48" y="18"/>
                    </a:lnTo>
                    <a:lnTo>
                      <a:pt x="40" y="12"/>
                    </a:lnTo>
                    <a:lnTo>
                      <a:pt x="19" y="0"/>
                    </a:lnTo>
                    <a:lnTo>
                      <a:pt x="0" y="10"/>
                    </a:lnTo>
                    <a:lnTo>
                      <a:pt x="1" y="23"/>
                    </a:lnTo>
                    <a:lnTo>
                      <a:pt x="10" y="35"/>
                    </a:lnTo>
                    <a:lnTo>
                      <a:pt x="10" y="43"/>
                    </a:lnTo>
                    <a:lnTo>
                      <a:pt x="23" y="41"/>
                    </a:lnTo>
                    <a:lnTo>
                      <a:pt x="23" y="48"/>
                    </a:lnTo>
                    <a:lnTo>
                      <a:pt x="44" y="52"/>
                    </a:lnTo>
                    <a:lnTo>
                      <a:pt x="52" y="58"/>
                    </a:lnTo>
                    <a:lnTo>
                      <a:pt x="64" y="50"/>
                    </a:lnTo>
                    <a:lnTo>
                      <a:pt x="84" y="55"/>
                    </a:lnTo>
                    <a:lnTo>
                      <a:pt x="77" y="43"/>
                    </a:lnTo>
                    <a:lnTo>
                      <a:pt x="61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220">
                <a:extLst>
                  <a:ext uri="{FF2B5EF4-FFF2-40B4-BE49-F238E27FC236}">
                    <a16:creationId xmlns:a16="http://schemas.microsoft.com/office/drawing/2014/main" id="{569BBC0B-D769-5F05-FE74-960729EED2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6" y="1826"/>
                <a:ext cx="74" cy="49"/>
              </a:xfrm>
              <a:custGeom>
                <a:avLst/>
                <a:gdLst>
                  <a:gd name="T0" fmla="*/ 51 w 224"/>
                  <a:gd name="T1" fmla="*/ 5 h 147"/>
                  <a:gd name="T2" fmla="*/ 38 w 224"/>
                  <a:gd name="T3" fmla="*/ 0 h 147"/>
                  <a:gd name="T4" fmla="*/ 12 w 224"/>
                  <a:gd name="T5" fmla="*/ 16 h 147"/>
                  <a:gd name="T6" fmla="*/ 0 w 224"/>
                  <a:gd name="T7" fmla="*/ 17 h 147"/>
                  <a:gd name="T8" fmla="*/ 0 w 224"/>
                  <a:gd name="T9" fmla="*/ 23 h 147"/>
                  <a:gd name="T10" fmla="*/ 17 w 224"/>
                  <a:gd name="T11" fmla="*/ 62 h 147"/>
                  <a:gd name="T12" fmla="*/ 38 w 224"/>
                  <a:gd name="T13" fmla="*/ 74 h 147"/>
                  <a:gd name="T14" fmla="*/ 64 w 224"/>
                  <a:gd name="T15" fmla="*/ 64 h 147"/>
                  <a:gd name="T16" fmla="*/ 78 w 224"/>
                  <a:gd name="T17" fmla="*/ 70 h 147"/>
                  <a:gd name="T18" fmla="*/ 127 w 224"/>
                  <a:gd name="T19" fmla="*/ 99 h 147"/>
                  <a:gd name="T20" fmla="*/ 157 w 224"/>
                  <a:gd name="T21" fmla="*/ 130 h 147"/>
                  <a:gd name="T22" fmla="*/ 193 w 224"/>
                  <a:gd name="T23" fmla="*/ 147 h 147"/>
                  <a:gd name="T24" fmla="*/ 213 w 224"/>
                  <a:gd name="T25" fmla="*/ 145 h 147"/>
                  <a:gd name="T26" fmla="*/ 224 w 224"/>
                  <a:gd name="T27" fmla="*/ 130 h 147"/>
                  <a:gd name="T28" fmla="*/ 217 w 224"/>
                  <a:gd name="T29" fmla="*/ 117 h 147"/>
                  <a:gd name="T30" fmla="*/ 207 w 224"/>
                  <a:gd name="T31" fmla="*/ 92 h 147"/>
                  <a:gd name="T32" fmla="*/ 194 w 224"/>
                  <a:gd name="T33" fmla="*/ 86 h 147"/>
                  <a:gd name="T34" fmla="*/ 187 w 224"/>
                  <a:gd name="T35" fmla="*/ 93 h 147"/>
                  <a:gd name="T36" fmla="*/ 152 w 224"/>
                  <a:gd name="T37" fmla="*/ 63 h 147"/>
                  <a:gd name="T38" fmla="*/ 104 w 224"/>
                  <a:gd name="T39" fmla="*/ 68 h 147"/>
                  <a:gd name="T40" fmla="*/ 90 w 224"/>
                  <a:gd name="T41" fmla="*/ 62 h 147"/>
                  <a:gd name="T42" fmla="*/ 97 w 224"/>
                  <a:gd name="T43" fmla="*/ 55 h 147"/>
                  <a:gd name="T44" fmla="*/ 109 w 224"/>
                  <a:gd name="T45" fmla="*/ 47 h 147"/>
                  <a:gd name="T46" fmla="*/ 116 w 224"/>
                  <a:gd name="T47" fmla="*/ 39 h 147"/>
                  <a:gd name="T48" fmla="*/ 102 w 224"/>
                  <a:gd name="T49" fmla="*/ 34 h 147"/>
                  <a:gd name="T50" fmla="*/ 82 w 224"/>
                  <a:gd name="T51" fmla="*/ 36 h 147"/>
                  <a:gd name="T52" fmla="*/ 63 w 224"/>
                  <a:gd name="T53" fmla="*/ 51 h 147"/>
                  <a:gd name="T54" fmla="*/ 57 w 224"/>
                  <a:gd name="T55" fmla="*/ 52 h 147"/>
                  <a:gd name="T56" fmla="*/ 50 w 224"/>
                  <a:gd name="T57" fmla="*/ 65 h 147"/>
                  <a:gd name="T58" fmla="*/ 49 w 224"/>
                  <a:gd name="T59" fmla="*/ 53 h 147"/>
                  <a:gd name="T60" fmla="*/ 42 w 224"/>
                  <a:gd name="T61" fmla="*/ 47 h 147"/>
                  <a:gd name="T62" fmla="*/ 35 w 224"/>
                  <a:gd name="T63" fmla="*/ 34 h 147"/>
                  <a:gd name="T64" fmla="*/ 47 w 224"/>
                  <a:gd name="T65" fmla="*/ 25 h 147"/>
                  <a:gd name="T66" fmla="*/ 55 w 224"/>
                  <a:gd name="T67" fmla="*/ 38 h 147"/>
                  <a:gd name="T68" fmla="*/ 67 w 224"/>
                  <a:gd name="T69" fmla="*/ 31 h 147"/>
                  <a:gd name="T70" fmla="*/ 59 w 224"/>
                  <a:gd name="T71" fmla="*/ 12 h 147"/>
                  <a:gd name="T72" fmla="*/ 51 w 224"/>
                  <a:gd name="T73" fmla="*/ 5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51" y="5"/>
                    </a:moveTo>
                    <a:lnTo>
                      <a:pt x="38" y="0"/>
                    </a:lnTo>
                    <a:lnTo>
                      <a:pt x="12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4"/>
                    </a:lnTo>
                    <a:lnTo>
                      <a:pt x="78" y="70"/>
                    </a:lnTo>
                    <a:lnTo>
                      <a:pt x="127" y="99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7"/>
                    </a:lnTo>
                    <a:lnTo>
                      <a:pt x="207" y="92"/>
                    </a:lnTo>
                    <a:lnTo>
                      <a:pt x="194" y="86"/>
                    </a:lnTo>
                    <a:lnTo>
                      <a:pt x="187" y="93"/>
                    </a:lnTo>
                    <a:lnTo>
                      <a:pt x="152" y="63"/>
                    </a:lnTo>
                    <a:lnTo>
                      <a:pt x="104" y="68"/>
                    </a:lnTo>
                    <a:lnTo>
                      <a:pt x="90" y="62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39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5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5" y="34"/>
                    </a:lnTo>
                    <a:lnTo>
                      <a:pt x="47" y="25"/>
                    </a:lnTo>
                    <a:lnTo>
                      <a:pt x="55" y="38"/>
                    </a:lnTo>
                    <a:lnTo>
                      <a:pt x="67" y="31"/>
                    </a:lnTo>
                    <a:lnTo>
                      <a:pt x="59" y="12"/>
                    </a:lnTo>
                    <a:lnTo>
                      <a:pt x="51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221">
                <a:extLst>
                  <a:ext uri="{FF2B5EF4-FFF2-40B4-BE49-F238E27FC236}">
                    <a16:creationId xmlns:a16="http://schemas.microsoft.com/office/drawing/2014/main" id="{4CA78DB5-5E49-443B-4278-A17F193903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2" y="1909"/>
                <a:ext cx="55" cy="97"/>
              </a:xfrm>
              <a:custGeom>
                <a:avLst/>
                <a:gdLst>
                  <a:gd name="T0" fmla="*/ 28 w 166"/>
                  <a:gd name="T1" fmla="*/ 11 h 291"/>
                  <a:gd name="T2" fmla="*/ 0 w 166"/>
                  <a:gd name="T3" fmla="*/ 0 h 291"/>
                  <a:gd name="T4" fmla="*/ 12 w 166"/>
                  <a:gd name="T5" fmla="*/ 60 h 291"/>
                  <a:gd name="T6" fmla="*/ 8 w 166"/>
                  <a:gd name="T7" fmla="*/ 80 h 291"/>
                  <a:gd name="T8" fmla="*/ 10 w 166"/>
                  <a:gd name="T9" fmla="*/ 106 h 291"/>
                  <a:gd name="T10" fmla="*/ 40 w 166"/>
                  <a:gd name="T11" fmla="*/ 151 h 291"/>
                  <a:gd name="T12" fmla="*/ 84 w 166"/>
                  <a:gd name="T13" fmla="*/ 180 h 291"/>
                  <a:gd name="T14" fmla="*/ 99 w 166"/>
                  <a:gd name="T15" fmla="*/ 199 h 291"/>
                  <a:gd name="T16" fmla="*/ 109 w 166"/>
                  <a:gd name="T17" fmla="*/ 232 h 291"/>
                  <a:gd name="T18" fmla="*/ 113 w 166"/>
                  <a:gd name="T19" fmla="*/ 284 h 291"/>
                  <a:gd name="T20" fmla="*/ 121 w 166"/>
                  <a:gd name="T21" fmla="*/ 291 h 291"/>
                  <a:gd name="T22" fmla="*/ 152 w 166"/>
                  <a:gd name="T23" fmla="*/ 261 h 291"/>
                  <a:gd name="T24" fmla="*/ 149 w 166"/>
                  <a:gd name="T25" fmla="*/ 235 h 291"/>
                  <a:gd name="T26" fmla="*/ 166 w 166"/>
                  <a:gd name="T27" fmla="*/ 199 h 291"/>
                  <a:gd name="T28" fmla="*/ 157 w 166"/>
                  <a:gd name="T29" fmla="*/ 180 h 291"/>
                  <a:gd name="T30" fmla="*/ 134 w 166"/>
                  <a:gd name="T31" fmla="*/ 148 h 291"/>
                  <a:gd name="T32" fmla="*/ 128 w 166"/>
                  <a:gd name="T33" fmla="*/ 82 h 291"/>
                  <a:gd name="T34" fmla="*/ 73 w 166"/>
                  <a:gd name="T35" fmla="*/ 67 h 291"/>
                  <a:gd name="T36" fmla="*/ 28 w 166"/>
                  <a:gd name="T37" fmla="*/ 11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28" y="11"/>
                    </a:moveTo>
                    <a:lnTo>
                      <a:pt x="0" y="0"/>
                    </a:lnTo>
                    <a:lnTo>
                      <a:pt x="12" y="60"/>
                    </a:lnTo>
                    <a:lnTo>
                      <a:pt x="8" y="80"/>
                    </a:lnTo>
                    <a:lnTo>
                      <a:pt x="10" y="106"/>
                    </a:lnTo>
                    <a:lnTo>
                      <a:pt x="40" y="151"/>
                    </a:lnTo>
                    <a:lnTo>
                      <a:pt x="84" y="180"/>
                    </a:lnTo>
                    <a:lnTo>
                      <a:pt x="99" y="199"/>
                    </a:lnTo>
                    <a:lnTo>
                      <a:pt x="109" y="232"/>
                    </a:lnTo>
                    <a:lnTo>
                      <a:pt x="113" y="284"/>
                    </a:lnTo>
                    <a:lnTo>
                      <a:pt x="121" y="291"/>
                    </a:lnTo>
                    <a:lnTo>
                      <a:pt x="152" y="261"/>
                    </a:lnTo>
                    <a:lnTo>
                      <a:pt x="149" y="235"/>
                    </a:lnTo>
                    <a:lnTo>
                      <a:pt x="166" y="199"/>
                    </a:lnTo>
                    <a:lnTo>
                      <a:pt x="157" y="180"/>
                    </a:lnTo>
                    <a:lnTo>
                      <a:pt x="134" y="148"/>
                    </a:lnTo>
                    <a:lnTo>
                      <a:pt x="128" y="82"/>
                    </a:lnTo>
                    <a:lnTo>
                      <a:pt x="73" y="67"/>
                    </a:lnTo>
                    <a:lnTo>
                      <a:pt x="28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222">
                <a:extLst>
                  <a:ext uri="{FF2B5EF4-FFF2-40B4-BE49-F238E27FC236}">
                    <a16:creationId xmlns:a16="http://schemas.microsoft.com/office/drawing/2014/main" id="{A3F68619-897A-8663-65F1-0482C893B8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5" y="1947"/>
                <a:ext cx="7" cy="4"/>
              </a:xfrm>
              <a:custGeom>
                <a:avLst/>
                <a:gdLst>
                  <a:gd name="T0" fmla="*/ 7 w 21"/>
                  <a:gd name="T1" fmla="*/ 13 h 13"/>
                  <a:gd name="T2" fmla="*/ 21 w 21"/>
                  <a:gd name="T3" fmla="*/ 12 h 13"/>
                  <a:gd name="T4" fmla="*/ 13 w 21"/>
                  <a:gd name="T5" fmla="*/ 0 h 13"/>
                  <a:gd name="T6" fmla="*/ 0 w 21"/>
                  <a:gd name="T7" fmla="*/ 1 h 13"/>
                  <a:gd name="T8" fmla="*/ 7 w 21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7" y="13"/>
                    </a:moveTo>
                    <a:lnTo>
                      <a:pt x="21" y="12"/>
                    </a:lnTo>
                    <a:lnTo>
                      <a:pt x="13" y="0"/>
                    </a:lnTo>
                    <a:lnTo>
                      <a:pt x="0" y="1"/>
                    </a:lnTo>
                    <a:lnTo>
                      <a:pt x="7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223">
                <a:extLst>
                  <a:ext uri="{FF2B5EF4-FFF2-40B4-BE49-F238E27FC236}">
                    <a16:creationId xmlns:a16="http://schemas.microsoft.com/office/drawing/2014/main" id="{22111724-0C2B-02D9-008E-9BA3C76998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1" y="1919"/>
                <a:ext cx="7" cy="6"/>
              </a:xfrm>
              <a:custGeom>
                <a:avLst/>
                <a:gdLst>
                  <a:gd name="T0" fmla="*/ 13 w 23"/>
                  <a:gd name="T1" fmla="*/ 0 h 19"/>
                  <a:gd name="T2" fmla="*/ 0 w 23"/>
                  <a:gd name="T3" fmla="*/ 9 h 19"/>
                  <a:gd name="T4" fmla="*/ 2 w 23"/>
                  <a:gd name="T5" fmla="*/ 15 h 19"/>
                  <a:gd name="T6" fmla="*/ 23 w 23"/>
                  <a:gd name="T7" fmla="*/ 19 h 19"/>
                  <a:gd name="T8" fmla="*/ 13 w 23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9">
                    <a:moveTo>
                      <a:pt x="13" y="0"/>
                    </a:moveTo>
                    <a:lnTo>
                      <a:pt x="0" y="9"/>
                    </a:lnTo>
                    <a:lnTo>
                      <a:pt x="2" y="15"/>
                    </a:lnTo>
                    <a:lnTo>
                      <a:pt x="23" y="19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224">
                <a:extLst>
                  <a:ext uri="{FF2B5EF4-FFF2-40B4-BE49-F238E27FC236}">
                    <a16:creationId xmlns:a16="http://schemas.microsoft.com/office/drawing/2014/main" id="{FC4AA528-C7D3-7948-F2B6-6F05482549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2261"/>
                <a:ext cx="2" cy="10"/>
              </a:xfrm>
              <a:custGeom>
                <a:avLst/>
                <a:gdLst>
                  <a:gd name="T0" fmla="*/ 5 w 7"/>
                  <a:gd name="T1" fmla="*/ 0 h 28"/>
                  <a:gd name="T2" fmla="*/ 0 w 7"/>
                  <a:gd name="T3" fmla="*/ 7 h 28"/>
                  <a:gd name="T4" fmla="*/ 2 w 7"/>
                  <a:gd name="T5" fmla="*/ 28 h 28"/>
                  <a:gd name="T6" fmla="*/ 7 w 7"/>
                  <a:gd name="T7" fmla="*/ 20 h 28"/>
                  <a:gd name="T8" fmla="*/ 5 w 7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8">
                    <a:moveTo>
                      <a:pt x="5" y="0"/>
                    </a:moveTo>
                    <a:lnTo>
                      <a:pt x="0" y="7"/>
                    </a:lnTo>
                    <a:lnTo>
                      <a:pt x="2" y="28"/>
                    </a:lnTo>
                    <a:lnTo>
                      <a:pt x="7" y="2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225">
                <a:extLst>
                  <a:ext uri="{FF2B5EF4-FFF2-40B4-BE49-F238E27FC236}">
                    <a16:creationId xmlns:a16="http://schemas.microsoft.com/office/drawing/2014/main" id="{B809DBDE-8690-83A4-6C5B-9AE62E7DC9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2" y="2240"/>
                <a:ext cx="5" cy="13"/>
              </a:xfrm>
              <a:custGeom>
                <a:avLst/>
                <a:gdLst>
                  <a:gd name="T0" fmla="*/ 11 w 15"/>
                  <a:gd name="T1" fmla="*/ 0 h 40"/>
                  <a:gd name="T2" fmla="*/ 5 w 15"/>
                  <a:gd name="T3" fmla="*/ 0 h 40"/>
                  <a:gd name="T4" fmla="*/ 0 w 15"/>
                  <a:gd name="T5" fmla="*/ 15 h 40"/>
                  <a:gd name="T6" fmla="*/ 9 w 15"/>
                  <a:gd name="T7" fmla="*/ 40 h 40"/>
                  <a:gd name="T8" fmla="*/ 15 w 15"/>
                  <a:gd name="T9" fmla="*/ 40 h 40"/>
                  <a:gd name="T10" fmla="*/ 11 w 15"/>
                  <a:gd name="T11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40">
                    <a:moveTo>
                      <a:pt x="11" y="0"/>
                    </a:moveTo>
                    <a:lnTo>
                      <a:pt x="5" y="0"/>
                    </a:lnTo>
                    <a:lnTo>
                      <a:pt x="0" y="15"/>
                    </a:lnTo>
                    <a:lnTo>
                      <a:pt x="9" y="40"/>
                    </a:lnTo>
                    <a:lnTo>
                      <a:pt x="15" y="4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226">
                <a:extLst>
                  <a:ext uri="{FF2B5EF4-FFF2-40B4-BE49-F238E27FC236}">
                    <a16:creationId xmlns:a16="http://schemas.microsoft.com/office/drawing/2014/main" id="{9E3F8814-D309-858F-054C-DC9B38C8FE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8" y="3036"/>
                <a:ext cx="288" cy="450"/>
              </a:xfrm>
              <a:custGeom>
                <a:avLst/>
                <a:gdLst>
                  <a:gd name="T0" fmla="*/ 633 w 862"/>
                  <a:gd name="T1" fmla="*/ 0 h 1351"/>
                  <a:gd name="T2" fmla="*/ 607 w 862"/>
                  <a:gd name="T3" fmla="*/ 9 h 1351"/>
                  <a:gd name="T4" fmla="*/ 615 w 862"/>
                  <a:gd name="T5" fmla="*/ 103 h 1351"/>
                  <a:gd name="T6" fmla="*/ 601 w 862"/>
                  <a:gd name="T7" fmla="*/ 170 h 1351"/>
                  <a:gd name="T8" fmla="*/ 616 w 862"/>
                  <a:gd name="T9" fmla="*/ 250 h 1351"/>
                  <a:gd name="T10" fmla="*/ 600 w 862"/>
                  <a:gd name="T11" fmla="*/ 371 h 1351"/>
                  <a:gd name="T12" fmla="*/ 551 w 862"/>
                  <a:gd name="T13" fmla="*/ 343 h 1351"/>
                  <a:gd name="T14" fmla="*/ 436 w 862"/>
                  <a:gd name="T15" fmla="*/ 340 h 1351"/>
                  <a:gd name="T16" fmla="*/ 384 w 862"/>
                  <a:gd name="T17" fmla="*/ 425 h 1351"/>
                  <a:gd name="T18" fmla="*/ 272 w 862"/>
                  <a:gd name="T19" fmla="*/ 456 h 1351"/>
                  <a:gd name="T20" fmla="*/ 229 w 862"/>
                  <a:gd name="T21" fmla="*/ 494 h 1351"/>
                  <a:gd name="T22" fmla="*/ 184 w 862"/>
                  <a:gd name="T23" fmla="*/ 518 h 1351"/>
                  <a:gd name="T24" fmla="*/ 162 w 862"/>
                  <a:gd name="T25" fmla="*/ 560 h 1351"/>
                  <a:gd name="T26" fmla="*/ 141 w 862"/>
                  <a:gd name="T27" fmla="*/ 548 h 1351"/>
                  <a:gd name="T28" fmla="*/ 106 w 862"/>
                  <a:gd name="T29" fmla="*/ 539 h 1351"/>
                  <a:gd name="T30" fmla="*/ 108 w 862"/>
                  <a:gd name="T31" fmla="*/ 565 h 1351"/>
                  <a:gd name="T32" fmla="*/ 66 w 862"/>
                  <a:gd name="T33" fmla="*/ 616 h 1351"/>
                  <a:gd name="T34" fmla="*/ 77 w 862"/>
                  <a:gd name="T35" fmla="*/ 669 h 1351"/>
                  <a:gd name="T36" fmla="*/ 63 w 862"/>
                  <a:gd name="T37" fmla="*/ 723 h 1351"/>
                  <a:gd name="T38" fmla="*/ 30 w 862"/>
                  <a:gd name="T39" fmla="*/ 733 h 1351"/>
                  <a:gd name="T40" fmla="*/ 0 w 862"/>
                  <a:gd name="T41" fmla="*/ 776 h 1351"/>
                  <a:gd name="T42" fmla="*/ 48 w 862"/>
                  <a:gd name="T43" fmla="*/ 778 h 1351"/>
                  <a:gd name="T44" fmla="*/ 97 w 862"/>
                  <a:gd name="T45" fmla="*/ 808 h 1351"/>
                  <a:gd name="T46" fmla="*/ 173 w 862"/>
                  <a:gd name="T47" fmla="*/ 828 h 1351"/>
                  <a:gd name="T48" fmla="*/ 246 w 862"/>
                  <a:gd name="T49" fmla="*/ 820 h 1351"/>
                  <a:gd name="T50" fmla="*/ 269 w 862"/>
                  <a:gd name="T51" fmla="*/ 858 h 1351"/>
                  <a:gd name="T52" fmla="*/ 314 w 862"/>
                  <a:gd name="T53" fmla="*/ 895 h 1351"/>
                  <a:gd name="T54" fmla="*/ 356 w 862"/>
                  <a:gd name="T55" fmla="*/ 917 h 1351"/>
                  <a:gd name="T56" fmla="*/ 419 w 862"/>
                  <a:gd name="T57" fmla="*/ 946 h 1351"/>
                  <a:gd name="T58" fmla="*/ 496 w 862"/>
                  <a:gd name="T59" fmla="*/ 1059 h 1351"/>
                  <a:gd name="T60" fmla="*/ 537 w 862"/>
                  <a:gd name="T61" fmla="*/ 1142 h 1351"/>
                  <a:gd name="T62" fmla="*/ 597 w 862"/>
                  <a:gd name="T63" fmla="*/ 1204 h 1351"/>
                  <a:gd name="T64" fmla="*/ 600 w 862"/>
                  <a:gd name="T65" fmla="*/ 1244 h 1351"/>
                  <a:gd name="T66" fmla="*/ 616 w 862"/>
                  <a:gd name="T67" fmla="*/ 1269 h 1351"/>
                  <a:gd name="T68" fmla="*/ 609 w 862"/>
                  <a:gd name="T69" fmla="*/ 1331 h 1351"/>
                  <a:gd name="T70" fmla="*/ 670 w 862"/>
                  <a:gd name="T71" fmla="*/ 1338 h 1351"/>
                  <a:gd name="T72" fmla="*/ 685 w 862"/>
                  <a:gd name="T73" fmla="*/ 1351 h 1351"/>
                  <a:gd name="T74" fmla="*/ 734 w 862"/>
                  <a:gd name="T75" fmla="*/ 1312 h 1351"/>
                  <a:gd name="T76" fmla="*/ 752 w 862"/>
                  <a:gd name="T77" fmla="*/ 1291 h 1351"/>
                  <a:gd name="T78" fmla="*/ 757 w 862"/>
                  <a:gd name="T79" fmla="*/ 1202 h 1351"/>
                  <a:gd name="T80" fmla="*/ 850 w 862"/>
                  <a:gd name="T81" fmla="*/ 818 h 1351"/>
                  <a:gd name="T82" fmla="*/ 821 w 862"/>
                  <a:gd name="T83" fmla="*/ 647 h 1351"/>
                  <a:gd name="T84" fmla="*/ 785 w 862"/>
                  <a:gd name="T85" fmla="*/ 482 h 1351"/>
                  <a:gd name="T86" fmla="*/ 715 w 862"/>
                  <a:gd name="T87" fmla="*/ 388 h 1351"/>
                  <a:gd name="T88" fmla="*/ 741 w 862"/>
                  <a:gd name="T89" fmla="*/ 225 h 1351"/>
                  <a:gd name="T90" fmla="*/ 691 w 862"/>
                  <a:gd name="T91" fmla="*/ 48 h 1351"/>
                  <a:gd name="T92" fmla="*/ 673 w 862"/>
                  <a:gd name="T93" fmla="*/ 2 h 1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62" h="1351">
                    <a:moveTo>
                      <a:pt x="673" y="2"/>
                    </a:moveTo>
                    <a:lnTo>
                      <a:pt x="633" y="0"/>
                    </a:lnTo>
                    <a:lnTo>
                      <a:pt x="613" y="9"/>
                    </a:lnTo>
                    <a:lnTo>
                      <a:pt x="607" y="9"/>
                    </a:lnTo>
                    <a:lnTo>
                      <a:pt x="601" y="23"/>
                    </a:lnTo>
                    <a:lnTo>
                      <a:pt x="615" y="103"/>
                    </a:lnTo>
                    <a:lnTo>
                      <a:pt x="591" y="131"/>
                    </a:lnTo>
                    <a:lnTo>
                      <a:pt x="601" y="170"/>
                    </a:lnTo>
                    <a:lnTo>
                      <a:pt x="584" y="206"/>
                    </a:lnTo>
                    <a:lnTo>
                      <a:pt x="616" y="250"/>
                    </a:lnTo>
                    <a:lnTo>
                      <a:pt x="621" y="309"/>
                    </a:lnTo>
                    <a:lnTo>
                      <a:pt x="600" y="371"/>
                    </a:lnTo>
                    <a:lnTo>
                      <a:pt x="581" y="387"/>
                    </a:lnTo>
                    <a:lnTo>
                      <a:pt x="551" y="343"/>
                    </a:lnTo>
                    <a:lnTo>
                      <a:pt x="516" y="332"/>
                    </a:lnTo>
                    <a:lnTo>
                      <a:pt x="436" y="340"/>
                    </a:lnTo>
                    <a:lnTo>
                      <a:pt x="386" y="385"/>
                    </a:lnTo>
                    <a:lnTo>
                      <a:pt x="384" y="425"/>
                    </a:lnTo>
                    <a:lnTo>
                      <a:pt x="353" y="448"/>
                    </a:lnTo>
                    <a:lnTo>
                      <a:pt x="272" y="456"/>
                    </a:lnTo>
                    <a:lnTo>
                      <a:pt x="241" y="473"/>
                    </a:lnTo>
                    <a:lnTo>
                      <a:pt x="229" y="494"/>
                    </a:lnTo>
                    <a:lnTo>
                      <a:pt x="183" y="504"/>
                    </a:lnTo>
                    <a:lnTo>
                      <a:pt x="184" y="518"/>
                    </a:lnTo>
                    <a:lnTo>
                      <a:pt x="180" y="545"/>
                    </a:lnTo>
                    <a:lnTo>
                      <a:pt x="162" y="560"/>
                    </a:lnTo>
                    <a:lnTo>
                      <a:pt x="148" y="561"/>
                    </a:lnTo>
                    <a:lnTo>
                      <a:pt x="141" y="548"/>
                    </a:lnTo>
                    <a:lnTo>
                      <a:pt x="113" y="552"/>
                    </a:lnTo>
                    <a:lnTo>
                      <a:pt x="106" y="539"/>
                    </a:lnTo>
                    <a:lnTo>
                      <a:pt x="100" y="545"/>
                    </a:lnTo>
                    <a:lnTo>
                      <a:pt x="108" y="565"/>
                    </a:lnTo>
                    <a:lnTo>
                      <a:pt x="105" y="599"/>
                    </a:lnTo>
                    <a:lnTo>
                      <a:pt x="66" y="616"/>
                    </a:lnTo>
                    <a:lnTo>
                      <a:pt x="56" y="657"/>
                    </a:lnTo>
                    <a:lnTo>
                      <a:pt x="77" y="669"/>
                    </a:lnTo>
                    <a:lnTo>
                      <a:pt x="61" y="697"/>
                    </a:lnTo>
                    <a:lnTo>
                      <a:pt x="63" y="723"/>
                    </a:lnTo>
                    <a:lnTo>
                      <a:pt x="44" y="732"/>
                    </a:lnTo>
                    <a:lnTo>
                      <a:pt x="30" y="733"/>
                    </a:lnTo>
                    <a:lnTo>
                      <a:pt x="27" y="768"/>
                    </a:lnTo>
                    <a:lnTo>
                      <a:pt x="0" y="776"/>
                    </a:lnTo>
                    <a:lnTo>
                      <a:pt x="21" y="788"/>
                    </a:lnTo>
                    <a:lnTo>
                      <a:pt x="48" y="778"/>
                    </a:lnTo>
                    <a:lnTo>
                      <a:pt x="54" y="778"/>
                    </a:lnTo>
                    <a:lnTo>
                      <a:pt x="97" y="808"/>
                    </a:lnTo>
                    <a:lnTo>
                      <a:pt x="159" y="815"/>
                    </a:lnTo>
                    <a:lnTo>
                      <a:pt x="173" y="828"/>
                    </a:lnTo>
                    <a:lnTo>
                      <a:pt x="213" y="830"/>
                    </a:lnTo>
                    <a:lnTo>
                      <a:pt x="246" y="820"/>
                    </a:lnTo>
                    <a:lnTo>
                      <a:pt x="256" y="847"/>
                    </a:lnTo>
                    <a:lnTo>
                      <a:pt x="269" y="858"/>
                    </a:lnTo>
                    <a:lnTo>
                      <a:pt x="287" y="897"/>
                    </a:lnTo>
                    <a:lnTo>
                      <a:pt x="314" y="895"/>
                    </a:lnTo>
                    <a:lnTo>
                      <a:pt x="328" y="913"/>
                    </a:lnTo>
                    <a:lnTo>
                      <a:pt x="356" y="917"/>
                    </a:lnTo>
                    <a:lnTo>
                      <a:pt x="392" y="948"/>
                    </a:lnTo>
                    <a:lnTo>
                      <a:pt x="419" y="946"/>
                    </a:lnTo>
                    <a:lnTo>
                      <a:pt x="454" y="1029"/>
                    </a:lnTo>
                    <a:lnTo>
                      <a:pt x="496" y="1059"/>
                    </a:lnTo>
                    <a:lnTo>
                      <a:pt x="508" y="1111"/>
                    </a:lnTo>
                    <a:lnTo>
                      <a:pt x="537" y="1142"/>
                    </a:lnTo>
                    <a:lnTo>
                      <a:pt x="584" y="1138"/>
                    </a:lnTo>
                    <a:lnTo>
                      <a:pt x="597" y="1204"/>
                    </a:lnTo>
                    <a:lnTo>
                      <a:pt x="593" y="1232"/>
                    </a:lnTo>
                    <a:lnTo>
                      <a:pt x="600" y="1244"/>
                    </a:lnTo>
                    <a:lnTo>
                      <a:pt x="589" y="1265"/>
                    </a:lnTo>
                    <a:lnTo>
                      <a:pt x="616" y="1269"/>
                    </a:lnTo>
                    <a:lnTo>
                      <a:pt x="624" y="1276"/>
                    </a:lnTo>
                    <a:lnTo>
                      <a:pt x="609" y="1331"/>
                    </a:lnTo>
                    <a:lnTo>
                      <a:pt x="610" y="1337"/>
                    </a:lnTo>
                    <a:lnTo>
                      <a:pt x="670" y="1338"/>
                    </a:lnTo>
                    <a:lnTo>
                      <a:pt x="671" y="1344"/>
                    </a:lnTo>
                    <a:lnTo>
                      <a:pt x="685" y="1351"/>
                    </a:lnTo>
                    <a:lnTo>
                      <a:pt x="729" y="1319"/>
                    </a:lnTo>
                    <a:lnTo>
                      <a:pt x="734" y="1312"/>
                    </a:lnTo>
                    <a:lnTo>
                      <a:pt x="755" y="1317"/>
                    </a:lnTo>
                    <a:lnTo>
                      <a:pt x="752" y="1291"/>
                    </a:lnTo>
                    <a:lnTo>
                      <a:pt x="762" y="1242"/>
                    </a:lnTo>
                    <a:lnTo>
                      <a:pt x="757" y="1202"/>
                    </a:lnTo>
                    <a:lnTo>
                      <a:pt x="862" y="1025"/>
                    </a:lnTo>
                    <a:lnTo>
                      <a:pt x="850" y="818"/>
                    </a:lnTo>
                    <a:lnTo>
                      <a:pt x="821" y="727"/>
                    </a:lnTo>
                    <a:lnTo>
                      <a:pt x="821" y="647"/>
                    </a:lnTo>
                    <a:lnTo>
                      <a:pt x="802" y="521"/>
                    </a:lnTo>
                    <a:lnTo>
                      <a:pt x="785" y="482"/>
                    </a:lnTo>
                    <a:lnTo>
                      <a:pt x="777" y="469"/>
                    </a:lnTo>
                    <a:lnTo>
                      <a:pt x="715" y="388"/>
                    </a:lnTo>
                    <a:lnTo>
                      <a:pt x="726" y="280"/>
                    </a:lnTo>
                    <a:lnTo>
                      <a:pt x="741" y="225"/>
                    </a:lnTo>
                    <a:lnTo>
                      <a:pt x="708" y="87"/>
                    </a:lnTo>
                    <a:lnTo>
                      <a:pt x="691" y="48"/>
                    </a:lnTo>
                    <a:lnTo>
                      <a:pt x="695" y="21"/>
                    </a:lnTo>
                    <a:lnTo>
                      <a:pt x="673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227">
                <a:extLst>
                  <a:ext uri="{FF2B5EF4-FFF2-40B4-BE49-F238E27FC236}">
                    <a16:creationId xmlns:a16="http://schemas.microsoft.com/office/drawing/2014/main" id="{A3DA6F7A-66A1-995F-246C-0C420EE0FB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2" y="3295"/>
                <a:ext cx="263" cy="372"/>
              </a:xfrm>
              <a:custGeom>
                <a:avLst/>
                <a:gdLst>
                  <a:gd name="T0" fmla="*/ 4 w 789"/>
                  <a:gd name="T1" fmla="*/ 42 h 1116"/>
                  <a:gd name="T2" fmla="*/ 59 w 789"/>
                  <a:gd name="T3" fmla="*/ 71 h 1116"/>
                  <a:gd name="T4" fmla="*/ 117 w 789"/>
                  <a:gd name="T5" fmla="*/ 118 h 1116"/>
                  <a:gd name="T6" fmla="*/ 22 w 789"/>
                  <a:gd name="T7" fmla="*/ 168 h 1116"/>
                  <a:gd name="T8" fmla="*/ 45 w 789"/>
                  <a:gd name="T9" fmla="*/ 273 h 1116"/>
                  <a:gd name="T10" fmla="*/ 148 w 789"/>
                  <a:gd name="T11" fmla="*/ 304 h 1116"/>
                  <a:gd name="T12" fmla="*/ 169 w 789"/>
                  <a:gd name="T13" fmla="*/ 389 h 1116"/>
                  <a:gd name="T14" fmla="*/ 122 w 789"/>
                  <a:gd name="T15" fmla="*/ 453 h 1116"/>
                  <a:gd name="T16" fmla="*/ 96 w 789"/>
                  <a:gd name="T17" fmla="*/ 537 h 1116"/>
                  <a:gd name="T18" fmla="*/ 207 w 789"/>
                  <a:gd name="T19" fmla="*/ 506 h 1116"/>
                  <a:gd name="T20" fmla="*/ 250 w 789"/>
                  <a:gd name="T21" fmla="*/ 536 h 1116"/>
                  <a:gd name="T22" fmla="*/ 201 w 789"/>
                  <a:gd name="T23" fmla="*/ 655 h 1116"/>
                  <a:gd name="T24" fmla="*/ 167 w 789"/>
                  <a:gd name="T25" fmla="*/ 724 h 1116"/>
                  <a:gd name="T26" fmla="*/ 241 w 789"/>
                  <a:gd name="T27" fmla="*/ 724 h 1116"/>
                  <a:gd name="T28" fmla="*/ 290 w 789"/>
                  <a:gd name="T29" fmla="*/ 754 h 1116"/>
                  <a:gd name="T30" fmla="*/ 330 w 789"/>
                  <a:gd name="T31" fmla="*/ 817 h 1116"/>
                  <a:gd name="T32" fmla="*/ 268 w 789"/>
                  <a:gd name="T33" fmla="*/ 876 h 1116"/>
                  <a:gd name="T34" fmla="*/ 321 w 789"/>
                  <a:gd name="T35" fmla="*/ 938 h 1116"/>
                  <a:gd name="T36" fmla="*/ 358 w 789"/>
                  <a:gd name="T37" fmla="*/ 969 h 1116"/>
                  <a:gd name="T38" fmla="*/ 522 w 789"/>
                  <a:gd name="T39" fmla="*/ 1013 h 1116"/>
                  <a:gd name="T40" fmla="*/ 563 w 789"/>
                  <a:gd name="T41" fmla="*/ 1090 h 1116"/>
                  <a:gd name="T42" fmla="*/ 659 w 789"/>
                  <a:gd name="T43" fmla="*/ 1108 h 1116"/>
                  <a:gd name="T44" fmla="*/ 668 w 789"/>
                  <a:gd name="T45" fmla="*/ 1054 h 1116"/>
                  <a:gd name="T46" fmla="*/ 708 w 789"/>
                  <a:gd name="T47" fmla="*/ 983 h 1116"/>
                  <a:gd name="T48" fmla="*/ 763 w 789"/>
                  <a:gd name="T49" fmla="*/ 857 h 1116"/>
                  <a:gd name="T50" fmla="*/ 709 w 789"/>
                  <a:gd name="T51" fmla="*/ 855 h 1116"/>
                  <a:gd name="T52" fmla="*/ 719 w 789"/>
                  <a:gd name="T53" fmla="*/ 821 h 1116"/>
                  <a:gd name="T54" fmla="*/ 775 w 789"/>
                  <a:gd name="T55" fmla="*/ 775 h 1116"/>
                  <a:gd name="T56" fmla="*/ 789 w 789"/>
                  <a:gd name="T57" fmla="*/ 707 h 1116"/>
                  <a:gd name="T58" fmla="*/ 783 w 789"/>
                  <a:gd name="T59" fmla="*/ 560 h 1116"/>
                  <a:gd name="T60" fmla="*/ 753 w 789"/>
                  <a:gd name="T61" fmla="*/ 536 h 1116"/>
                  <a:gd name="T62" fmla="*/ 704 w 789"/>
                  <a:gd name="T63" fmla="*/ 575 h 1116"/>
                  <a:gd name="T64" fmla="*/ 689 w 789"/>
                  <a:gd name="T65" fmla="*/ 562 h 1116"/>
                  <a:gd name="T66" fmla="*/ 628 w 789"/>
                  <a:gd name="T67" fmla="*/ 555 h 1116"/>
                  <a:gd name="T68" fmla="*/ 635 w 789"/>
                  <a:gd name="T69" fmla="*/ 493 h 1116"/>
                  <a:gd name="T70" fmla="*/ 619 w 789"/>
                  <a:gd name="T71" fmla="*/ 468 h 1116"/>
                  <a:gd name="T72" fmla="*/ 616 w 789"/>
                  <a:gd name="T73" fmla="*/ 428 h 1116"/>
                  <a:gd name="T74" fmla="*/ 556 w 789"/>
                  <a:gd name="T75" fmla="*/ 366 h 1116"/>
                  <a:gd name="T76" fmla="*/ 515 w 789"/>
                  <a:gd name="T77" fmla="*/ 283 h 1116"/>
                  <a:gd name="T78" fmla="*/ 438 w 789"/>
                  <a:gd name="T79" fmla="*/ 170 h 1116"/>
                  <a:gd name="T80" fmla="*/ 375 w 789"/>
                  <a:gd name="T81" fmla="*/ 141 h 1116"/>
                  <a:gd name="T82" fmla="*/ 333 w 789"/>
                  <a:gd name="T83" fmla="*/ 119 h 1116"/>
                  <a:gd name="T84" fmla="*/ 288 w 789"/>
                  <a:gd name="T85" fmla="*/ 82 h 1116"/>
                  <a:gd name="T86" fmla="*/ 265 w 789"/>
                  <a:gd name="T87" fmla="*/ 44 h 1116"/>
                  <a:gd name="T88" fmla="*/ 192 w 789"/>
                  <a:gd name="T89" fmla="*/ 52 h 1116"/>
                  <a:gd name="T90" fmla="*/ 116 w 789"/>
                  <a:gd name="T91" fmla="*/ 32 h 1116"/>
                  <a:gd name="T92" fmla="*/ 67 w 789"/>
                  <a:gd name="T93" fmla="*/ 2 h 1116"/>
                  <a:gd name="T94" fmla="*/ 19 w 789"/>
                  <a:gd name="T95" fmla="*/ 0 h 1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89" h="1116">
                    <a:moveTo>
                      <a:pt x="0" y="16"/>
                    </a:moveTo>
                    <a:lnTo>
                      <a:pt x="4" y="42"/>
                    </a:lnTo>
                    <a:lnTo>
                      <a:pt x="56" y="37"/>
                    </a:lnTo>
                    <a:lnTo>
                      <a:pt x="59" y="71"/>
                    </a:lnTo>
                    <a:lnTo>
                      <a:pt x="94" y="88"/>
                    </a:lnTo>
                    <a:lnTo>
                      <a:pt x="117" y="118"/>
                    </a:lnTo>
                    <a:lnTo>
                      <a:pt x="112" y="133"/>
                    </a:lnTo>
                    <a:lnTo>
                      <a:pt x="22" y="168"/>
                    </a:lnTo>
                    <a:lnTo>
                      <a:pt x="31" y="194"/>
                    </a:lnTo>
                    <a:lnTo>
                      <a:pt x="45" y="273"/>
                    </a:lnTo>
                    <a:lnTo>
                      <a:pt x="115" y="307"/>
                    </a:lnTo>
                    <a:lnTo>
                      <a:pt x="148" y="304"/>
                    </a:lnTo>
                    <a:lnTo>
                      <a:pt x="188" y="367"/>
                    </a:lnTo>
                    <a:lnTo>
                      <a:pt x="169" y="389"/>
                    </a:lnTo>
                    <a:lnTo>
                      <a:pt x="131" y="412"/>
                    </a:lnTo>
                    <a:lnTo>
                      <a:pt x="122" y="453"/>
                    </a:lnTo>
                    <a:lnTo>
                      <a:pt x="84" y="478"/>
                    </a:lnTo>
                    <a:lnTo>
                      <a:pt x="96" y="537"/>
                    </a:lnTo>
                    <a:lnTo>
                      <a:pt x="169" y="530"/>
                    </a:lnTo>
                    <a:lnTo>
                      <a:pt x="207" y="506"/>
                    </a:lnTo>
                    <a:lnTo>
                      <a:pt x="234" y="510"/>
                    </a:lnTo>
                    <a:lnTo>
                      <a:pt x="250" y="536"/>
                    </a:lnTo>
                    <a:lnTo>
                      <a:pt x="232" y="632"/>
                    </a:lnTo>
                    <a:lnTo>
                      <a:pt x="201" y="655"/>
                    </a:lnTo>
                    <a:lnTo>
                      <a:pt x="198" y="688"/>
                    </a:lnTo>
                    <a:lnTo>
                      <a:pt x="167" y="724"/>
                    </a:lnTo>
                    <a:lnTo>
                      <a:pt x="195" y="742"/>
                    </a:lnTo>
                    <a:lnTo>
                      <a:pt x="241" y="724"/>
                    </a:lnTo>
                    <a:lnTo>
                      <a:pt x="258" y="756"/>
                    </a:lnTo>
                    <a:lnTo>
                      <a:pt x="290" y="754"/>
                    </a:lnTo>
                    <a:lnTo>
                      <a:pt x="360" y="774"/>
                    </a:lnTo>
                    <a:lnTo>
                      <a:pt x="330" y="817"/>
                    </a:lnTo>
                    <a:lnTo>
                      <a:pt x="279" y="849"/>
                    </a:lnTo>
                    <a:lnTo>
                      <a:pt x="268" y="876"/>
                    </a:lnTo>
                    <a:lnTo>
                      <a:pt x="280" y="923"/>
                    </a:lnTo>
                    <a:lnTo>
                      <a:pt x="321" y="938"/>
                    </a:lnTo>
                    <a:lnTo>
                      <a:pt x="330" y="965"/>
                    </a:lnTo>
                    <a:lnTo>
                      <a:pt x="358" y="969"/>
                    </a:lnTo>
                    <a:lnTo>
                      <a:pt x="400" y="991"/>
                    </a:lnTo>
                    <a:lnTo>
                      <a:pt x="522" y="1013"/>
                    </a:lnTo>
                    <a:lnTo>
                      <a:pt x="559" y="1044"/>
                    </a:lnTo>
                    <a:lnTo>
                      <a:pt x="563" y="1090"/>
                    </a:lnTo>
                    <a:lnTo>
                      <a:pt x="647" y="1116"/>
                    </a:lnTo>
                    <a:lnTo>
                      <a:pt x="659" y="1108"/>
                    </a:lnTo>
                    <a:lnTo>
                      <a:pt x="689" y="1072"/>
                    </a:lnTo>
                    <a:lnTo>
                      <a:pt x="668" y="1054"/>
                    </a:lnTo>
                    <a:lnTo>
                      <a:pt x="666" y="1041"/>
                    </a:lnTo>
                    <a:lnTo>
                      <a:pt x="708" y="983"/>
                    </a:lnTo>
                    <a:lnTo>
                      <a:pt x="710" y="929"/>
                    </a:lnTo>
                    <a:lnTo>
                      <a:pt x="763" y="857"/>
                    </a:lnTo>
                    <a:lnTo>
                      <a:pt x="735" y="847"/>
                    </a:lnTo>
                    <a:lnTo>
                      <a:pt x="709" y="855"/>
                    </a:lnTo>
                    <a:lnTo>
                      <a:pt x="708" y="842"/>
                    </a:lnTo>
                    <a:lnTo>
                      <a:pt x="719" y="821"/>
                    </a:lnTo>
                    <a:lnTo>
                      <a:pt x="752" y="811"/>
                    </a:lnTo>
                    <a:lnTo>
                      <a:pt x="775" y="775"/>
                    </a:lnTo>
                    <a:lnTo>
                      <a:pt x="773" y="749"/>
                    </a:lnTo>
                    <a:lnTo>
                      <a:pt x="789" y="707"/>
                    </a:lnTo>
                    <a:lnTo>
                      <a:pt x="781" y="614"/>
                    </a:lnTo>
                    <a:lnTo>
                      <a:pt x="783" y="560"/>
                    </a:lnTo>
                    <a:lnTo>
                      <a:pt x="774" y="541"/>
                    </a:lnTo>
                    <a:lnTo>
                      <a:pt x="753" y="536"/>
                    </a:lnTo>
                    <a:lnTo>
                      <a:pt x="748" y="543"/>
                    </a:lnTo>
                    <a:lnTo>
                      <a:pt x="704" y="575"/>
                    </a:lnTo>
                    <a:lnTo>
                      <a:pt x="690" y="568"/>
                    </a:lnTo>
                    <a:lnTo>
                      <a:pt x="689" y="562"/>
                    </a:lnTo>
                    <a:lnTo>
                      <a:pt x="629" y="561"/>
                    </a:lnTo>
                    <a:lnTo>
                      <a:pt x="628" y="555"/>
                    </a:lnTo>
                    <a:lnTo>
                      <a:pt x="643" y="500"/>
                    </a:lnTo>
                    <a:lnTo>
                      <a:pt x="635" y="493"/>
                    </a:lnTo>
                    <a:lnTo>
                      <a:pt x="608" y="489"/>
                    </a:lnTo>
                    <a:lnTo>
                      <a:pt x="619" y="468"/>
                    </a:lnTo>
                    <a:lnTo>
                      <a:pt x="612" y="456"/>
                    </a:lnTo>
                    <a:lnTo>
                      <a:pt x="616" y="428"/>
                    </a:lnTo>
                    <a:lnTo>
                      <a:pt x="603" y="362"/>
                    </a:lnTo>
                    <a:lnTo>
                      <a:pt x="556" y="366"/>
                    </a:lnTo>
                    <a:lnTo>
                      <a:pt x="527" y="335"/>
                    </a:lnTo>
                    <a:lnTo>
                      <a:pt x="515" y="283"/>
                    </a:lnTo>
                    <a:lnTo>
                      <a:pt x="473" y="253"/>
                    </a:lnTo>
                    <a:lnTo>
                      <a:pt x="438" y="170"/>
                    </a:lnTo>
                    <a:lnTo>
                      <a:pt x="411" y="172"/>
                    </a:lnTo>
                    <a:lnTo>
                      <a:pt x="375" y="141"/>
                    </a:lnTo>
                    <a:lnTo>
                      <a:pt x="347" y="137"/>
                    </a:lnTo>
                    <a:lnTo>
                      <a:pt x="333" y="119"/>
                    </a:lnTo>
                    <a:lnTo>
                      <a:pt x="306" y="121"/>
                    </a:lnTo>
                    <a:lnTo>
                      <a:pt x="288" y="82"/>
                    </a:lnTo>
                    <a:lnTo>
                      <a:pt x="275" y="71"/>
                    </a:lnTo>
                    <a:lnTo>
                      <a:pt x="265" y="44"/>
                    </a:lnTo>
                    <a:lnTo>
                      <a:pt x="232" y="54"/>
                    </a:lnTo>
                    <a:lnTo>
                      <a:pt x="192" y="52"/>
                    </a:lnTo>
                    <a:lnTo>
                      <a:pt x="178" y="39"/>
                    </a:lnTo>
                    <a:lnTo>
                      <a:pt x="116" y="32"/>
                    </a:lnTo>
                    <a:lnTo>
                      <a:pt x="73" y="2"/>
                    </a:lnTo>
                    <a:lnTo>
                      <a:pt x="67" y="2"/>
                    </a:lnTo>
                    <a:lnTo>
                      <a:pt x="40" y="12"/>
                    </a:lnTo>
                    <a:lnTo>
                      <a:pt x="19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228">
                <a:extLst>
                  <a:ext uri="{FF2B5EF4-FFF2-40B4-BE49-F238E27FC236}">
                    <a16:creationId xmlns:a16="http://schemas.microsoft.com/office/drawing/2014/main" id="{99A88D9B-7A21-4B49-C421-FB5BB27B4D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3" y="3660"/>
                <a:ext cx="7" cy="9"/>
              </a:xfrm>
              <a:custGeom>
                <a:avLst/>
                <a:gdLst>
                  <a:gd name="T0" fmla="*/ 5 w 20"/>
                  <a:gd name="T1" fmla="*/ 0 h 27"/>
                  <a:gd name="T2" fmla="*/ 0 w 20"/>
                  <a:gd name="T3" fmla="*/ 15 h 27"/>
                  <a:gd name="T4" fmla="*/ 14 w 20"/>
                  <a:gd name="T5" fmla="*/ 21 h 27"/>
                  <a:gd name="T6" fmla="*/ 15 w 20"/>
                  <a:gd name="T7" fmla="*/ 27 h 27"/>
                  <a:gd name="T8" fmla="*/ 20 w 20"/>
                  <a:gd name="T9" fmla="*/ 19 h 27"/>
                  <a:gd name="T10" fmla="*/ 5 w 20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7">
                    <a:moveTo>
                      <a:pt x="5" y="0"/>
                    </a:moveTo>
                    <a:lnTo>
                      <a:pt x="0" y="15"/>
                    </a:lnTo>
                    <a:lnTo>
                      <a:pt x="14" y="21"/>
                    </a:lnTo>
                    <a:lnTo>
                      <a:pt x="15" y="27"/>
                    </a:lnTo>
                    <a:lnTo>
                      <a:pt x="20" y="19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229">
                <a:extLst>
                  <a:ext uri="{FF2B5EF4-FFF2-40B4-BE49-F238E27FC236}">
                    <a16:creationId xmlns:a16="http://schemas.microsoft.com/office/drawing/2014/main" id="{A9C00D69-3436-DEDA-8F33-A9CA3FB048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" y="2884"/>
                <a:ext cx="7" cy="4"/>
              </a:xfrm>
              <a:custGeom>
                <a:avLst/>
                <a:gdLst>
                  <a:gd name="T0" fmla="*/ 15 w 21"/>
                  <a:gd name="T1" fmla="*/ 12 h 13"/>
                  <a:gd name="T2" fmla="*/ 21 w 21"/>
                  <a:gd name="T3" fmla="*/ 4 h 13"/>
                  <a:gd name="T4" fmla="*/ 0 w 21"/>
                  <a:gd name="T5" fmla="*/ 0 h 13"/>
                  <a:gd name="T6" fmla="*/ 1 w 21"/>
                  <a:gd name="T7" fmla="*/ 13 h 13"/>
                  <a:gd name="T8" fmla="*/ 15 w 21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15" y="12"/>
                    </a:moveTo>
                    <a:lnTo>
                      <a:pt x="21" y="4"/>
                    </a:lnTo>
                    <a:lnTo>
                      <a:pt x="0" y="0"/>
                    </a:lnTo>
                    <a:lnTo>
                      <a:pt x="1" y="13"/>
                    </a:lnTo>
                    <a:lnTo>
                      <a:pt x="15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230">
                <a:extLst>
                  <a:ext uri="{FF2B5EF4-FFF2-40B4-BE49-F238E27FC236}">
                    <a16:creationId xmlns:a16="http://schemas.microsoft.com/office/drawing/2014/main" id="{C55C367C-5CB6-22A5-D01B-2320BB377E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" y="3067"/>
                <a:ext cx="16" cy="9"/>
              </a:xfrm>
              <a:custGeom>
                <a:avLst/>
                <a:gdLst>
                  <a:gd name="T0" fmla="*/ 41 w 47"/>
                  <a:gd name="T1" fmla="*/ 24 h 27"/>
                  <a:gd name="T2" fmla="*/ 47 w 47"/>
                  <a:gd name="T3" fmla="*/ 17 h 27"/>
                  <a:gd name="T4" fmla="*/ 32 w 47"/>
                  <a:gd name="T5" fmla="*/ 5 h 27"/>
                  <a:gd name="T6" fmla="*/ 20 w 47"/>
                  <a:gd name="T7" fmla="*/ 13 h 27"/>
                  <a:gd name="T8" fmla="*/ 12 w 47"/>
                  <a:gd name="T9" fmla="*/ 0 h 27"/>
                  <a:gd name="T10" fmla="*/ 0 w 47"/>
                  <a:gd name="T11" fmla="*/ 15 h 27"/>
                  <a:gd name="T12" fmla="*/ 8 w 47"/>
                  <a:gd name="T13" fmla="*/ 27 h 27"/>
                  <a:gd name="T14" fmla="*/ 27 w 47"/>
                  <a:gd name="T15" fmla="*/ 19 h 27"/>
                  <a:gd name="T16" fmla="*/ 41 w 47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7">
                    <a:moveTo>
                      <a:pt x="41" y="24"/>
                    </a:moveTo>
                    <a:lnTo>
                      <a:pt x="47" y="17"/>
                    </a:lnTo>
                    <a:lnTo>
                      <a:pt x="32" y="5"/>
                    </a:lnTo>
                    <a:lnTo>
                      <a:pt x="20" y="13"/>
                    </a:lnTo>
                    <a:lnTo>
                      <a:pt x="12" y="0"/>
                    </a:lnTo>
                    <a:lnTo>
                      <a:pt x="0" y="15"/>
                    </a:lnTo>
                    <a:lnTo>
                      <a:pt x="8" y="27"/>
                    </a:lnTo>
                    <a:lnTo>
                      <a:pt x="27" y="19"/>
                    </a:lnTo>
                    <a:lnTo>
                      <a:pt x="41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231">
                <a:extLst>
                  <a:ext uri="{FF2B5EF4-FFF2-40B4-BE49-F238E27FC236}">
                    <a16:creationId xmlns:a16="http://schemas.microsoft.com/office/drawing/2014/main" id="{2005EED7-7445-DA65-171A-83CA52AEED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8" y="3070"/>
                <a:ext cx="5" cy="5"/>
              </a:xfrm>
              <a:custGeom>
                <a:avLst/>
                <a:gdLst>
                  <a:gd name="T0" fmla="*/ 0 w 14"/>
                  <a:gd name="T1" fmla="*/ 1 h 13"/>
                  <a:gd name="T2" fmla="*/ 1 w 14"/>
                  <a:gd name="T3" fmla="*/ 13 h 13"/>
                  <a:gd name="T4" fmla="*/ 9 w 14"/>
                  <a:gd name="T5" fmla="*/ 13 h 13"/>
                  <a:gd name="T6" fmla="*/ 14 w 14"/>
                  <a:gd name="T7" fmla="*/ 6 h 13"/>
                  <a:gd name="T8" fmla="*/ 7 w 14"/>
                  <a:gd name="T9" fmla="*/ 0 h 13"/>
                  <a:gd name="T10" fmla="*/ 0 w 14"/>
                  <a:gd name="T11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0" y="1"/>
                    </a:moveTo>
                    <a:lnTo>
                      <a:pt x="1" y="13"/>
                    </a:lnTo>
                    <a:lnTo>
                      <a:pt x="9" y="13"/>
                    </a:lnTo>
                    <a:lnTo>
                      <a:pt x="14" y="6"/>
                    </a:lnTo>
                    <a:lnTo>
                      <a:pt x="7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232">
                <a:extLst>
                  <a:ext uri="{FF2B5EF4-FFF2-40B4-BE49-F238E27FC236}">
                    <a16:creationId xmlns:a16="http://schemas.microsoft.com/office/drawing/2014/main" id="{F2238EDE-6262-6E6A-CAAC-8CADD065F3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" y="3087"/>
                <a:ext cx="25" cy="17"/>
              </a:xfrm>
              <a:custGeom>
                <a:avLst/>
                <a:gdLst>
                  <a:gd name="T0" fmla="*/ 35 w 73"/>
                  <a:gd name="T1" fmla="*/ 50 h 50"/>
                  <a:gd name="T2" fmla="*/ 41 w 73"/>
                  <a:gd name="T3" fmla="*/ 36 h 50"/>
                  <a:gd name="T4" fmla="*/ 73 w 73"/>
                  <a:gd name="T5" fmla="*/ 27 h 50"/>
                  <a:gd name="T6" fmla="*/ 71 w 73"/>
                  <a:gd name="T7" fmla="*/ 7 h 50"/>
                  <a:gd name="T8" fmla="*/ 64 w 73"/>
                  <a:gd name="T9" fmla="*/ 0 h 50"/>
                  <a:gd name="T10" fmla="*/ 52 w 73"/>
                  <a:gd name="T11" fmla="*/ 15 h 50"/>
                  <a:gd name="T12" fmla="*/ 39 w 73"/>
                  <a:gd name="T13" fmla="*/ 16 h 50"/>
                  <a:gd name="T14" fmla="*/ 40 w 73"/>
                  <a:gd name="T15" fmla="*/ 22 h 50"/>
                  <a:gd name="T16" fmla="*/ 33 w 73"/>
                  <a:gd name="T17" fmla="*/ 30 h 50"/>
                  <a:gd name="T18" fmla="*/ 12 w 73"/>
                  <a:gd name="T19" fmla="*/ 18 h 50"/>
                  <a:gd name="T20" fmla="*/ 0 w 73"/>
                  <a:gd name="T21" fmla="*/ 33 h 50"/>
                  <a:gd name="T22" fmla="*/ 28 w 73"/>
                  <a:gd name="T23" fmla="*/ 43 h 50"/>
                  <a:gd name="T24" fmla="*/ 35 w 73"/>
                  <a:gd name="T25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50">
                    <a:moveTo>
                      <a:pt x="35" y="50"/>
                    </a:moveTo>
                    <a:lnTo>
                      <a:pt x="41" y="36"/>
                    </a:lnTo>
                    <a:lnTo>
                      <a:pt x="73" y="27"/>
                    </a:lnTo>
                    <a:lnTo>
                      <a:pt x="71" y="7"/>
                    </a:lnTo>
                    <a:lnTo>
                      <a:pt x="64" y="0"/>
                    </a:lnTo>
                    <a:lnTo>
                      <a:pt x="52" y="15"/>
                    </a:lnTo>
                    <a:lnTo>
                      <a:pt x="39" y="16"/>
                    </a:lnTo>
                    <a:lnTo>
                      <a:pt x="40" y="22"/>
                    </a:lnTo>
                    <a:lnTo>
                      <a:pt x="33" y="30"/>
                    </a:lnTo>
                    <a:lnTo>
                      <a:pt x="12" y="18"/>
                    </a:lnTo>
                    <a:lnTo>
                      <a:pt x="0" y="33"/>
                    </a:lnTo>
                    <a:lnTo>
                      <a:pt x="28" y="43"/>
                    </a:lnTo>
                    <a:lnTo>
                      <a:pt x="35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233">
                <a:extLst>
                  <a:ext uri="{FF2B5EF4-FFF2-40B4-BE49-F238E27FC236}">
                    <a16:creationId xmlns:a16="http://schemas.microsoft.com/office/drawing/2014/main" id="{7510DAC4-FEA3-78A2-B0FB-1E045DE849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6" y="3073"/>
                <a:ext cx="20" cy="20"/>
              </a:xfrm>
              <a:custGeom>
                <a:avLst/>
                <a:gdLst>
                  <a:gd name="T0" fmla="*/ 4 w 62"/>
                  <a:gd name="T1" fmla="*/ 33 h 59"/>
                  <a:gd name="T2" fmla="*/ 0 w 62"/>
                  <a:gd name="T3" fmla="*/ 53 h 59"/>
                  <a:gd name="T4" fmla="*/ 8 w 62"/>
                  <a:gd name="T5" fmla="*/ 59 h 59"/>
                  <a:gd name="T6" fmla="*/ 13 w 62"/>
                  <a:gd name="T7" fmla="*/ 45 h 59"/>
                  <a:gd name="T8" fmla="*/ 33 w 62"/>
                  <a:gd name="T9" fmla="*/ 43 h 59"/>
                  <a:gd name="T10" fmla="*/ 32 w 62"/>
                  <a:gd name="T11" fmla="*/ 30 h 59"/>
                  <a:gd name="T12" fmla="*/ 43 w 62"/>
                  <a:gd name="T13" fmla="*/ 16 h 59"/>
                  <a:gd name="T14" fmla="*/ 62 w 62"/>
                  <a:gd name="T15" fmla="*/ 6 h 59"/>
                  <a:gd name="T16" fmla="*/ 62 w 62"/>
                  <a:gd name="T17" fmla="*/ 0 h 59"/>
                  <a:gd name="T18" fmla="*/ 30 w 62"/>
                  <a:gd name="T19" fmla="*/ 10 h 59"/>
                  <a:gd name="T20" fmla="*/ 18 w 62"/>
                  <a:gd name="T21" fmla="*/ 31 h 59"/>
                  <a:gd name="T22" fmla="*/ 4 w 62"/>
                  <a:gd name="T23" fmla="*/ 3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9">
                    <a:moveTo>
                      <a:pt x="4" y="33"/>
                    </a:moveTo>
                    <a:lnTo>
                      <a:pt x="0" y="53"/>
                    </a:lnTo>
                    <a:lnTo>
                      <a:pt x="8" y="59"/>
                    </a:lnTo>
                    <a:lnTo>
                      <a:pt x="13" y="45"/>
                    </a:lnTo>
                    <a:lnTo>
                      <a:pt x="33" y="43"/>
                    </a:lnTo>
                    <a:lnTo>
                      <a:pt x="32" y="30"/>
                    </a:lnTo>
                    <a:lnTo>
                      <a:pt x="43" y="16"/>
                    </a:lnTo>
                    <a:lnTo>
                      <a:pt x="62" y="6"/>
                    </a:lnTo>
                    <a:lnTo>
                      <a:pt x="62" y="0"/>
                    </a:lnTo>
                    <a:lnTo>
                      <a:pt x="30" y="10"/>
                    </a:lnTo>
                    <a:lnTo>
                      <a:pt x="18" y="31"/>
                    </a:lnTo>
                    <a:lnTo>
                      <a:pt x="4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234">
                <a:extLst>
                  <a:ext uri="{FF2B5EF4-FFF2-40B4-BE49-F238E27FC236}">
                    <a16:creationId xmlns:a16="http://schemas.microsoft.com/office/drawing/2014/main" id="{6D86D53A-B95F-72AE-6064-4F36E5CE49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8" y="3087"/>
                <a:ext cx="13" cy="10"/>
              </a:xfrm>
              <a:custGeom>
                <a:avLst/>
                <a:gdLst>
                  <a:gd name="T0" fmla="*/ 19 w 39"/>
                  <a:gd name="T1" fmla="*/ 9 h 29"/>
                  <a:gd name="T2" fmla="*/ 12 w 39"/>
                  <a:gd name="T3" fmla="*/ 9 h 29"/>
                  <a:gd name="T4" fmla="*/ 0 w 39"/>
                  <a:gd name="T5" fmla="*/ 23 h 29"/>
                  <a:gd name="T6" fmla="*/ 20 w 39"/>
                  <a:gd name="T7" fmla="*/ 29 h 29"/>
                  <a:gd name="T8" fmla="*/ 34 w 39"/>
                  <a:gd name="T9" fmla="*/ 28 h 29"/>
                  <a:gd name="T10" fmla="*/ 39 w 39"/>
                  <a:gd name="T11" fmla="*/ 13 h 29"/>
                  <a:gd name="T12" fmla="*/ 32 w 39"/>
                  <a:gd name="T13" fmla="*/ 0 h 29"/>
                  <a:gd name="T14" fmla="*/ 19 w 39"/>
                  <a:gd name="T15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19" y="9"/>
                    </a:moveTo>
                    <a:lnTo>
                      <a:pt x="12" y="9"/>
                    </a:lnTo>
                    <a:lnTo>
                      <a:pt x="0" y="23"/>
                    </a:lnTo>
                    <a:lnTo>
                      <a:pt x="20" y="29"/>
                    </a:lnTo>
                    <a:lnTo>
                      <a:pt x="34" y="28"/>
                    </a:lnTo>
                    <a:lnTo>
                      <a:pt x="39" y="13"/>
                    </a:lnTo>
                    <a:lnTo>
                      <a:pt x="32" y="0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235">
                <a:extLst>
                  <a:ext uri="{FF2B5EF4-FFF2-40B4-BE49-F238E27FC236}">
                    <a16:creationId xmlns:a16="http://schemas.microsoft.com/office/drawing/2014/main" id="{ECDB973D-D4C0-D142-833A-5BBF6E70E0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2" y="2996"/>
                <a:ext cx="4" cy="6"/>
              </a:xfrm>
              <a:custGeom>
                <a:avLst/>
                <a:gdLst>
                  <a:gd name="T0" fmla="*/ 7 w 14"/>
                  <a:gd name="T1" fmla="*/ 20 h 20"/>
                  <a:gd name="T2" fmla="*/ 14 w 14"/>
                  <a:gd name="T3" fmla="*/ 6 h 20"/>
                  <a:gd name="T4" fmla="*/ 6 w 14"/>
                  <a:gd name="T5" fmla="*/ 0 h 20"/>
                  <a:gd name="T6" fmla="*/ 0 w 14"/>
                  <a:gd name="T7" fmla="*/ 8 h 20"/>
                  <a:gd name="T8" fmla="*/ 1 w 14"/>
                  <a:gd name="T9" fmla="*/ 20 h 20"/>
                  <a:gd name="T10" fmla="*/ 7 w 14"/>
                  <a:gd name="T1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7" y="20"/>
                    </a:moveTo>
                    <a:lnTo>
                      <a:pt x="14" y="6"/>
                    </a:lnTo>
                    <a:lnTo>
                      <a:pt x="6" y="0"/>
                    </a:lnTo>
                    <a:lnTo>
                      <a:pt x="0" y="8"/>
                    </a:lnTo>
                    <a:lnTo>
                      <a:pt x="1" y="20"/>
                    </a:lnTo>
                    <a:lnTo>
                      <a:pt x="7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236">
                <a:extLst>
                  <a:ext uri="{FF2B5EF4-FFF2-40B4-BE49-F238E27FC236}">
                    <a16:creationId xmlns:a16="http://schemas.microsoft.com/office/drawing/2014/main" id="{5CFD2A61-9FEE-1F74-E5E0-03908EA1E5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3001"/>
                <a:ext cx="5" cy="8"/>
              </a:xfrm>
              <a:custGeom>
                <a:avLst/>
                <a:gdLst>
                  <a:gd name="T0" fmla="*/ 13 w 15"/>
                  <a:gd name="T1" fmla="*/ 0 h 26"/>
                  <a:gd name="T2" fmla="*/ 0 w 15"/>
                  <a:gd name="T3" fmla="*/ 7 h 26"/>
                  <a:gd name="T4" fmla="*/ 9 w 15"/>
                  <a:gd name="T5" fmla="*/ 26 h 26"/>
                  <a:gd name="T6" fmla="*/ 15 w 15"/>
                  <a:gd name="T7" fmla="*/ 20 h 26"/>
                  <a:gd name="T8" fmla="*/ 13 w 15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6">
                    <a:moveTo>
                      <a:pt x="13" y="0"/>
                    </a:moveTo>
                    <a:lnTo>
                      <a:pt x="0" y="7"/>
                    </a:lnTo>
                    <a:lnTo>
                      <a:pt x="9" y="26"/>
                    </a:lnTo>
                    <a:lnTo>
                      <a:pt x="15" y="2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237">
                <a:extLst>
                  <a:ext uri="{FF2B5EF4-FFF2-40B4-BE49-F238E27FC236}">
                    <a16:creationId xmlns:a16="http://schemas.microsoft.com/office/drawing/2014/main" id="{64E8847F-2A0A-2EF9-1E04-76D182564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6" y="3034"/>
                <a:ext cx="4" cy="6"/>
              </a:xfrm>
              <a:custGeom>
                <a:avLst/>
                <a:gdLst>
                  <a:gd name="T0" fmla="*/ 12 w 14"/>
                  <a:gd name="T1" fmla="*/ 6 h 20"/>
                  <a:gd name="T2" fmla="*/ 5 w 14"/>
                  <a:gd name="T3" fmla="*/ 0 h 20"/>
                  <a:gd name="T4" fmla="*/ 0 w 14"/>
                  <a:gd name="T5" fmla="*/ 14 h 20"/>
                  <a:gd name="T6" fmla="*/ 14 w 14"/>
                  <a:gd name="T7" fmla="*/ 20 h 20"/>
                  <a:gd name="T8" fmla="*/ 12 w 14"/>
                  <a:gd name="T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2" y="6"/>
                    </a:moveTo>
                    <a:lnTo>
                      <a:pt x="5" y="0"/>
                    </a:lnTo>
                    <a:lnTo>
                      <a:pt x="0" y="14"/>
                    </a:lnTo>
                    <a:lnTo>
                      <a:pt x="14" y="20"/>
                    </a:lnTo>
                    <a:lnTo>
                      <a:pt x="12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238">
                <a:extLst>
                  <a:ext uri="{FF2B5EF4-FFF2-40B4-BE49-F238E27FC236}">
                    <a16:creationId xmlns:a16="http://schemas.microsoft.com/office/drawing/2014/main" id="{4C13E317-8495-82B9-BB0F-0DBD788241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5" y="597"/>
                <a:ext cx="448" cy="159"/>
              </a:xfrm>
              <a:custGeom>
                <a:avLst/>
                <a:gdLst>
                  <a:gd name="T0" fmla="*/ 1328 w 1344"/>
                  <a:gd name="T1" fmla="*/ 451 h 476"/>
                  <a:gd name="T2" fmla="*/ 1259 w 1344"/>
                  <a:gd name="T3" fmla="*/ 431 h 476"/>
                  <a:gd name="T4" fmla="*/ 1233 w 1344"/>
                  <a:gd name="T5" fmla="*/ 366 h 476"/>
                  <a:gd name="T6" fmla="*/ 1198 w 1344"/>
                  <a:gd name="T7" fmla="*/ 356 h 476"/>
                  <a:gd name="T8" fmla="*/ 1131 w 1344"/>
                  <a:gd name="T9" fmla="*/ 349 h 476"/>
                  <a:gd name="T10" fmla="*/ 1120 w 1344"/>
                  <a:gd name="T11" fmla="*/ 383 h 476"/>
                  <a:gd name="T12" fmla="*/ 1077 w 1344"/>
                  <a:gd name="T13" fmla="*/ 421 h 476"/>
                  <a:gd name="T14" fmla="*/ 1003 w 1344"/>
                  <a:gd name="T15" fmla="*/ 421 h 476"/>
                  <a:gd name="T16" fmla="*/ 969 w 1344"/>
                  <a:gd name="T17" fmla="*/ 417 h 476"/>
                  <a:gd name="T18" fmla="*/ 935 w 1344"/>
                  <a:gd name="T19" fmla="*/ 401 h 476"/>
                  <a:gd name="T20" fmla="*/ 912 w 1344"/>
                  <a:gd name="T21" fmla="*/ 389 h 476"/>
                  <a:gd name="T22" fmla="*/ 897 w 1344"/>
                  <a:gd name="T23" fmla="*/ 431 h 476"/>
                  <a:gd name="T24" fmla="*/ 875 w 1344"/>
                  <a:gd name="T25" fmla="*/ 346 h 476"/>
                  <a:gd name="T26" fmla="*/ 833 w 1344"/>
                  <a:gd name="T27" fmla="*/ 329 h 476"/>
                  <a:gd name="T28" fmla="*/ 792 w 1344"/>
                  <a:gd name="T29" fmla="*/ 313 h 476"/>
                  <a:gd name="T30" fmla="*/ 738 w 1344"/>
                  <a:gd name="T31" fmla="*/ 318 h 476"/>
                  <a:gd name="T32" fmla="*/ 743 w 1344"/>
                  <a:gd name="T33" fmla="*/ 365 h 476"/>
                  <a:gd name="T34" fmla="*/ 685 w 1344"/>
                  <a:gd name="T35" fmla="*/ 384 h 476"/>
                  <a:gd name="T36" fmla="*/ 635 w 1344"/>
                  <a:gd name="T37" fmla="*/ 361 h 476"/>
                  <a:gd name="T38" fmla="*/ 638 w 1344"/>
                  <a:gd name="T39" fmla="*/ 327 h 476"/>
                  <a:gd name="T40" fmla="*/ 618 w 1344"/>
                  <a:gd name="T41" fmla="*/ 322 h 476"/>
                  <a:gd name="T42" fmla="*/ 594 w 1344"/>
                  <a:gd name="T43" fmla="*/ 277 h 476"/>
                  <a:gd name="T44" fmla="*/ 549 w 1344"/>
                  <a:gd name="T45" fmla="*/ 229 h 476"/>
                  <a:gd name="T46" fmla="*/ 517 w 1344"/>
                  <a:gd name="T47" fmla="*/ 171 h 476"/>
                  <a:gd name="T48" fmla="*/ 536 w 1344"/>
                  <a:gd name="T49" fmla="*/ 162 h 476"/>
                  <a:gd name="T50" fmla="*/ 492 w 1344"/>
                  <a:gd name="T51" fmla="*/ 119 h 476"/>
                  <a:gd name="T52" fmla="*/ 503 w 1344"/>
                  <a:gd name="T53" fmla="*/ 98 h 476"/>
                  <a:gd name="T54" fmla="*/ 378 w 1344"/>
                  <a:gd name="T55" fmla="*/ 49 h 476"/>
                  <a:gd name="T56" fmla="*/ 359 w 1344"/>
                  <a:gd name="T57" fmla="*/ 58 h 476"/>
                  <a:gd name="T58" fmla="*/ 302 w 1344"/>
                  <a:gd name="T59" fmla="*/ 29 h 476"/>
                  <a:gd name="T60" fmla="*/ 260 w 1344"/>
                  <a:gd name="T61" fmla="*/ 0 h 476"/>
                  <a:gd name="T62" fmla="*/ 195 w 1344"/>
                  <a:gd name="T63" fmla="*/ 33 h 476"/>
                  <a:gd name="T64" fmla="*/ 152 w 1344"/>
                  <a:gd name="T65" fmla="*/ 71 h 476"/>
                  <a:gd name="T66" fmla="*/ 112 w 1344"/>
                  <a:gd name="T67" fmla="*/ 81 h 476"/>
                  <a:gd name="T68" fmla="*/ 64 w 1344"/>
                  <a:gd name="T69" fmla="*/ 59 h 476"/>
                  <a:gd name="T70" fmla="*/ 40 w 1344"/>
                  <a:gd name="T71" fmla="*/ 27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44" h="476">
                    <a:moveTo>
                      <a:pt x="1344" y="476"/>
                    </a:moveTo>
                    <a:lnTo>
                      <a:pt x="1328" y="451"/>
                    </a:lnTo>
                    <a:lnTo>
                      <a:pt x="1280" y="449"/>
                    </a:lnTo>
                    <a:lnTo>
                      <a:pt x="1259" y="431"/>
                    </a:lnTo>
                    <a:lnTo>
                      <a:pt x="1228" y="387"/>
                    </a:lnTo>
                    <a:lnTo>
                      <a:pt x="1233" y="366"/>
                    </a:lnTo>
                    <a:lnTo>
                      <a:pt x="1218" y="354"/>
                    </a:lnTo>
                    <a:lnTo>
                      <a:pt x="1198" y="356"/>
                    </a:lnTo>
                    <a:lnTo>
                      <a:pt x="1170" y="338"/>
                    </a:lnTo>
                    <a:lnTo>
                      <a:pt x="1131" y="349"/>
                    </a:lnTo>
                    <a:lnTo>
                      <a:pt x="1132" y="361"/>
                    </a:lnTo>
                    <a:lnTo>
                      <a:pt x="1120" y="383"/>
                    </a:lnTo>
                    <a:lnTo>
                      <a:pt x="1101" y="392"/>
                    </a:lnTo>
                    <a:lnTo>
                      <a:pt x="1077" y="421"/>
                    </a:lnTo>
                    <a:lnTo>
                      <a:pt x="1035" y="405"/>
                    </a:lnTo>
                    <a:lnTo>
                      <a:pt x="1003" y="421"/>
                    </a:lnTo>
                    <a:lnTo>
                      <a:pt x="988" y="409"/>
                    </a:lnTo>
                    <a:lnTo>
                      <a:pt x="969" y="417"/>
                    </a:lnTo>
                    <a:lnTo>
                      <a:pt x="947" y="399"/>
                    </a:lnTo>
                    <a:lnTo>
                      <a:pt x="935" y="401"/>
                    </a:lnTo>
                    <a:lnTo>
                      <a:pt x="932" y="380"/>
                    </a:lnTo>
                    <a:lnTo>
                      <a:pt x="912" y="389"/>
                    </a:lnTo>
                    <a:lnTo>
                      <a:pt x="916" y="415"/>
                    </a:lnTo>
                    <a:lnTo>
                      <a:pt x="897" y="431"/>
                    </a:lnTo>
                    <a:lnTo>
                      <a:pt x="871" y="373"/>
                    </a:lnTo>
                    <a:lnTo>
                      <a:pt x="875" y="346"/>
                    </a:lnTo>
                    <a:lnTo>
                      <a:pt x="855" y="348"/>
                    </a:lnTo>
                    <a:lnTo>
                      <a:pt x="833" y="329"/>
                    </a:lnTo>
                    <a:lnTo>
                      <a:pt x="813" y="331"/>
                    </a:lnTo>
                    <a:lnTo>
                      <a:pt x="792" y="313"/>
                    </a:lnTo>
                    <a:lnTo>
                      <a:pt x="773" y="328"/>
                    </a:lnTo>
                    <a:lnTo>
                      <a:pt x="738" y="318"/>
                    </a:lnTo>
                    <a:lnTo>
                      <a:pt x="732" y="326"/>
                    </a:lnTo>
                    <a:lnTo>
                      <a:pt x="743" y="365"/>
                    </a:lnTo>
                    <a:lnTo>
                      <a:pt x="732" y="392"/>
                    </a:lnTo>
                    <a:lnTo>
                      <a:pt x="685" y="384"/>
                    </a:lnTo>
                    <a:lnTo>
                      <a:pt x="657" y="386"/>
                    </a:lnTo>
                    <a:lnTo>
                      <a:pt x="635" y="361"/>
                    </a:lnTo>
                    <a:lnTo>
                      <a:pt x="647" y="339"/>
                    </a:lnTo>
                    <a:lnTo>
                      <a:pt x="638" y="327"/>
                    </a:lnTo>
                    <a:lnTo>
                      <a:pt x="626" y="329"/>
                    </a:lnTo>
                    <a:lnTo>
                      <a:pt x="618" y="322"/>
                    </a:lnTo>
                    <a:lnTo>
                      <a:pt x="609" y="290"/>
                    </a:lnTo>
                    <a:lnTo>
                      <a:pt x="594" y="277"/>
                    </a:lnTo>
                    <a:lnTo>
                      <a:pt x="592" y="258"/>
                    </a:lnTo>
                    <a:lnTo>
                      <a:pt x="549" y="229"/>
                    </a:lnTo>
                    <a:lnTo>
                      <a:pt x="517" y="177"/>
                    </a:lnTo>
                    <a:lnTo>
                      <a:pt x="517" y="171"/>
                    </a:lnTo>
                    <a:lnTo>
                      <a:pt x="530" y="170"/>
                    </a:lnTo>
                    <a:lnTo>
                      <a:pt x="536" y="162"/>
                    </a:lnTo>
                    <a:lnTo>
                      <a:pt x="520" y="137"/>
                    </a:lnTo>
                    <a:lnTo>
                      <a:pt x="492" y="119"/>
                    </a:lnTo>
                    <a:lnTo>
                      <a:pt x="491" y="106"/>
                    </a:lnTo>
                    <a:lnTo>
                      <a:pt x="503" y="98"/>
                    </a:lnTo>
                    <a:lnTo>
                      <a:pt x="404" y="40"/>
                    </a:lnTo>
                    <a:lnTo>
                      <a:pt x="378" y="49"/>
                    </a:lnTo>
                    <a:lnTo>
                      <a:pt x="358" y="44"/>
                    </a:lnTo>
                    <a:lnTo>
                      <a:pt x="359" y="58"/>
                    </a:lnTo>
                    <a:lnTo>
                      <a:pt x="330" y="47"/>
                    </a:lnTo>
                    <a:lnTo>
                      <a:pt x="302" y="29"/>
                    </a:lnTo>
                    <a:lnTo>
                      <a:pt x="287" y="10"/>
                    </a:lnTo>
                    <a:lnTo>
                      <a:pt x="260" y="0"/>
                    </a:lnTo>
                    <a:lnTo>
                      <a:pt x="213" y="12"/>
                    </a:lnTo>
                    <a:lnTo>
                      <a:pt x="195" y="33"/>
                    </a:lnTo>
                    <a:lnTo>
                      <a:pt x="174" y="28"/>
                    </a:lnTo>
                    <a:lnTo>
                      <a:pt x="152" y="71"/>
                    </a:lnTo>
                    <a:lnTo>
                      <a:pt x="131" y="59"/>
                    </a:lnTo>
                    <a:lnTo>
                      <a:pt x="112" y="81"/>
                    </a:lnTo>
                    <a:lnTo>
                      <a:pt x="71" y="72"/>
                    </a:lnTo>
                    <a:lnTo>
                      <a:pt x="64" y="59"/>
                    </a:lnTo>
                    <a:lnTo>
                      <a:pt x="62" y="39"/>
                    </a:lnTo>
                    <a:lnTo>
                      <a:pt x="40" y="27"/>
                    </a:lnTo>
                    <a:lnTo>
                      <a:pt x="0" y="3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239">
                <a:extLst>
                  <a:ext uri="{FF2B5EF4-FFF2-40B4-BE49-F238E27FC236}">
                    <a16:creationId xmlns:a16="http://schemas.microsoft.com/office/drawing/2014/main" id="{8F015E10-F298-22FA-DADA-B240925B99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5" y="5"/>
                <a:ext cx="530" cy="427"/>
              </a:xfrm>
              <a:custGeom>
                <a:avLst/>
                <a:gdLst>
                  <a:gd name="T0" fmla="*/ 1538 w 1590"/>
                  <a:gd name="T1" fmla="*/ 1265 h 1279"/>
                  <a:gd name="T2" fmla="*/ 1533 w 1590"/>
                  <a:gd name="T3" fmla="*/ 1211 h 1279"/>
                  <a:gd name="T4" fmla="*/ 1574 w 1590"/>
                  <a:gd name="T5" fmla="*/ 1140 h 1279"/>
                  <a:gd name="T6" fmla="*/ 1516 w 1590"/>
                  <a:gd name="T7" fmla="*/ 1099 h 1279"/>
                  <a:gd name="T8" fmla="*/ 1527 w 1590"/>
                  <a:gd name="T9" fmla="*/ 1011 h 1279"/>
                  <a:gd name="T10" fmla="*/ 1568 w 1590"/>
                  <a:gd name="T11" fmla="*/ 940 h 1279"/>
                  <a:gd name="T12" fmla="*/ 1527 w 1590"/>
                  <a:gd name="T13" fmla="*/ 937 h 1279"/>
                  <a:gd name="T14" fmla="*/ 1523 w 1590"/>
                  <a:gd name="T15" fmla="*/ 957 h 1279"/>
                  <a:gd name="T16" fmla="*/ 1505 w 1590"/>
                  <a:gd name="T17" fmla="*/ 912 h 1279"/>
                  <a:gd name="T18" fmla="*/ 1431 w 1590"/>
                  <a:gd name="T19" fmla="*/ 845 h 1279"/>
                  <a:gd name="T20" fmla="*/ 1299 w 1590"/>
                  <a:gd name="T21" fmla="*/ 858 h 1279"/>
                  <a:gd name="T22" fmla="*/ 1219 w 1590"/>
                  <a:gd name="T23" fmla="*/ 872 h 1279"/>
                  <a:gd name="T24" fmla="*/ 1203 w 1590"/>
                  <a:gd name="T25" fmla="*/ 906 h 1279"/>
                  <a:gd name="T26" fmla="*/ 1161 w 1590"/>
                  <a:gd name="T27" fmla="*/ 829 h 1279"/>
                  <a:gd name="T28" fmla="*/ 1159 w 1590"/>
                  <a:gd name="T29" fmla="*/ 729 h 1279"/>
                  <a:gd name="T30" fmla="*/ 1095 w 1590"/>
                  <a:gd name="T31" fmla="*/ 682 h 1279"/>
                  <a:gd name="T32" fmla="*/ 1041 w 1590"/>
                  <a:gd name="T33" fmla="*/ 687 h 1279"/>
                  <a:gd name="T34" fmla="*/ 1044 w 1590"/>
                  <a:gd name="T35" fmla="*/ 653 h 1279"/>
                  <a:gd name="T36" fmla="*/ 1006 w 1590"/>
                  <a:gd name="T37" fmla="*/ 677 h 1279"/>
                  <a:gd name="T38" fmla="*/ 891 w 1590"/>
                  <a:gd name="T39" fmla="*/ 653 h 1279"/>
                  <a:gd name="T40" fmla="*/ 883 w 1590"/>
                  <a:gd name="T41" fmla="*/ 574 h 1279"/>
                  <a:gd name="T42" fmla="*/ 868 w 1590"/>
                  <a:gd name="T43" fmla="*/ 482 h 1279"/>
                  <a:gd name="T44" fmla="*/ 857 w 1590"/>
                  <a:gd name="T45" fmla="*/ 435 h 1279"/>
                  <a:gd name="T46" fmla="*/ 805 w 1590"/>
                  <a:gd name="T47" fmla="*/ 387 h 1279"/>
                  <a:gd name="T48" fmla="*/ 762 w 1590"/>
                  <a:gd name="T49" fmla="*/ 351 h 1279"/>
                  <a:gd name="T50" fmla="*/ 690 w 1590"/>
                  <a:gd name="T51" fmla="*/ 371 h 1279"/>
                  <a:gd name="T52" fmla="*/ 623 w 1590"/>
                  <a:gd name="T53" fmla="*/ 444 h 1279"/>
                  <a:gd name="T54" fmla="*/ 575 w 1590"/>
                  <a:gd name="T55" fmla="*/ 441 h 1279"/>
                  <a:gd name="T56" fmla="*/ 542 w 1590"/>
                  <a:gd name="T57" fmla="*/ 431 h 1279"/>
                  <a:gd name="T58" fmla="*/ 517 w 1590"/>
                  <a:gd name="T59" fmla="*/ 393 h 1279"/>
                  <a:gd name="T60" fmla="*/ 471 w 1590"/>
                  <a:gd name="T61" fmla="*/ 323 h 1279"/>
                  <a:gd name="T62" fmla="*/ 410 w 1590"/>
                  <a:gd name="T63" fmla="*/ 316 h 1279"/>
                  <a:gd name="T64" fmla="*/ 393 w 1590"/>
                  <a:gd name="T65" fmla="*/ 203 h 1279"/>
                  <a:gd name="T66" fmla="*/ 409 w 1590"/>
                  <a:gd name="T67" fmla="*/ 162 h 1279"/>
                  <a:gd name="T68" fmla="*/ 370 w 1590"/>
                  <a:gd name="T69" fmla="*/ 99 h 1279"/>
                  <a:gd name="T70" fmla="*/ 283 w 1590"/>
                  <a:gd name="T71" fmla="*/ 32 h 1279"/>
                  <a:gd name="T72" fmla="*/ 197 w 1590"/>
                  <a:gd name="T73" fmla="*/ 41 h 1279"/>
                  <a:gd name="T74" fmla="*/ 98 w 1590"/>
                  <a:gd name="T75" fmla="*/ 63 h 1279"/>
                  <a:gd name="T76" fmla="*/ 80 w 1590"/>
                  <a:gd name="T77" fmla="*/ 92 h 1279"/>
                  <a:gd name="T78" fmla="*/ 27 w 1590"/>
                  <a:gd name="T79" fmla="*/ 97 h 1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90" h="1279">
                    <a:moveTo>
                      <a:pt x="1526" y="1279"/>
                    </a:moveTo>
                    <a:lnTo>
                      <a:pt x="1538" y="1265"/>
                    </a:lnTo>
                    <a:lnTo>
                      <a:pt x="1522" y="1239"/>
                    </a:lnTo>
                    <a:lnTo>
                      <a:pt x="1533" y="1211"/>
                    </a:lnTo>
                    <a:lnTo>
                      <a:pt x="1590" y="1173"/>
                    </a:lnTo>
                    <a:lnTo>
                      <a:pt x="1574" y="1140"/>
                    </a:lnTo>
                    <a:lnTo>
                      <a:pt x="1563" y="1101"/>
                    </a:lnTo>
                    <a:lnTo>
                      <a:pt x="1516" y="1099"/>
                    </a:lnTo>
                    <a:lnTo>
                      <a:pt x="1534" y="1071"/>
                    </a:lnTo>
                    <a:lnTo>
                      <a:pt x="1527" y="1011"/>
                    </a:lnTo>
                    <a:lnTo>
                      <a:pt x="1577" y="959"/>
                    </a:lnTo>
                    <a:lnTo>
                      <a:pt x="1568" y="940"/>
                    </a:lnTo>
                    <a:lnTo>
                      <a:pt x="1540" y="928"/>
                    </a:lnTo>
                    <a:lnTo>
                      <a:pt x="1527" y="937"/>
                    </a:lnTo>
                    <a:lnTo>
                      <a:pt x="1536" y="956"/>
                    </a:lnTo>
                    <a:lnTo>
                      <a:pt x="1523" y="957"/>
                    </a:lnTo>
                    <a:lnTo>
                      <a:pt x="1507" y="939"/>
                    </a:lnTo>
                    <a:lnTo>
                      <a:pt x="1505" y="912"/>
                    </a:lnTo>
                    <a:lnTo>
                      <a:pt x="1477" y="901"/>
                    </a:lnTo>
                    <a:lnTo>
                      <a:pt x="1431" y="845"/>
                    </a:lnTo>
                    <a:lnTo>
                      <a:pt x="1341" y="880"/>
                    </a:lnTo>
                    <a:lnTo>
                      <a:pt x="1299" y="858"/>
                    </a:lnTo>
                    <a:lnTo>
                      <a:pt x="1231" y="857"/>
                    </a:lnTo>
                    <a:lnTo>
                      <a:pt x="1219" y="872"/>
                    </a:lnTo>
                    <a:lnTo>
                      <a:pt x="1215" y="899"/>
                    </a:lnTo>
                    <a:lnTo>
                      <a:pt x="1203" y="906"/>
                    </a:lnTo>
                    <a:lnTo>
                      <a:pt x="1171" y="856"/>
                    </a:lnTo>
                    <a:lnTo>
                      <a:pt x="1161" y="829"/>
                    </a:lnTo>
                    <a:lnTo>
                      <a:pt x="1172" y="788"/>
                    </a:lnTo>
                    <a:lnTo>
                      <a:pt x="1159" y="729"/>
                    </a:lnTo>
                    <a:lnTo>
                      <a:pt x="1129" y="692"/>
                    </a:lnTo>
                    <a:lnTo>
                      <a:pt x="1095" y="682"/>
                    </a:lnTo>
                    <a:lnTo>
                      <a:pt x="1049" y="692"/>
                    </a:lnTo>
                    <a:lnTo>
                      <a:pt x="1041" y="687"/>
                    </a:lnTo>
                    <a:lnTo>
                      <a:pt x="1059" y="659"/>
                    </a:lnTo>
                    <a:lnTo>
                      <a:pt x="1044" y="653"/>
                    </a:lnTo>
                    <a:lnTo>
                      <a:pt x="1024" y="648"/>
                    </a:lnTo>
                    <a:lnTo>
                      <a:pt x="1006" y="677"/>
                    </a:lnTo>
                    <a:lnTo>
                      <a:pt x="955" y="694"/>
                    </a:lnTo>
                    <a:lnTo>
                      <a:pt x="891" y="653"/>
                    </a:lnTo>
                    <a:lnTo>
                      <a:pt x="883" y="641"/>
                    </a:lnTo>
                    <a:lnTo>
                      <a:pt x="883" y="574"/>
                    </a:lnTo>
                    <a:lnTo>
                      <a:pt x="857" y="503"/>
                    </a:lnTo>
                    <a:lnTo>
                      <a:pt x="868" y="482"/>
                    </a:lnTo>
                    <a:lnTo>
                      <a:pt x="865" y="455"/>
                    </a:lnTo>
                    <a:lnTo>
                      <a:pt x="857" y="435"/>
                    </a:lnTo>
                    <a:lnTo>
                      <a:pt x="830" y="438"/>
                    </a:lnTo>
                    <a:lnTo>
                      <a:pt x="805" y="387"/>
                    </a:lnTo>
                    <a:lnTo>
                      <a:pt x="782" y="355"/>
                    </a:lnTo>
                    <a:lnTo>
                      <a:pt x="762" y="351"/>
                    </a:lnTo>
                    <a:lnTo>
                      <a:pt x="749" y="365"/>
                    </a:lnTo>
                    <a:lnTo>
                      <a:pt x="690" y="371"/>
                    </a:lnTo>
                    <a:lnTo>
                      <a:pt x="639" y="395"/>
                    </a:lnTo>
                    <a:lnTo>
                      <a:pt x="623" y="444"/>
                    </a:lnTo>
                    <a:lnTo>
                      <a:pt x="611" y="458"/>
                    </a:lnTo>
                    <a:lnTo>
                      <a:pt x="575" y="441"/>
                    </a:lnTo>
                    <a:lnTo>
                      <a:pt x="568" y="429"/>
                    </a:lnTo>
                    <a:lnTo>
                      <a:pt x="542" y="431"/>
                    </a:lnTo>
                    <a:lnTo>
                      <a:pt x="527" y="419"/>
                    </a:lnTo>
                    <a:lnTo>
                      <a:pt x="517" y="393"/>
                    </a:lnTo>
                    <a:lnTo>
                      <a:pt x="480" y="356"/>
                    </a:lnTo>
                    <a:lnTo>
                      <a:pt x="471" y="323"/>
                    </a:lnTo>
                    <a:lnTo>
                      <a:pt x="457" y="318"/>
                    </a:lnTo>
                    <a:lnTo>
                      <a:pt x="410" y="316"/>
                    </a:lnTo>
                    <a:lnTo>
                      <a:pt x="387" y="278"/>
                    </a:lnTo>
                    <a:lnTo>
                      <a:pt x="393" y="203"/>
                    </a:lnTo>
                    <a:lnTo>
                      <a:pt x="379" y="198"/>
                    </a:lnTo>
                    <a:lnTo>
                      <a:pt x="409" y="162"/>
                    </a:lnTo>
                    <a:lnTo>
                      <a:pt x="391" y="117"/>
                    </a:lnTo>
                    <a:lnTo>
                      <a:pt x="370" y="99"/>
                    </a:lnTo>
                    <a:lnTo>
                      <a:pt x="346" y="0"/>
                    </a:lnTo>
                    <a:lnTo>
                      <a:pt x="283" y="32"/>
                    </a:lnTo>
                    <a:lnTo>
                      <a:pt x="218" y="53"/>
                    </a:lnTo>
                    <a:lnTo>
                      <a:pt x="197" y="41"/>
                    </a:lnTo>
                    <a:lnTo>
                      <a:pt x="145" y="65"/>
                    </a:lnTo>
                    <a:lnTo>
                      <a:pt x="98" y="63"/>
                    </a:lnTo>
                    <a:lnTo>
                      <a:pt x="79" y="79"/>
                    </a:lnTo>
                    <a:lnTo>
                      <a:pt x="80" y="92"/>
                    </a:lnTo>
                    <a:lnTo>
                      <a:pt x="59" y="74"/>
                    </a:lnTo>
                    <a:lnTo>
                      <a:pt x="27" y="97"/>
                    </a:lnTo>
                    <a:lnTo>
                      <a:pt x="0" y="9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240">
                <a:extLst>
                  <a:ext uri="{FF2B5EF4-FFF2-40B4-BE49-F238E27FC236}">
                    <a16:creationId xmlns:a16="http://schemas.microsoft.com/office/drawing/2014/main" id="{69292528-5CBE-A266-E4DD-B0CF067F00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7" y="358"/>
                <a:ext cx="291" cy="208"/>
              </a:xfrm>
              <a:custGeom>
                <a:avLst/>
                <a:gdLst>
                  <a:gd name="T0" fmla="*/ 873 w 873"/>
                  <a:gd name="T1" fmla="*/ 623 h 623"/>
                  <a:gd name="T2" fmla="*/ 838 w 873"/>
                  <a:gd name="T3" fmla="*/ 613 h 623"/>
                  <a:gd name="T4" fmla="*/ 813 w 873"/>
                  <a:gd name="T5" fmla="*/ 622 h 623"/>
                  <a:gd name="T6" fmla="*/ 812 w 873"/>
                  <a:gd name="T7" fmla="*/ 616 h 623"/>
                  <a:gd name="T8" fmla="*/ 822 w 873"/>
                  <a:gd name="T9" fmla="*/ 581 h 623"/>
                  <a:gd name="T10" fmla="*/ 792 w 873"/>
                  <a:gd name="T11" fmla="*/ 544 h 623"/>
                  <a:gd name="T12" fmla="*/ 710 w 873"/>
                  <a:gd name="T13" fmla="*/ 538 h 623"/>
                  <a:gd name="T14" fmla="*/ 688 w 873"/>
                  <a:gd name="T15" fmla="*/ 512 h 623"/>
                  <a:gd name="T16" fmla="*/ 675 w 873"/>
                  <a:gd name="T17" fmla="*/ 515 h 623"/>
                  <a:gd name="T18" fmla="*/ 643 w 873"/>
                  <a:gd name="T19" fmla="*/ 457 h 623"/>
                  <a:gd name="T20" fmla="*/ 588 w 873"/>
                  <a:gd name="T21" fmla="*/ 442 h 623"/>
                  <a:gd name="T22" fmla="*/ 565 w 873"/>
                  <a:gd name="T23" fmla="*/ 416 h 623"/>
                  <a:gd name="T24" fmla="*/ 552 w 873"/>
                  <a:gd name="T25" fmla="*/ 419 h 623"/>
                  <a:gd name="T26" fmla="*/ 513 w 873"/>
                  <a:gd name="T27" fmla="*/ 435 h 623"/>
                  <a:gd name="T28" fmla="*/ 466 w 873"/>
                  <a:gd name="T29" fmla="*/ 426 h 623"/>
                  <a:gd name="T30" fmla="*/ 476 w 873"/>
                  <a:gd name="T31" fmla="*/ 399 h 623"/>
                  <a:gd name="T32" fmla="*/ 465 w 873"/>
                  <a:gd name="T33" fmla="*/ 352 h 623"/>
                  <a:gd name="T34" fmla="*/ 486 w 873"/>
                  <a:gd name="T35" fmla="*/ 290 h 623"/>
                  <a:gd name="T36" fmla="*/ 456 w 873"/>
                  <a:gd name="T37" fmla="*/ 253 h 623"/>
                  <a:gd name="T38" fmla="*/ 415 w 873"/>
                  <a:gd name="T39" fmla="*/ 244 h 623"/>
                  <a:gd name="T40" fmla="*/ 413 w 873"/>
                  <a:gd name="T41" fmla="*/ 230 h 623"/>
                  <a:gd name="T42" fmla="*/ 431 w 873"/>
                  <a:gd name="T43" fmla="*/ 201 h 623"/>
                  <a:gd name="T44" fmla="*/ 434 w 873"/>
                  <a:gd name="T45" fmla="*/ 160 h 623"/>
                  <a:gd name="T46" fmla="*/ 446 w 873"/>
                  <a:gd name="T47" fmla="*/ 147 h 623"/>
                  <a:gd name="T48" fmla="*/ 437 w 873"/>
                  <a:gd name="T49" fmla="*/ 120 h 623"/>
                  <a:gd name="T50" fmla="*/ 449 w 873"/>
                  <a:gd name="T51" fmla="*/ 106 h 623"/>
                  <a:gd name="T52" fmla="*/ 447 w 873"/>
                  <a:gd name="T53" fmla="*/ 79 h 623"/>
                  <a:gd name="T54" fmla="*/ 467 w 873"/>
                  <a:gd name="T55" fmla="*/ 84 h 623"/>
                  <a:gd name="T56" fmla="*/ 464 w 873"/>
                  <a:gd name="T57" fmla="*/ 51 h 623"/>
                  <a:gd name="T58" fmla="*/ 483 w 873"/>
                  <a:gd name="T59" fmla="*/ 36 h 623"/>
                  <a:gd name="T60" fmla="*/ 468 w 873"/>
                  <a:gd name="T61" fmla="*/ 17 h 623"/>
                  <a:gd name="T62" fmla="*/ 441 w 873"/>
                  <a:gd name="T63" fmla="*/ 13 h 623"/>
                  <a:gd name="T64" fmla="*/ 432 w 873"/>
                  <a:gd name="T65" fmla="*/ 0 h 623"/>
                  <a:gd name="T66" fmla="*/ 414 w 873"/>
                  <a:gd name="T67" fmla="*/ 22 h 623"/>
                  <a:gd name="T68" fmla="*/ 389 w 873"/>
                  <a:gd name="T69" fmla="*/ 31 h 623"/>
                  <a:gd name="T70" fmla="*/ 378 w 873"/>
                  <a:gd name="T71" fmla="*/ 65 h 623"/>
                  <a:gd name="T72" fmla="*/ 347 w 873"/>
                  <a:gd name="T73" fmla="*/ 81 h 623"/>
                  <a:gd name="T74" fmla="*/ 335 w 873"/>
                  <a:gd name="T75" fmla="*/ 103 h 623"/>
                  <a:gd name="T76" fmla="*/ 330 w 873"/>
                  <a:gd name="T77" fmla="*/ 117 h 623"/>
                  <a:gd name="T78" fmla="*/ 338 w 873"/>
                  <a:gd name="T79" fmla="*/ 136 h 623"/>
                  <a:gd name="T80" fmla="*/ 330 w 873"/>
                  <a:gd name="T81" fmla="*/ 197 h 623"/>
                  <a:gd name="T82" fmla="*/ 258 w 873"/>
                  <a:gd name="T83" fmla="*/ 217 h 623"/>
                  <a:gd name="T84" fmla="*/ 208 w 873"/>
                  <a:gd name="T85" fmla="*/ 255 h 623"/>
                  <a:gd name="T86" fmla="*/ 148 w 873"/>
                  <a:gd name="T87" fmla="*/ 262 h 623"/>
                  <a:gd name="T88" fmla="*/ 87 w 873"/>
                  <a:gd name="T89" fmla="*/ 253 h 623"/>
                  <a:gd name="T90" fmla="*/ 59 w 873"/>
                  <a:gd name="T91" fmla="*/ 236 h 623"/>
                  <a:gd name="T92" fmla="*/ 0 w 873"/>
                  <a:gd name="T93" fmla="*/ 248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73" h="623">
                    <a:moveTo>
                      <a:pt x="873" y="623"/>
                    </a:moveTo>
                    <a:lnTo>
                      <a:pt x="838" y="613"/>
                    </a:lnTo>
                    <a:lnTo>
                      <a:pt x="813" y="622"/>
                    </a:lnTo>
                    <a:lnTo>
                      <a:pt x="812" y="616"/>
                    </a:lnTo>
                    <a:lnTo>
                      <a:pt x="822" y="581"/>
                    </a:lnTo>
                    <a:lnTo>
                      <a:pt x="792" y="544"/>
                    </a:lnTo>
                    <a:lnTo>
                      <a:pt x="710" y="538"/>
                    </a:lnTo>
                    <a:lnTo>
                      <a:pt x="688" y="512"/>
                    </a:lnTo>
                    <a:lnTo>
                      <a:pt x="675" y="515"/>
                    </a:lnTo>
                    <a:lnTo>
                      <a:pt x="643" y="457"/>
                    </a:lnTo>
                    <a:lnTo>
                      <a:pt x="588" y="442"/>
                    </a:lnTo>
                    <a:lnTo>
                      <a:pt x="565" y="416"/>
                    </a:lnTo>
                    <a:lnTo>
                      <a:pt x="552" y="419"/>
                    </a:lnTo>
                    <a:lnTo>
                      <a:pt x="513" y="435"/>
                    </a:lnTo>
                    <a:lnTo>
                      <a:pt x="466" y="426"/>
                    </a:lnTo>
                    <a:lnTo>
                      <a:pt x="476" y="399"/>
                    </a:lnTo>
                    <a:lnTo>
                      <a:pt x="465" y="352"/>
                    </a:lnTo>
                    <a:lnTo>
                      <a:pt x="486" y="290"/>
                    </a:lnTo>
                    <a:lnTo>
                      <a:pt x="456" y="253"/>
                    </a:lnTo>
                    <a:lnTo>
                      <a:pt x="415" y="244"/>
                    </a:lnTo>
                    <a:lnTo>
                      <a:pt x="413" y="230"/>
                    </a:lnTo>
                    <a:lnTo>
                      <a:pt x="431" y="201"/>
                    </a:lnTo>
                    <a:lnTo>
                      <a:pt x="434" y="160"/>
                    </a:lnTo>
                    <a:lnTo>
                      <a:pt x="446" y="147"/>
                    </a:lnTo>
                    <a:lnTo>
                      <a:pt x="437" y="120"/>
                    </a:lnTo>
                    <a:lnTo>
                      <a:pt x="449" y="106"/>
                    </a:lnTo>
                    <a:lnTo>
                      <a:pt x="447" y="79"/>
                    </a:lnTo>
                    <a:lnTo>
                      <a:pt x="467" y="84"/>
                    </a:lnTo>
                    <a:lnTo>
                      <a:pt x="464" y="51"/>
                    </a:lnTo>
                    <a:lnTo>
                      <a:pt x="483" y="36"/>
                    </a:lnTo>
                    <a:lnTo>
                      <a:pt x="468" y="17"/>
                    </a:lnTo>
                    <a:lnTo>
                      <a:pt x="441" y="13"/>
                    </a:lnTo>
                    <a:lnTo>
                      <a:pt x="432" y="0"/>
                    </a:lnTo>
                    <a:lnTo>
                      <a:pt x="414" y="22"/>
                    </a:lnTo>
                    <a:lnTo>
                      <a:pt x="389" y="31"/>
                    </a:lnTo>
                    <a:lnTo>
                      <a:pt x="378" y="65"/>
                    </a:lnTo>
                    <a:lnTo>
                      <a:pt x="347" y="81"/>
                    </a:lnTo>
                    <a:lnTo>
                      <a:pt x="335" y="103"/>
                    </a:lnTo>
                    <a:lnTo>
                      <a:pt x="330" y="117"/>
                    </a:lnTo>
                    <a:lnTo>
                      <a:pt x="338" y="136"/>
                    </a:lnTo>
                    <a:lnTo>
                      <a:pt x="330" y="197"/>
                    </a:lnTo>
                    <a:lnTo>
                      <a:pt x="258" y="217"/>
                    </a:lnTo>
                    <a:lnTo>
                      <a:pt x="208" y="255"/>
                    </a:lnTo>
                    <a:lnTo>
                      <a:pt x="148" y="262"/>
                    </a:lnTo>
                    <a:lnTo>
                      <a:pt x="87" y="253"/>
                    </a:lnTo>
                    <a:lnTo>
                      <a:pt x="59" y="236"/>
                    </a:lnTo>
                    <a:lnTo>
                      <a:pt x="0" y="24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241">
                <a:extLst>
                  <a:ext uri="{FF2B5EF4-FFF2-40B4-BE49-F238E27FC236}">
                    <a16:creationId xmlns:a16="http://schemas.microsoft.com/office/drawing/2014/main" id="{59C852C5-A94B-C045-633D-BF00379D9D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432"/>
                <a:ext cx="23" cy="10"/>
              </a:xfrm>
              <a:custGeom>
                <a:avLst/>
                <a:gdLst>
                  <a:gd name="T0" fmla="*/ 70 w 70"/>
                  <a:gd name="T1" fmla="*/ 27 h 30"/>
                  <a:gd name="T2" fmla="*/ 42 w 70"/>
                  <a:gd name="T3" fmla="*/ 30 h 30"/>
                  <a:gd name="T4" fmla="*/ 41 w 70"/>
                  <a:gd name="T5" fmla="*/ 16 h 30"/>
                  <a:gd name="T6" fmla="*/ 28 w 70"/>
                  <a:gd name="T7" fmla="*/ 11 h 30"/>
                  <a:gd name="T8" fmla="*/ 27 w 70"/>
                  <a:gd name="T9" fmla="*/ 5 h 30"/>
                  <a:gd name="T10" fmla="*/ 7 w 70"/>
                  <a:gd name="T11" fmla="*/ 6 h 30"/>
                  <a:gd name="T12" fmla="*/ 0 w 70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30">
                    <a:moveTo>
                      <a:pt x="70" y="27"/>
                    </a:moveTo>
                    <a:lnTo>
                      <a:pt x="42" y="30"/>
                    </a:lnTo>
                    <a:lnTo>
                      <a:pt x="41" y="16"/>
                    </a:lnTo>
                    <a:lnTo>
                      <a:pt x="28" y="11"/>
                    </a:lnTo>
                    <a:lnTo>
                      <a:pt x="27" y="5"/>
                    </a:lnTo>
                    <a:lnTo>
                      <a:pt x="7" y="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242">
                <a:extLst>
                  <a:ext uri="{FF2B5EF4-FFF2-40B4-BE49-F238E27FC236}">
                    <a16:creationId xmlns:a16="http://schemas.microsoft.com/office/drawing/2014/main" id="{A9C0C876-8F25-F162-2831-2A4EA4F5F4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3" y="402"/>
                <a:ext cx="241" cy="33"/>
              </a:xfrm>
              <a:custGeom>
                <a:avLst/>
                <a:gdLst>
                  <a:gd name="T0" fmla="*/ 721 w 721"/>
                  <a:gd name="T1" fmla="*/ 90 h 100"/>
                  <a:gd name="T2" fmla="*/ 681 w 721"/>
                  <a:gd name="T3" fmla="*/ 100 h 100"/>
                  <a:gd name="T4" fmla="*/ 666 w 721"/>
                  <a:gd name="T5" fmla="*/ 88 h 100"/>
                  <a:gd name="T6" fmla="*/ 634 w 721"/>
                  <a:gd name="T7" fmla="*/ 92 h 100"/>
                  <a:gd name="T8" fmla="*/ 605 w 721"/>
                  <a:gd name="T9" fmla="*/ 74 h 100"/>
                  <a:gd name="T10" fmla="*/ 608 w 721"/>
                  <a:gd name="T11" fmla="*/ 40 h 100"/>
                  <a:gd name="T12" fmla="*/ 600 w 721"/>
                  <a:gd name="T13" fmla="*/ 21 h 100"/>
                  <a:gd name="T14" fmla="*/ 529 w 721"/>
                  <a:gd name="T15" fmla="*/ 55 h 100"/>
                  <a:gd name="T16" fmla="*/ 521 w 721"/>
                  <a:gd name="T17" fmla="*/ 28 h 100"/>
                  <a:gd name="T18" fmla="*/ 492 w 721"/>
                  <a:gd name="T19" fmla="*/ 18 h 100"/>
                  <a:gd name="T20" fmla="*/ 473 w 721"/>
                  <a:gd name="T21" fmla="*/ 26 h 100"/>
                  <a:gd name="T22" fmla="*/ 397 w 721"/>
                  <a:gd name="T23" fmla="*/ 0 h 100"/>
                  <a:gd name="T24" fmla="*/ 364 w 721"/>
                  <a:gd name="T25" fmla="*/ 9 h 100"/>
                  <a:gd name="T26" fmla="*/ 360 w 721"/>
                  <a:gd name="T27" fmla="*/ 37 h 100"/>
                  <a:gd name="T28" fmla="*/ 346 w 721"/>
                  <a:gd name="T29" fmla="*/ 31 h 100"/>
                  <a:gd name="T30" fmla="*/ 327 w 721"/>
                  <a:gd name="T31" fmla="*/ 40 h 100"/>
                  <a:gd name="T32" fmla="*/ 312 w 721"/>
                  <a:gd name="T33" fmla="*/ 21 h 100"/>
                  <a:gd name="T34" fmla="*/ 277 w 721"/>
                  <a:gd name="T35" fmla="*/ 10 h 100"/>
                  <a:gd name="T36" fmla="*/ 234 w 721"/>
                  <a:gd name="T37" fmla="*/ 48 h 100"/>
                  <a:gd name="T38" fmla="*/ 145 w 721"/>
                  <a:gd name="T39" fmla="*/ 29 h 100"/>
                  <a:gd name="T40" fmla="*/ 120 w 721"/>
                  <a:gd name="T41" fmla="*/ 51 h 100"/>
                  <a:gd name="T42" fmla="*/ 80 w 721"/>
                  <a:gd name="T43" fmla="*/ 56 h 100"/>
                  <a:gd name="T44" fmla="*/ 72 w 721"/>
                  <a:gd name="T45" fmla="*/ 37 h 100"/>
                  <a:gd name="T46" fmla="*/ 45 w 721"/>
                  <a:gd name="T47" fmla="*/ 39 h 100"/>
                  <a:gd name="T48" fmla="*/ 0 w 721"/>
                  <a:gd name="T49" fmla="*/ 63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21" h="100">
                    <a:moveTo>
                      <a:pt x="721" y="90"/>
                    </a:moveTo>
                    <a:lnTo>
                      <a:pt x="681" y="100"/>
                    </a:lnTo>
                    <a:lnTo>
                      <a:pt x="666" y="88"/>
                    </a:lnTo>
                    <a:lnTo>
                      <a:pt x="634" y="92"/>
                    </a:lnTo>
                    <a:lnTo>
                      <a:pt x="605" y="74"/>
                    </a:lnTo>
                    <a:lnTo>
                      <a:pt x="608" y="40"/>
                    </a:lnTo>
                    <a:lnTo>
                      <a:pt x="600" y="21"/>
                    </a:lnTo>
                    <a:lnTo>
                      <a:pt x="529" y="55"/>
                    </a:lnTo>
                    <a:lnTo>
                      <a:pt x="521" y="28"/>
                    </a:lnTo>
                    <a:lnTo>
                      <a:pt x="492" y="18"/>
                    </a:lnTo>
                    <a:lnTo>
                      <a:pt x="473" y="26"/>
                    </a:lnTo>
                    <a:lnTo>
                      <a:pt x="397" y="0"/>
                    </a:lnTo>
                    <a:lnTo>
                      <a:pt x="364" y="9"/>
                    </a:lnTo>
                    <a:lnTo>
                      <a:pt x="360" y="37"/>
                    </a:lnTo>
                    <a:lnTo>
                      <a:pt x="346" y="31"/>
                    </a:lnTo>
                    <a:lnTo>
                      <a:pt x="327" y="40"/>
                    </a:lnTo>
                    <a:lnTo>
                      <a:pt x="312" y="21"/>
                    </a:lnTo>
                    <a:lnTo>
                      <a:pt x="277" y="10"/>
                    </a:lnTo>
                    <a:lnTo>
                      <a:pt x="234" y="48"/>
                    </a:lnTo>
                    <a:lnTo>
                      <a:pt x="145" y="29"/>
                    </a:lnTo>
                    <a:lnTo>
                      <a:pt x="120" y="51"/>
                    </a:lnTo>
                    <a:lnTo>
                      <a:pt x="80" y="56"/>
                    </a:lnTo>
                    <a:lnTo>
                      <a:pt x="72" y="37"/>
                    </a:lnTo>
                    <a:lnTo>
                      <a:pt x="45" y="39"/>
                    </a:lnTo>
                    <a:lnTo>
                      <a:pt x="0" y="6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243">
                <a:extLst>
                  <a:ext uri="{FF2B5EF4-FFF2-40B4-BE49-F238E27FC236}">
                    <a16:creationId xmlns:a16="http://schemas.microsoft.com/office/drawing/2014/main" id="{DCAABFA2-DABE-067E-E21B-5EF75C4342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6" y="441"/>
                <a:ext cx="56" cy="212"/>
              </a:xfrm>
              <a:custGeom>
                <a:avLst/>
                <a:gdLst>
                  <a:gd name="T0" fmla="*/ 16 w 168"/>
                  <a:gd name="T1" fmla="*/ 636 h 636"/>
                  <a:gd name="T2" fmla="*/ 13 w 168"/>
                  <a:gd name="T3" fmla="*/ 604 h 636"/>
                  <a:gd name="T4" fmla="*/ 32 w 168"/>
                  <a:gd name="T5" fmla="*/ 588 h 636"/>
                  <a:gd name="T6" fmla="*/ 16 w 168"/>
                  <a:gd name="T7" fmla="*/ 563 h 636"/>
                  <a:gd name="T8" fmla="*/ 12 w 168"/>
                  <a:gd name="T9" fmla="*/ 523 h 636"/>
                  <a:gd name="T10" fmla="*/ 37 w 168"/>
                  <a:gd name="T11" fmla="*/ 507 h 636"/>
                  <a:gd name="T12" fmla="*/ 36 w 168"/>
                  <a:gd name="T13" fmla="*/ 494 h 636"/>
                  <a:gd name="T14" fmla="*/ 21 w 168"/>
                  <a:gd name="T15" fmla="*/ 475 h 636"/>
                  <a:gd name="T16" fmla="*/ 39 w 168"/>
                  <a:gd name="T17" fmla="*/ 447 h 636"/>
                  <a:gd name="T18" fmla="*/ 0 w 168"/>
                  <a:gd name="T19" fmla="*/ 396 h 636"/>
                  <a:gd name="T20" fmla="*/ 6 w 168"/>
                  <a:gd name="T21" fmla="*/ 389 h 636"/>
                  <a:gd name="T22" fmla="*/ 25 w 168"/>
                  <a:gd name="T23" fmla="*/ 374 h 636"/>
                  <a:gd name="T24" fmla="*/ 65 w 168"/>
                  <a:gd name="T25" fmla="*/ 377 h 636"/>
                  <a:gd name="T26" fmla="*/ 75 w 168"/>
                  <a:gd name="T27" fmla="*/ 330 h 636"/>
                  <a:gd name="T28" fmla="*/ 119 w 168"/>
                  <a:gd name="T29" fmla="*/ 298 h 636"/>
                  <a:gd name="T30" fmla="*/ 123 w 168"/>
                  <a:gd name="T31" fmla="*/ 278 h 636"/>
                  <a:gd name="T32" fmla="*/ 142 w 168"/>
                  <a:gd name="T33" fmla="*/ 262 h 636"/>
                  <a:gd name="T34" fmla="*/ 159 w 168"/>
                  <a:gd name="T35" fmla="*/ 234 h 636"/>
                  <a:gd name="T36" fmla="*/ 158 w 168"/>
                  <a:gd name="T37" fmla="*/ 221 h 636"/>
                  <a:gd name="T38" fmla="*/ 137 w 168"/>
                  <a:gd name="T39" fmla="*/ 210 h 636"/>
                  <a:gd name="T40" fmla="*/ 142 w 168"/>
                  <a:gd name="T41" fmla="*/ 189 h 636"/>
                  <a:gd name="T42" fmla="*/ 141 w 168"/>
                  <a:gd name="T43" fmla="*/ 176 h 636"/>
                  <a:gd name="T44" fmla="*/ 146 w 168"/>
                  <a:gd name="T45" fmla="*/ 148 h 636"/>
                  <a:gd name="T46" fmla="*/ 168 w 168"/>
                  <a:gd name="T47" fmla="*/ 99 h 636"/>
                  <a:gd name="T48" fmla="*/ 164 w 168"/>
                  <a:gd name="T49" fmla="*/ 66 h 636"/>
                  <a:gd name="T50" fmla="*/ 142 w 168"/>
                  <a:gd name="T51" fmla="*/ 48 h 636"/>
                  <a:gd name="T52" fmla="*/ 152 w 168"/>
                  <a:gd name="T53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8" h="636">
                    <a:moveTo>
                      <a:pt x="16" y="636"/>
                    </a:moveTo>
                    <a:lnTo>
                      <a:pt x="13" y="604"/>
                    </a:lnTo>
                    <a:lnTo>
                      <a:pt x="32" y="588"/>
                    </a:lnTo>
                    <a:lnTo>
                      <a:pt x="16" y="563"/>
                    </a:lnTo>
                    <a:lnTo>
                      <a:pt x="12" y="523"/>
                    </a:lnTo>
                    <a:lnTo>
                      <a:pt x="37" y="507"/>
                    </a:lnTo>
                    <a:lnTo>
                      <a:pt x="36" y="494"/>
                    </a:lnTo>
                    <a:lnTo>
                      <a:pt x="21" y="475"/>
                    </a:lnTo>
                    <a:lnTo>
                      <a:pt x="39" y="447"/>
                    </a:lnTo>
                    <a:lnTo>
                      <a:pt x="0" y="396"/>
                    </a:lnTo>
                    <a:lnTo>
                      <a:pt x="6" y="389"/>
                    </a:lnTo>
                    <a:lnTo>
                      <a:pt x="25" y="374"/>
                    </a:lnTo>
                    <a:lnTo>
                      <a:pt x="65" y="377"/>
                    </a:lnTo>
                    <a:lnTo>
                      <a:pt x="75" y="330"/>
                    </a:lnTo>
                    <a:lnTo>
                      <a:pt x="119" y="298"/>
                    </a:lnTo>
                    <a:lnTo>
                      <a:pt x="123" y="278"/>
                    </a:lnTo>
                    <a:lnTo>
                      <a:pt x="142" y="262"/>
                    </a:lnTo>
                    <a:lnTo>
                      <a:pt x="159" y="234"/>
                    </a:lnTo>
                    <a:lnTo>
                      <a:pt x="158" y="221"/>
                    </a:lnTo>
                    <a:lnTo>
                      <a:pt x="137" y="210"/>
                    </a:lnTo>
                    <a:lnTo>
                      <a:pt x="142" y="189"/>
                    </a:lnTo>
                    <a:lnTo>
                      <a:pt x="141" y="176"/>
                    </a:lnTo>
                    <a:lnTo>
                      <a:pt x="146" y="148"/>
                    </a:lnTo>
                    <a:lnTo>
                      <a:pt x="168" y="99"/>
                    </a:lnTo>
                    <a:lnTo>
                      <a:pt x="164" y="66"/>
                    </a:lnTo>
                    <a:lnTo>
                      <a:pt x="142" y="48"/>
                    </a:lnTo>
                    <a:lnTo>
                      <a:pt x="15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244">
                <a:extLst>
                  <a:ext uri="{FF2B5EF4-FFF2-40B4-BE49-F238E27FC236}">
                    <a16:creationId xmlns:a16="http://schemas.microsoft.com/office/drawing/2014/main" id="{A19577DC-8EF4-9594-356A-6AE79363AE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2" y="653"/>
                <a:ext cx="140" cy="214"/>
              </a:xfrm>
              <a:custGeom>
                <a:avLst/>
                <a:gdLst>
                  <a:gd name="T0" fmla="*/ 1 w 418"/>
                  <a:gd name="T1" fmla="*/ 643 h 643"/>
                  <a:gd name="T2" fmla="*/ 0 w 418"/>
                  <a:gd name="T3" fmla="*/ 630 h 643"/>
                  <a:gd name="T4" fmla="*/ 13 w 418"/>
                  <a:gd name="T5" fmla="*/ 621 h 643"/>
                  <a:gd name="T6" fmla="*/ 29 w 418"/>
                  <a:gd name="T7" fmla="*/ 580 h 643"/>
                  <a:gd name="T8" fmla="*/ 61 w 418"/>
                  <a:gd name="T9" fmla="*/ 571 h 643"/>
                  <a:gd name="T10" fmla="*/ 72 w 418"/>
                  <a:gd name="T11" fmla="*/ 542 h 643"/>
                  <a:gd name="T12" fmla="*/ 85 w 418"/>
                  <a:gd name="T13" fmla="*/ 535 h 643"/>
                  <a:gd name="T14" fmla="*/ 84 w 418"/>
                  <a:gd name="T15" fmla="*/ 515 h 643"/>
                  <a:gd name="T16" fmla="*/ 104 w 418"/>
                  <a:gd name="T17" fmla="*/ 513 h 643"/>
                  <a:gd name="T18" fmla="*/ 113 w 418"/>
                  <a:gd name="T19" fmla="*/ 472 h 643"/>
                  <a:gd name="T20" fmla="*/ 145 w 418"/>
                  <a:gd name="T21" fmla="*/ 455 h 643"/>
                  <a:gd name="T22" fmla="*/ 129 w 418"/>
                  <a:gd name="T23" fmla="*/ 430 h 643"/>
                  <a:gd name="T24" fmla="*/ 95 w 418"/>
                  <a:gd name="T25" fmla="*/ 433 h 643"/>
                  <a:gd name="T26" fmla="*/ 75 w 418"/>
                  <a:gd name="T27" fmla="*/ 428 h 643"/>
                  <a:gd name="T28" fmla="*/ 80 w 418"/>
                  <a:gd name="T29" fmla="*/ 407 h 643"/>
                  <a:gd name="T30" fmla="*/ 111 w 418"/>
                  <a:gd name="T31" fmla="*/ 384 h 643"/>
                  <a:gd name="T32" fmla="*/ 87 w 418"/>
                  <a:gd name="T33" fmla="*/ 334 h 643"/>
                  <a:gd name="T34" fmla="*/ 104 w 418"/>
                  <a:gd name="T35" fmla="*/ 305 h 643"/>
                  <a:gd name="T36" fmla="*/ 150 w 418"/>
                  <a:gd name="T37" fmla="*/ 294 h 643"/>
                  <a:gd name="T38" fmla="*/ 171 w 418"/>
                  <a:gd name="T39" fmla="*/ 305 h 643"/>
                  <a:gd name="T40" fmla="*/ 195 w 418"/>
                  <a:gd name="T41" fmla="*/ 283 h 643"/>
                  <a:gd name="T42" fmla="*/ 194 w 418"/>
                  <a:gd name="T43" fmla="*/ 269 h 643"/>
                  <a:gd name="T44" fmla="*/ 167 w 418"/>
                  <a:gd name="T45" fmla="*/ 265 h 643"/>
                  <a:gd name="T46" fmla="*/ 158 w 418"/>
                  <a:gd name="T47" fmla="*/ 240 h 643"/>
                  <a:gd name="T48" fmla="*/ 151 w 418"/>
                  <a:gd name="T49" fmla="*/ 240 h 643"/>
                  <a:gd name="T50" fmla="*/ 130 w 418"/>
                  <a:gd name="T51" fmla="*/ 228 h 643"/>
                  <a:gd name="T52" fmla="*/ 142 w 418"/>
                  <a:gd name="T53" fmla="*/ 201 h 643"/>
                  <a:gd name="T54" fmla="*/ 122 w 418"/>
                  <a:gd name="T55" fmla="*/ 129 h 643"/>
                  <a:gd name="T56" fmla="*/ 119 w 418"/>
                  <a:gd name="T57" fmla="*/ 109 h 643"/>
                  <a:gd name="T58" fmla="*/ 216 w 418"/>
                  <a:gd name="T59" fmla="*/ 66 h 643"/>
                  <a:gd name="T60" fmla="*/ 242 w 418"/>
                  <a:gd name="T61" fmla="*/ 57 h 643"/>
                  <a:gd name="T62" fmla="*/ 277 w 418"/>
                  <a:gd name="T63" fmla="*/ 67 h 643"/>
                  <a:gd name="T64" fmla="*/ 280 w 418"/>
                  <a:gd name="T65" fmla="*/ 33 h 643"/>
                  <a:gd name="T66" fmla="*/ 266 w 418"/>
                  <a:gd name="T67" fmla="*/ 22 h 643"/>
                  <a:gd name="T68" fmla="*/ 271 w 418"/>
                  <a:gd name="T69" fmla="*/ 8 h 643"/>
                  <a:gd name="T70" fmla="*/ 291 w 418"/>
                  <a:gd name="T71" fmla="*/ 6 h 643"/>
                  <a:gd name="T72" fmla="*/ 312 w 418"/>
                  <a:gd name="T73" fmla="*/ 17 h 643"/>
                  <a:gd name="T74" fmla="*/ 330 w 418"/>
                  <a:gd name="T75" fmla="*/ 2 h 643"/>
                  <a:gd name="T76" fmla="*/ 354 w 418"/>
                  <a:gd name="T77" fmla="*/ 33 h 643"/>
                  <a:gd name="T78" fmla="*/ 381 w 418"/>
                  <a:gd name="T79" fmla="*/ 37 h 643"/>
                  <a:gd name="T80" fmla="*/ 403 w 418"/>
                  <a:gd name="T81" fmla="*/ 55 h 643"/>
                  <a:gd name="T82" fmla="*/ 409 w 418"/>
                  <a:gd name="T83" fmla="*/ 55 h 643"/>
                  <a:gd name="T84" fmla="*/ 418 w 418"/>
                  <a:gd name="T85" fmla="*/ 0 h 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18" h="643">
                    <a:moveTo>
                      <a:pt x="1" y="643"/>
                    </a:moveTo>
                    <a:lnTo>
                      <a:pt x="0" y="630"/>
                    </a:lnTo>
                    <a:lnTo>
                      <a:pt x="13" y="621"/>
                    </a:lnTo>
                    <a:lnTo>
                      <a:pt x="29" y="580"/>
                    </a:lnTo>
                    <a:lnTo>
                      <a:pt x="61" y="571"/>
                    </a:lnTo>
                    <a:lnTo>
                      <a:pt x="72" y="542"/>
                    </a:lnTo>
                    <a:lnTo>
                      <a:pt x="85" y="535"/>
                    </a:lnTo>
                    <a:lnTo>
                      <a:pt x="84" y="515"/>
                    </a:lnTo>
                    <a:lnTo>
                      <a:pt x="104" y="513"/>
                    </a:lnTo>
                    <a:lnTo>
                      <a:pt x="113" y="472"/>
                    </a:lnTo>
                    <a:lnTo>
                      <a:pt x="145" y="455"/>
                    </a:lnTo>
                    <a:lnTo>
                      <a:pt x="129" y="430"/>
                    </a:lnTo>
                    <a:lnTo>
                      <a:pt x="95" y="433"/>
                    </a:lnTo>
                    <a:lnTo>
                      <a:pt x="75" y="428"/>
                    </a:lnTo>
                    <a:lnTo>
                      <a:pt x="80" y="407"/>
                    </a:lnTo>
                    <a:lnTo>
                      <a:pt x="111" y="384"/>
                    </a:lnTo>
                    <a:lnTo>
                      <a:pt x="87" y="334"/>
                    </a:lnTo>
                    <a:lnTo>
                      <a:pt x="104" y="305"/>
                    </a:lnTo>
                    <a:lnTo>
                      <a:pt x="150" y="294"/>
                    </a:lnTo>
                    <a:lnTo>
                      <a:pt x="171" y="305"/>
                    </a:lnTo>
                    <a:lnTo>
                      <a:pt x="195" y="283"/>
                    </a:lnTo>
                    <a:lnTo>
                      <a:pt x="194" y="269"/>
                    </a:lnTo>
                    <a:lnTo>
                      <a:pt x="167" y="265"/>
                    </a:lnTo>
                    <a:lnTo>
                      <a:pt x="158" y="240"/>
                    </a:lnTo>
                    <a:lnTo>
                      <a:pt x="151" y="240"/>
                    </a:lnTo>
                    <a:lnTo>
                      <a:pt x="130" y="228"/>
                    </a:lnTo>
                    <a:lnTo>
                      <a:pt x="142" y="201"/>
                    </a:lnTo>
                    <a:lnTo>
                      <a:pt x="122" y="129"/>
                    </a:lnTo>
                    <a:lnTo>
                      <a:pt x="119" y="109"/>
                    </a:lnTo>
                    <a:lnTo>
                      <a:pt x="216" y="66"/>
                    </a:lnTo>
                    <a:lnTo>
                      <a:pt x="242" y="57"/>
                    </a:lnTo>
                    <a:lnTo>
                      <a:pt x="277" y="67"/>
                    </a:lnTo>
                    <a:lnTo>
                      <a:pt x="280" y="33"/>
                    </a:lnTo>
                    <a:lnTo>
                      <a:pt x="266" y="22"/>
                    </a:lnTo>
                    <a:lnTo>
                      <a:pt x="271" y="8"/>
                    </a:lnTo>
                    <a:lnTo>
                      <a:pt x="291" y="6"/>
                    </a:lnTo>
                    <a:lnTo>
                      <a:pt x="312" y="17"/>
                    </a:lnTo>
                    <a:lnTo>
                      <a:pt x="330" y="2"/>
                    </a:lnTo>
                    <a:lnTo>
                      <a:pt x="354" y="33"/>
                    </a:lnTo>
                    <a:lnTo>
                      <a:pt x="381" y="37"/>
                    </a:lnTo>
                    <a:lnTo>
                      <a:pt x="403" y="55"/>
                    </a:lnTo>
                    <a:lnTo>
                      <a:pt x="409" y="55"/>
                    </a:lnTo>
                    <a:lnTo>
                      <a:pt x="41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245">
                <a:extLst>
                  <a:ext uri="{FF2B5EF4-FFF2-40B4-BE49-F238E27FC236}">
                    <a16:creationId xmlns:a16="http://schemas.microsoft.com/office/drawing/2014/main" id="{0EB6DD54-93C8-8A72-ECF8-470D3CF9F7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2" y="653"/>
                <a:ext cx="229" cy="64"/>
              </a:xfrm>
              <a:custGeom>
                <a:avLst/>
                <a:gdLst>
                  <a:gd name="T0" fmla="*/ 688 w 688"/>
                  <a:gd name="T1" fmla="*/ 185 h 193"/>
                  <a:gd name="T2" fmla="*/ 665 w 688"/>
                  <a:gd name="T3" fmla="*/ 153 h 193"/>
                  <a:gd name="T4" fmla="*/ 639 w 688"/>
                  <a:gd name="T5" fmla="*/ 163 h 193"/>
                  <a:gd name="T6" fmla="*/ 614 w 688"/>
                  <a:gd name="T7" fmla="*/ 191 h 193"/>
                  <a:gd name="T8" fmla="*/ 580 w 688"/>
                  <a:gd name="T9" fmla="*/ 174 h 193"/>
                  <a:gd name="T10" fmla="*/ 533 w 688"/>
                  <a:gd name="T11" fmla="*/ 180 h 193"/>
                  <a:gd name="T12" fmla="*/ 492 w 688"/>
                  <a:gd name="T13" fmla="*/ 169 h 193"/>
                  <a:gd name="T14" fmla="*/ 473 w 688"/>
                  <a:gd name="T15" fmla="*/ 185 h 193"/>
                  <a:gd name="T16" fmla="*/ 447 w 688"/>
                  <a:gd name="T17" fmla="*/ 193 h 193"/>
                  <a:gd name="T18" fmla="*/ 416 w 688"/>
                  <a:gd name="T19" fmla="*/ 150 h 193"/>
                  <a:gd name="T20" fmla="*/ 422 w 688"/>
                  <a:gd name="T21" fmla="*/ 129 h 193"/>
                  <a:gd name="T22" fmla="*/ 407 w 688"/>
                  <a:gd name="T23" fmla="*/ 124 h 193"/>
                  <a:gd name="T24" fmla="*/ 309 w 688"/>
                  <a:gd name="T25" fmla="*/ 146 h 193"/>
                  <a:gd name="T26" fmla="*/ 267 w 688"/>
                  <a:gd name="T27" fmla="*/ 130 h 193"/>
                  <a:gd name="T28" fmla="*/ 251 w 688"/>
                  <a:gd name="T29" fmla="*/ 99 h 193"/>
                  <a:gd name="T30" fmla="*/ 231 w 688"/>
                  <a:gd name="T31" fmla="*/ 100 h 193"/>
                  <a:gd name="T32" fmla="*/ 202 w 688"/>
                  <a:gd name="T33" fmla="*/ 89 h 193"/>
                  <a:gd name="T34" fmla="*/ 157 w 688"/>
                  <a:gd name="T35" fmla="*/ 33 h 193"/>
                  <a:gd name="T36" fmla="*/ 123 w 688"/>
                  <a:gd name="T37" fmla="*/ 23 h 193"/>
                  <a:gd name="T38" fmla="*/ 108 w 688"/>
                  <a:gd name="T39" fmla="*/ 11 h 193"/>
                  <a:gd name="T40" fmla="*/ 0 w 688"/>
                  <a:gd name="T41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8" h="193">
                    <a:moveTo>
                      <a:pt x="688" y="185"/>
                    </a:moveTo>
                    <a:lnTo>
                      <a:pt x="665" y="153"/>
                    </a:lnTo>
                    <a:lnTo>
                      <a:pt x="639" y="163"/>
                    </a:lnTo>
                    <a:lnTo>
                      <a:pt x="614" y="191"/>
                    </a:lnTo>
                    <a:lnTo>
                      <a:pt x="580" y="174"/>
                    </a:lnTo>
                    <a:lnTo>
                      <a:pt x="533" y="180"/>
                    </a:lnTo>
                    <a:lnTo>
                      <a:pt x="492" y="169"/>
                    </a:lnTo>
                    <a:lnTo>
                      <a:pt x="473" y="185"/>
                    </a:lnTo>
                    <a:lnTo>
                      <a:pt x="447" y="193"/>
                    </a:lnTo>
                    <a:lnTo>
                      <a:pt x="416" y="150"/>
                    </a:lnTo>
                    <a:lnTo>
                      <a:pt x="422" y="129"/>
                    </a:lnTo>
                    <a:lnTo>
                      <a:pt x="407" y="124"/>
                    </a:lnTo>
                    <a:lnTo>
                      <a:pt x="309" y="146"/>
                    </a:lnTo>
                    <a:lnTo>
                      <a:pt x="267" y="130"/>
                    </a:lnTo>
                    <a:lnTo>
                      <a:pt x="251" y="99"/>
                    </a:lnTo>
                    <a:lnTo>
                      <a:pt x="231" y="100"/>
                    </a:lnTo>
                    <a:lnTo>
                      <a:pt x="202" y="89"/>
                    </a:lnTo>
                    <a:lnTo>
                      <a:pt x="157" y="33"/>
                    </a:lnTo>
                    <a:lnTo>
                      <a:pt x="123" y="23"/>
                    </a:lnTo>
                    <a:lnTo>
                      <a:pt x="108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246">
                <a:extLst>
                  <a:ext uri="{FF2B5EF4-FFF2-40B4-BE49-F238E27FC236}">
                    <a16:creationId xmlns:a16="http://schemas.microsoft.com/office/drawing/2014/main" id="{EAEDF1B3-614C-9004-14A6-133B7D9FE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1" y="566"/>
                <a:ext cx="107" cy="148"/>
              </a:xfrm>
              <a:custGeom>
                <a:avLst/>
                <a:gdLst>
                  <a:gd name="T0" fmla="*/ 321 w 321"/>
                  <a:gd name="T1" fmla="*/ 0 h 446"/>
                  <a:gd name="T2" fmla="*/ 310 w 321"/>
                  <a:gd name="T3" fmla="*/ 29 h 446"/>
                  <a:gd name="T4" fmla="*/ 284 w 321"/>
                  <a:gd name="T5" fmla="*/ 31 h 446"/>
                  <a:gd name="T6" fmla="*/ 260 w 321"/>
                  <a:gd name="T7" fmla="*/ 66 h 446"/>
                  <a:gd name="T8" fmla="*/ 234 w 321"/>
                  <a:gd name="T9" fmla="*/ 82 h 446"/>
                  <a:gd name="T10" fmla="*/ 228 w 321"/>
                  <a:gd name="T11" fmla="*/ 82 h 446"/>
                  <a:gd name="T12" fmla="*/ 199 w 321"/>
                  <a:gd name="T13" fmla="*/ 58 h 446"/>
                  <a:gd name="T14" fmla="*/ 152 w 321"/>
                  <a:gd name="T15" fmla="*/ 63 h 446"/>
                  <a:gd name="T16" fmla="*/ 136 w 321"/>
                  <a:gd name="T17" fmla="*/ 37 h 446"/>
                  <a:gd name="T18" fmla="*/ 110 w 321"/>
                  <a:gd name="T19" fmla="*/ 40 h 446"/>
                  <a:gd name="T20" fmla="*/ 112 w 321"/>
                  <a:gd name="T21" fmla="*/ 66 h 446"/>
                  <a:gd name="T22" fmla="*/ 100 w 321"/>
                  <a:gd name="T23" fmla="*/ 81 h 446"/>
                  <a:gd name="T24" fmla="*/ 96 w 321"/>
                  <a:gd name="T25" fmla="*/ 109 h 446"/>
                  <a:gd name="T26" fmla="*/ 78 w 321"/>
                  <a:gd name="T27" fmla="*/ 137 h 446"/>
                  <a:gd name="T28" fmla="*/ 95 w 321"/>
                  <a:gd name="T29" fmla="*/ 175 h 446"/>
                  <a:gd name="T30" fmla="*/ 111 w 321"/>
                  <a:gd name="T31" fmla="*/ 194 h 446"/>
                  <a:gd name="T32" fmla="*/ 106 w 321"/>
                  <a:gd name="T33" fmla="*/ 208 h 446"/>
                  <a:gd name="T34" fmla="*/ 114 w 321"/>
                  <a:gd name="T35" fmla="*/ 234 h 446"/>
                  <a:gd name="T36" fmla="*/ 96 w 321"/>
                  <a:gd name="T37" fmla="*/ 249 h 446"/>
                  <a:gd name="T38" fmla="*/ 112 w 321"/>
                  <a:gd name="T39" fmla="*/ 274 h 446"/>
                  <a:gd name="T40" fmla="*/ 99 w 321"/>
                  <a:gd name="T41" fmla="*/ 289 h 446"/>
                  <a:gd name="T42" fmla="*/ 79 w 321"/>
                  <a:gd name="T43" fmla="*/ 291 h 446"/>
                  <a:gd name="T44" fmla="*/ 56 w 321"/>
                  <a:gd name="T45" fmla="*/ 333 h 446"/>
                  <a:gd name="T46" fmla="*/ 59 w 321"/>
                  <a:gd name="T47" fmla="*/ 360 h 446"/>
                  <a:gd name="T48" fmla="*/ 74 w 321"/>
                  <a:gd name="T49" fmla="*/ 378 h 446"/>
                  <a:gd name="T50" fmla="*/ 70 w 321"/>
                  <a:gd name="T51" fmla="*/ 400 h 446"/>
                  <a:gd name="T52" fmla="*/ 44 w 321"/>
                  <a:gd name="T53" fmla="*/ 408 h 446"/>
                  <a:gd name="T54" fmla="*/ 0 w 321"/>
                  <a:gd name="T55" fmla="*/ 446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21" h="446">
                    <a:moveTo>
                      <a:pt x="321" y="0"/>
                    </a:moveTo>
                    <a:lnTo>
                      <a:pt x="310" y="29"/>
                    </a:lnTo>
                    <a:lnTo>
                      <a:pt x="284" y="31"/>
                    </a:lnTo>
                    <a:lnTo>
                      <a:pt x="260" y="66"/>
                    </a:lnTo>
                    <a:lnTo>
                      <a:pt x="234" y="82"/>
                    </a:lnTo>
                    <a:lnTo>
                      <a:pt x="228" y="82"/>
                    </a:lnTo>
                    <a:lnTo>
                      <a:pt x="199" y="58"/>
                    </a:lnTo>
                    <a:lnTo>
                      <a:pt x="152" y="63"/>
                    </a:lnTo>
                    <a:lnTo>
                      <a:pt x="136" y="37"/>
                    </a:lnTo>
                    <a:lnTo>
                      <a:pt x="110" y="40"/>
                    </a:lnTo>
                    <a:lnTo>
                      <a:pt x="112" y="66"/>
                    </a:lnTo>
                    <a:lnTo>
                      <a:pt x="100" y="81"/>
                    </a:lnTo>
                    <a:lnTo>
                      <a:pt x="96" y="109"/>
                    </a:lnTo>
                    <a:lnTo>
                      <a:pt x="78" y="137"/>
                    </a:lnTo>
                    <a:lnTo>
                      <a:pt x="95" y="175"/>
                    </a:lnTo>
                    <a:lnTo>
                      <a:pt x="111" y="194"/>
                    </a:lnTo>
                    <a:lnTo>
                      <a:pt x="106" y="208"/>
                    </a:lnTo>
                    <a:lnTo>
                      <a:pt x="114" y="234"/>
                    </a:lnTo>
                    <a:lnTo>
                      <a:pt x="96" y="249"/>
                    </a:lnTo>
                    <a:lnTo>
                      <a:pt x="112" y="274"/>
                    </a:lnTo>
                    <a:lnTo>
                      <a:pt x="99" y="289"/>
                    </a:lnTo>
                    <a:lnTo>
                      <a:pt x="79" y="291"/>
                    </a:lnTo>
                    <a:lnTo>
                      <a:pt x="56" y="333"/>
                    </a:lnTo>
                    <a:lnTo>
                      <a:pt x="59" y="360"/>
                    </a:lnTo>
                    <a:lnTo>
                      <a:pt x="74" y="378"/>
                    </a:lnTo>
                    <a:lnTo>
                      <a:pt x="70" y="400"/>
                    </a:lnTo>
                    <a:lnTo>
                      <a:pt x="44" y="408"/>
                    </a:lnTo>
                    <a:lnTo>
                      <a:pt x="0" y="44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247">
                <a:extLst>
                  <a:ext uri="{FF2B5EF4-FFF2-40B4-BE49-F238E27FC236}">
                    <a16:creationId xmlns:a16="http://schemas.microsoft.com/office/drawing/2014/main" id="{19A88181-1DCC-713F-2F09-C4B0EB5EB5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" y="611"/>
                <a:ext cx="102" cy="383"/>
              </a:xfrm>
              <a:custGeom>
                <a:avLst/>
                <a:gdLst>
                  <a:gd name="T0" fmla="*/ 0 w 305"/>
                  <a:gd name="T1" fmla="*/ 0 h 1149"/>
                  <a:gd name="T2" fmla="*/ 6 w 305"/>
                  <a:gd name="T3" fmla="*/ 5 h 1149"/>
                  <a:gd name="T4" fmla="*/ 4 w 305"/>
                  <a:gd name="T5" fmla="*/ 46 h 1149"/>
                  <a:gd name="T6" fmla="*/ 14 w 305"/>
                  <a:gd name="T7" fmla="*/ 79 h 1149"/>
                  <a:gd name="T8" fmla="*/ 36 w 305"/>
                  <a:gd name="T9" fmla="*/ 97 h 1149"/>
                  <a:gd name="T10" fmla="*/ 101 w 305"/>
                  <a:gd name="T11" fmla="*/ 84 h 1149"/>
                  <a:gd name="T12" fmla="*/ 126 w 305"/>
                  <a:gd name="T13" fmla="*/ 69 h 1149"/>
                  <a:gd name="T14" fmla="*/ 161 w 305"/>
                  <a:gd name="T15" fmla="*/ 85 h 1149"/>
                  <a:gd name="T16" fmla="*/ 202 w 305"/>
                  <a:gd name="T17" fmla="*/ 161 h 1149"/>
                  <a:gd name="T18" fmla="*/ 205 w 305"/>
                  <a:gd name="T19" fmla="*/ 195 h 1149"/>
                  <a:gd name="T20" fmla="*/ 234 w 305"/>
                  <a:gd name="T21" fmla="*/ 213 h 1149"/>
                  <a:gd name="T22" fmla="*/ 230 w 305"/>
                  <a:gd name="T23" fmla="*/ 239 h 1149"/>
                  <a:gd name="T24" fmla="*/ 205 w 305"/>
                  <a:gd name="T25" fmla="*/ 263 h 1149"/>
                  <a:gd name="T26" fmla="*/ 209 w 305"/>
                  <a:gd name="T27" fmla="*/ 303 h 1149"/>
                  <a:gd name="T28" fmla="*/ 204 w 305"/>
                  <a:gd name="T29" fmla="*/ 329 h 1149"/>
                  <a:gd name="T30" fmla="*/ 212 w 305"/>
                  <a:gd name="T31" fmla="*/ 335 h 1149"/>
                  <a:gd name="T32" fmla="*/ 232 w 305"/>
                  <a:gd name="T33" fmla="*/ 341 h 1149"/>
                  <a:gd name="T34" fmla="*/ 230 w 305"/>
                  <a:gd name="T35" fmla="*/ 381 h 1149"/>
                  <a:gd name="T36" fmla="*/ 234 w 305"/>
                  <a:gd name="T37" fmla="*/ 434 h 1149"/>
                  <a:gd name="T38" fmla="*/ 241 w 305"/>
                  <a:gd name="T39" fmla="*/ 440 h 1149"/>
                  <a:gd name="T40" fmla="*/ 275 w 305"/>
                  <a:gd name="T41" fmla="*/ 444 h 1149"/>
                  <a:gd name="T42" fmla="*/ 284 w 305"/>
                  <a:gd name="T43" fmla="*/ 463 h 1149"/>
                  <a:gd name="T44" fmla="*/ 279 w 305"/>
                  <a:gd name="T45" fmla="*/ 484 h 1149"/>
                  <a:gd name="T46" fmla="*/ 294 w 305"/>
                  <a:gd name="T47" fmla="*/ 495 h 1149"/>
                  <a:gd name="T48" fmla="*/ 302 w 305"/>
                  <a:gd name="T49" fmla="*/ 514 h 1149"/>
                  <a:gd name="T50" fmla="*/ 291 w 305"/>
                  <a:gd name="T51" fmla="*/ 536 h 1149"/>
                  <a:gd name="T52" fmla="*/ 275 w 305"/>
                  <a:gd name="T53" fmla="*/ 578 h 1149"/>
                  <a:gd name="T54" fmla="*/ 304 w 305"/>
                  <a:gd name="T55" fmla="*/ 602 h 1149"/>
                  <a:gd name="T56" fmla="*/ 305 w 305"/>
                  <a:gd name="T57" fmla="*/ 616 h 1149"/>
                  <a:gd name="T58" fmla="*/ 273 w 305"/>
                  <a:gd name="T59" fmla="*/ 631 h 1149"/>
                  <a:gd name="T60" fmla="*/ 242 w 305"/>
                  <a:gd name="T61" fmla="*/ 661 h 1149"/>
                  <a:gd name="T62" fmla="*/ 266 w 305"/>
                  <a:gd name="T63" fmla="*/ 693 h 1149"/>
                  <a:gd name="T64" fmla="*/ 254 w 305"/>
                  <a:gd name="T65" fmla="*/ 721 h 1149"/>
                  <a:gd name="T66" fmla="*/ 265 w 305"/>
                  <a:gd name="T67" fmla="*/ 760 h 1149"/>
                  <a:gd name="T68" fmla="*/ 254 w 305"/>
                  <a:gd name="T69" fmla="*/ 794 h 1149"/>
                  <a:gd name="T70" fmla="*/ 256 w 305"/>
                  <a:gd name="T71" fmla="*/ 807 h 1149"/>
                  <a:gd name="T72" fmla="*/ 220 w 305"/>
                  <a:gd name="T73" fmla="*/ 864 h 1149"/>
                  <a:gd name="T74" fmla="*/ 244 w 305"/>
                  <a:gd name="T75" fmla="*/ 902 h 1149"/>
                  <a:gd name="T76" fmla="*/ 252 w 305"/>
                  <a:gd name="T77" fmla="*/ 909 h 1149"/>
                  <a:gd name="T78" fmla="*/ 243 w 305"/>
                  <a:gd name="T79" fmla="*/ 963 h 1149"/>
                  <a:gd name="T80" fmla="*/ 254 w 305"/>
                  <a:gd name="T81" fmla="*/ 1002 h 1149"/>
                  <a:gd name="T82" fmla="*/ 287 w 305"/>
                  <a:gd name="T83" fmla="*/ 999 h 1149"/>
                  <a:gd name="T84" fmla="*/ 281 w 305"/>
                  <a:gd name="T85" fmla="*/ 1013 h 1149"/>
                  <a:gd name="T86" fmla="*/ 255 w 305"/>
                  <a:gd name="T87" fmla="*/ 1023 h 1149"/>
                  <a:gd name="T88" fmla="*/ 224 w 305"/>
                  <a:gd name="T89" fmla="*/ 1046 h 1149"/>
                  <a:gd name="T90" fmla="*/ 228 w 305"/>
                  <a:gd name="T91" fmla="*/ 1078 h 1149"/>
                  <a:gd name="T92" fmla="*/ 269 w 305"/>
                  <a:gd name="T93" fmla="*/ 1095 h 1149"/>
                  <a:gd name="T94" fmla="*/ 265 w 305"/>
                  <a:gd name="T95" fmla="*/ 1115 h 1149"/>
                  <a:gd name="T96" fmla="*/ 268 w 305"/>
                  <a:gd name="T97" fmla="*/ 1149 h 1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05" h="1149">
                    <a:moveTo>
                      <a:pt x="0" y="0"/>
                    </a:moveTo>
                    <a:lnTo>
                      <a:pt x="6" y="5"/>
                    </a:lnTo>
                    <a:lnTo>
                      <a:pt x="4" y="46"/>
                    </a:lnTo>
                    <a:lnTo>
                      <a:pt x="14" y="79"/>
                    </a:lnTo>
                    <a:lnTo>
                      <a:pt x="36" y="97"/>
                    </a:lnTo>
                    <a:lnTo>
                      <a:pt x="101" y="84"/>
                    </a:lnTo>
                    <a:lnTo>
                      <a:pt x="126" y="69"/>
                    </a:lnTo>
                    <a:lnTo>
                      <a:pt x="161" y="85"/>
                    </a:lnTo>
                    <a:lnTo>
                      <a:pt x="202" y="161"/>
                    </a:lnTo>
                    <a:lnTo>
                      <a:pt x="205" y="195"/>
                    </a:lnTo>
                    <a:lnTo>
                      <a:pt x="234" y="213"/>
                    </a:lnTo>
                    <a:lnTo>
                      <a:pt x="230" y="239"/>
                    </a:lnTo>
                    <a:lnTo>
                      <a:pt x="205" y="263"/>
                    </a:lnTo>
                    <a:lnTo>
                      <a:pt x="209" y="303"/>
                    </a:lnTo>
                    <a:lnTo>
                      <a:pt x="204" y="329"/>
                    </a:lnTo>
                    <a:lnTo>
                      <a:pt x="212" y="335"/>
                    </a:lnTo>
                    <a:lnTo>
                      <a:pt x="232" y="341"/>
                    </a:lnTo>
                    <a:lnTo>
                      <a:pt x="230" y="381"/>
                    </a:lnTo>
                    <a:lnTo>
                      <a:pt x="234" y="434"/>
                    </a:lnTo>
                    <a:lnTo>
                      <a:pt x="241" y="440"/>
                    </a:lnTo>
                    <a:lnTo>
                      <a:pt x="275" y="444"/>
                    </a:lnTo>
                    <a:lnTo>
                      <a:pt x="284" y="463"/>
                    </a:lnTo>
                    <a:lnTo>
                      <a:pt x="279" y="484"/>
                    </a:lnTo>
                    <a:lnTo>
                      <a:pt x="294" y="495"/>
                    </a:lnTo>
                    <a:lnTo>
                      <a:pt x="302" y="514"/>
                    </a:lnTo>
                    <a:lnTo>
                      <a:pt x="291" y="536"/>
                    </a:lnTo>
                    <a:lnTo>
                      <a:pt x="275" y="578"/>
                    </a:lnTo>
                    <a:lnTo>
                      <a:pt x="304" y="602"/>
                    </a:lnTo>
                    <a:lnTo>
                      <a:pt x="305" y="616"/>
                    </a:lnTo>
                    <a:lnTo>
                      <a:pt x="273" y="631"/>
                    </a:lnTo>
                    <a:lnTo>
                      <a:pt x="242" y="661"/>
                    </a:lnTo>
                    <a:lnTo>
                      <a:pt x="266" y="693"/>
                    </a:lnTo>
                    <a:lnTo>
                      <a:pt x="254" y="721"/>
                    </a:lnTo>
                    <a:lnTo>
                      <a:pt x="265" y="760"/>
                    </a:lnTo>
                    <a:lnTo>
                      <a:pt x="254" y="794"/>
                    </a:lnTo>
                    <a:lnTo>
                      <a:pt x="256" y="807"/>
                    </a:lnTo>
                    <a:lnTo>
                      <a:pt x="220" y="864"/>
                    </a:lnTo>
                    <a:lnTo>
                      <a:pt x="244" y="902"/>
                    </a:lnTo>
                    <a:lnTo>
                      <a:pt x="252" y="909"/>
                    </a:lnTo>
                    <a:lnTo>
                      <a:pt x="243" y="963"/>
                    </a:lnTo>
                    <a:lnTo>
                      <a:pt x="254" y="1002"/>
                    </a:lnTo>
                    <a:lnTo>
                      <a:pt x="287" y="999"/>
                    </a:lnTo>
                    <a:lnTo>
                      <a:pt x="281" y="1013"/>
                    </a:lnTo>
                    <a:lnTo>
                      <a:pt x="255" y="1023"/>
                    </a:lnTo>
                    <a:lnTo>
                      <a:pt x="224" y="1046"/>
                    </a:lnTo>
                    <a:lnTo>
                      <a:pt x="228" y="1078"/>
                    </a:lnTo>
                    <a:lnTo>
                      <a:pt x="269" y="1095"/>
                    </a:lnTo>
                    <a:lnTo>
                      <a:pt x="265" y="1115"/>
                    </a:lnTo>
                    <a:lnTo>
                      <a:pt x="268" y="114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248">
                <a:extLst>
                  <a:ext uri="{FF2B5EF4-FFF2-40B4-BE49-F238E27FC236}">
                    <a16:creationId xmlns:a16="http://schemas.microsoft.com/office/drawing/2014/main" id="{AC9059BB-F1EF-2FB9-5650-70B58D5B30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1" y="609"/>
                <a:ext cx="5" cy="9"/>
              </a:xfrm>
              <a:custGeom>
                <a:avLst/>
                <a:gdLst>
                  <a:gd name="T0" fmla="*/ 0 w 16"/>
                  <a:gd name="T1" fmla="*/ 0 h 25"/>
                  <a:gd name="T2" fmla="*/ 15 w 16"/>
                  <a:gd name="T3" fmla="*/ 11 h 25"/>
                  <a:gd name="T4" fmla="*/ 16 w 16"/>
                  <a:gd name="T5" fmla="*/ 25 h 25"/>
                  <a:gd name="T6" fmla="*/ 1 w 16"/>
                  <a:gd name="T7" fmla="*/ 13 h 25"/>
                  <a:gd name="T8" fmla="*/ 0 w 16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5">
                    <a:moveTo>
                      <a:pt x="0" y="0"/>
                    </a:moveTo>
                    <a:lnTo>
                      <a:pt x="15" y="11"/>
                    </a:lnTo>
                    <a:lnTo>
                      <a:pt x="16" y="25"/>
                    </a:lnTo>
                    <a:lnTo>
                      <a:pt x="1" y="1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249">
                <a:extLst>
                  <a:ext uri="{FF2B5EF4-FFF2-40B4-BE49-F238E27FC236}">
                    <a16:creationId xmlns:a16="http://schemas.microsoft.com/office/drawing/2014/main" id="{488DE85E-0E18-1E6B-D169-E66174A284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8" y="566"/>
                <a:ext cx="20" cy="45"/>
              </a:xfrm>
              <a:custGeom>
                <a:avLst/>
                <a:gdLst>
                  <a:gd name="T0" fmla="*/ 60 w 60"/>
                  <a:gd name="T1" fmla="*/ 136 h 136"/>
                  <a:gd name="T2" fmla="*/ 44 w 60"/>
                  <a:gd name="T3" fmla="*/ 110 h 136"/>
                  <a:gd name="T4" fmla="*/ 56 w 60"/>
                  <a:gd name="T5" fmla="*/ 96 h 136"/>
                  <a:gd name="T6" fmla="*/ 41 w 60"/>
                  <a:gd name="T7" fmla="*/ 77 h 136"/>
                  <a:gd name="T8" fmla="*/ 45 w 60"/>
                  <a:gd name="T9" fmla="*/ 56 h 136"/>
                  <a:gd name="T10" fmla="*/ 0 w 60"/>
                  <a:gd name="T11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136">
                    <a:moveTo>
                      <a:pt x="60" y="136"/>
                    </a:moveTo>
                    <a:lnTo>
                      <a:pt x="44" y="110"/>
                    </a:lnTo>
                    <a:lnTo>
                      <a:pt x="56" y="96"/>
                    </a:lnTo>
                    <a:lnTo>
                      <a:pt x="41" y="77"/>
                    </a:lnTo>
                    <a:lnTo>
                      <a:pt x="45" y="5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250">
                <a:extLst>
                  <a:ext uri="{FF2B5EF4-FFF2-40B4-BE49-F238E27FC236}">
                    <a16:creationId xmlns:a16="http://schemas.microsoft.com/office/drawing/2014/main" id="{740DBCAA-CD78-7E21-9A66-905B6032DC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644"/>
                <a:ext cx="9" cy="11"/>
              </a:xfrm>
              <a:custGeom>
                <a:avLst/>
                <a:gdLst>
                  <a:gd name="T0" fmla="*/ 27 w 28"/>
                  <a:gd name="T1" fmla="*/ 5 h 33"/>
                  <a:gd name="T2" fmla="*/ 28 w 28"/>
                  <a:gd name="T3" fmla="*/ 19 h 33"/>
                  <a:gd name="T4" fmla="*/ 23 w 28"/>
                  <a:gd name="T5" fmla="*/ 33 h 33"/>
                  <a:gd name="T6" fmla="*/ 15 w 28"/>
                  <a:gd name="T7" fmla="*/ 26 h 33"/>
                  <a:gd name="T8" fmla="*/ 14 w 28"/>
                  <a:gd name="T9" fmla="*/ 14 h 33"/>
                  <a:gd name="T10" fmla="*/ 7 w 28"/>
                  <a:gd name="T11" fmla="*/ 14 h 33"/>
                  <a:gd name="T12" fmla="*/ 0 w 28"/>
                  <a:gd name="T13" fmla="*/ 9 h 33"/>
                  <a:gd name="T14" fmla="*/ 12 w 28"/>
                  <a:gd name="T15" fmla="*/ 0 h 33"/>
                  <a:gd name="T16" fmla="*/ 13 w 28"/>
                  <a:gd name="T17" fmla="*/ 6 h 33"/>
                  <a:gd name="T18" fmla="*/ 27 w 28"/>
                  <a:gd name="T19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33">
                    <a:moveTo>
                      <a:pt x="27" y="5"/>
                    </a:moveTo>
                    <a:lnTo>
                      <a:pt x="28" y="19"/>
                    </a:lnTo>
                    <a:lnTo>
                      <a:pt x="23" y="33"/>
                    </a:lnTo>
                    <a:lnTo>
                      <a:pt x="15" y="26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0" y="9"/>
                    </a:lnTo>
                    <a:lnTo>
                      <a:pt x="12" y="0"/>
                    </a:lnTo>
                    <a:lnTo>
                      <a:pt x="13" y="6"/>
                    </a:lnTo>
                    <a:lnTo>
                      <a:pt x="27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251">
                <a:extLst>
                  <a:ext uri="{FF2B5EF4-FFF2-40B4-BE49-F238E27FC236}">
                    <a16:creationId xmlns:a16="http://schemas.microsoft.com/office/drawing/2014/main" id="{A40114E1-9740-7990-43C8-213398615E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" y="584"/>
                <a:ext cx="107" cy="27"/>
              </a:xfrm>
              <a:custGeom>
                <a:avLst/>
                <a:gdLst>
                  <a:gd name="T0" fmla="*/ 320 w 320"/>
                  <a:gd name="T1" fmla="*/ 72 h 82"/>
                  <a:gd name="T2" fmla="*/ 286 w 320"/>
                  <a:gd name="T3" fmla="*/ 55 h 82"/>
                  <a:gd name="T4" fmla="*/ 277 w 320"/>
                  <a:gd name="T5" fmla="*/ 42 h 82"/>
                  <a:gd name="T6" fmla="*/ 276 w 320"/>
                  <a:gd name="T7" fmla="*/ 29 h 82"/>
                  <a:gd name="T8" fmla="*/ 262 w 320"/>
                  <a:gd name="T9" fmla="*/ 24 h 82"/>
                  <a:gd name="T10" fmla="*/ 261 w 320"/>
                  <a:gd name="T11" fmla="*/ 17 h 82"/>
                  <a:gd name="T12" fmla="*/ 255 w 320"/>
                  <a:gd name="T13" fmla="*/ 11 h 82"/>
                  <a:gd name="T14" fmla="*/ 241 w 320"/>
                  <a:gd name="T15" fmla="*/ 12 h 82"/>
                  <a:gd name="T16" fmla="*/ 227 w 320"/>
                  <a:gd name="T17" fmla="*/ 0 h 82"/>
                  <a:gd name="T18" fmla="*/ 214 w 320"/>
                  <a:gd name="T19" fmla="*/ 1 h 82"/>
                  <a:gd name="T20" fmla="*/ 215 w 320"/>
                  <a:gd name="T21" fmla="*/ 21 h 82"/>
                  <a:gd name="T22" fmla="*/ 202 w 320"/>
                  <a:gd name="T23" fmla="*/ 29 h 82"/>
                  <a:gd name="T24" fmla="*/ 201 w 320"/>
                  <a:gd name="T25" fmla="*/ 16 h 82"/>
                  <a:gd name="T26" fmla="*/ 175 w 320"/>
                  <a:gd name="T27" fmla="*/ 25 h 82"/>
                  <a:gd name="T28" fmla="*/ 141 w 320"/>
                  <a:gd name="T29" fmla="*/ 15 h 82"/>
                  <a:gd name="T30" fmla="*/ 116 w 320"/>
                  <a:gd name="T31" fmla="*/ 37 h 82"/>
                  <a:gd name="T32" fmla="*/ 112 w 320"/>
                  <a:gd name="T33" fmla="*/ 64 h 82"/>
                  <a:gd name="T34" fmla="*/ 69 w 320"/>
                  <a:gd name="T35" fmla="*/ 42 h 82"/>
                  <a:gd name="T36" fmla="*/ 0 w 320"/>
                  <a:gd name="T37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0" h="82">
                    <a:moveTo>
                      <a:pt x="320" y="72"/>
                    </a:moveTo>
                    <a:lnTo>
                      <a:pt x="286" y="55"/>
                    </a:lnTo>
                    <a:lnTo>
                      <a:pt x="277" y="42"/>
                    </a:lnTo>
                    <a:lnTo>
                      <a:pt x="276" y="29"/>
                    </a:lnTo>
                    <a:lnTo>
                      <a:pt x="262" y="24"/>
                    </a:lnTo>
                    <a:lnTo>
                      <a:pt x="261" y="17"/>
                    </a:lnTo>
                    <a:lnTo>
                      <a:pt x="255" y="11"/>
                    </a:lnTo>
                    <a:lnTo>
                      <a:pt x="241" y="12"/>
                    </a:lnTo>
                    <a:lnTo>
                      <a:pt x="227" y="0"/>
                    </a:lnTo>
                    <a:lnTo>
                      <a:pt x="214" y="1"/>
                    </a:lnTo>
                    <a:lnTo>
                      <a:pt x="215" y="21"/>
                    </a:lnTo>
                    <a:lnTo>
                      <a:pt x="202" y="29"/>
                    </a:lnTo>
                    <a:lnTo>
                      <a:pt x="201" y="16"/>
                    </a:lnTo>
                    <a:lnTo>
                      <a:pt x="175" y="25"/>
                    </a:lnTo>
                    <a:lnTo>
                      <a:pt x="141" y="15"/>
                    </a:lnTo>
                    <a:lnTo>
                      <a:pt x="116" y="37"/>
                    </a:lnTo>
                    <a:lnTo>
                      <a:pt x="112" y="64"/>
                    </a:lnTo>
                    <a:lnTo>
                      <a:pt x="69" y="42"/>
                    </a:lnTo>
                    <a:lnTo>
                      <a:pt x="0" y="8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252">
                <a:extLst>
                  <a:ext uri="{FF2B5EF4-FFF2-40B4-BE49-F238E27FC236}">
                    <a16:creationId xmlns:a16="http://schemas.microsoft.com/office/drawing/2014/main" id="{353A97A1-A0C2-AA7F-C5DB-B3EB893383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5" y="608"/>
                <a:ext cx="317" cy="355"/>
              </a:xfrm>
              <a:custGeom>
                <a:avLst/>
                <a:gdLst>
                  <a:gd name="T0" fmla="*/ 951 w 951"/>
                  <a:gd name="T1" fmla="*/ 1065 h 1065"/>
                  <a:gd name="T2" fmla="*/ 914 w 951"/>
                  <a:gd name="T3" fmla="*/ 1022 h 1065"/>
                  <a:gd name="T4" fmla="*/ 892 w 951"/>
                  <a:gd name="T5" fmla="*/ 1004 h 1065"/>
                  <a:gd name="T6" fmla="*/ 890 w 951"/>
                  <a:gd name="T7" fmla="*/ 984 h 1065"/>
                  <a:gd name="T8" fmla="*/ 850 w 951"/>
                  <a:gd name="T9" fmla="*/ 981 h 1065"/>
                  <a:gd name="T10" fmla="*/ 828 w 951"/>
                  <a:gd name="T11" fmla="*/ 963 h 1065"/>
                  <a:gd name="T12" fmla="*/ 809 w 951"/>
                  <a:gd name="T13" fmla="*/ 971 h 1065"/>
                  <a:gd name="T14" fmla="*/ 775 w 951"/>
                  <a:gd name="T15" fmla="*/ 975 h 1065"/>
                  <a:gd name="T16" fmla="*/ 753 w 951"/>
                  <a:gd name="T17" fmla="*/ 957 h 1065"/>
                  <a:gd name="T18" fmla="*/ 719 w 951"/>
                  <a:gd name="T19" fmla="*/ 952 h 1065"/>
                  <a:gd name="T20" fmla="*/ 691 w 951"/>
                  <a:gd name="T21" fmla="*/ 928 h 1065"/>
                  <a:gd name="T22" fmla="*/ 636 w 951"/>
                  <a:gd name="T23" fmla="*/ 921 h 1065"/>
                  <a:gd name="T24" fmla="*/ 620 w 951"/>
                  <a:gd name="T25" fmla="*/ 888 h 1065"/>
                  <a:gd name="T26" fmla="*/ 593 w 951"/>
                  <a:gd name="T27" fmla="*/ 884 h 1065"/>
                  <a:gd name="T28" fmla="*/ 541 w 951"/>
                  <a:gd name="T29" fmla="*/ 835 h 1065"/>
                  <a:gd name="T30" fmla="*/ 474 w 951"/>
                  <a:gd name="T31" fmla="*/ 828 h 1065"/>
                  <a:gd name="T32" fmla="*/ 444 w 951"/>
                  <a:gd name="T33" fmla="*/ 804 h 1065"/>
                  <a:gd name="T34" fmla="*/ 392 w 951"/>
                  <a:gd name="T35" fmla="*/ 809 h 1065"/>
                  <a:gd name="T36" fmla="*/ 375 w 951"/>
                  <a:gd name="T37" fmla="*/ 776 h 1065"/>
                  <a:gd name="T38" fmla="*/ 354 w 951"/>
                  <a:gd name="T39" fmla="*/ 766 h 1065"/>
                  <a:gd name="T40" fmla="*/ 353 w 951"/>
                  <a:gd name="T41" fmla="*/ 752 h 1065"/>
                  <a:gd name="T42" fmla="*/ 337 w 951"/>
                  <a:gd name="T43" fmla="*/ 733 h 1065"/>
                  <a:gd name="T44" fmla="*/ 351 w 951"/>
                  <a:gd name="T45" fmla="*/ 672 h 1065"/>
                  <a:gd name="T46" fmla="*/ 344 w 951"/>
                  <a:gd name="T47" fmla="*/ 659 h 1065"/>
                  <a:gd name="T48" fmla="*/ 267 w 951"/>
                  <a:gd name="T49" fmla="*/ 633 h 1065"/>
                  <a:gd name="T50" fmla="*/ 214 w 951"/>
                  <a:gd name="T51" fmla="*/ 637 h 1065"/>
                  <a:gd name="T52" fmla="*/ 191 w 951"/>
                  <a:gd name="T53" fmla="*/ 606 h 1065"/>
                  <a:gd name="T54" fmla="*/ 143 w 951"/>
                  <a:gd name="T55" fmla="*/ 591 h 1065"/>
                  <a:gd name="T56" fmla="*/ 132 w 951"/>
                  <a:gd name="T57" fmla="*/ 551 h 1065"/>
                  <a:gd name="T58" fmla="*/ 117 w 951"/>
                  <a:gd name="T59" fmla="*/ 533 h 1065"/>
                  <a:gd name="T60" fmla="*/ 68 w 951"/>
                  <a:gd name="T61" fmla="*/ 510 h 1065"/>
                  <a:gd name="T62" fmla="*/ 49 w 951"/>
                  <a:gd name="T63" fmla="*/ 452 h 1065"/>
                  <a:gd name="T64" fmla="*/ 94 w 951"/>
                  <a:gd name="T65" fmla="*/ 434 h 1065"/>
                  <a:gd name="T66" fmla="*/ 92 w 951"/>
                  <a:gd name="T67" fmla="*/ 407 h 1065"/>
                  <a:gd name="T68" fmla="*/ 109 w 951"/>
                  <a:gd name="T69" fmla="*/ 373 h 1065"/>
                  <a:gd name="T70" fmla="*/ 86 w 951"/>
                  <a:gd name="T71" fmla="*/ 341 h 1065"/>
                  <a:gd name="T72" fmla="*/ 109 w 951"/>
                  <a:gd name="T73" fmla="*/ 305 h 1065"/>
                  <a:gd name="T74" fmla="*/ 108 w 951"/>
                  <a:gd name="T75" fmla="*/ 285 h 1065"/>
                  <a:gd name="T76" fmla="*/ 88 w 951"/>
                  <a:gd name="T77" fmla="*/ 220 h 1065"/>
                  <a:gd name="T78" fmla="*/ 52 w 951"/>
                  <a:gd name="T79" fmla="*/ 189 h 1065"/>
                  <a:gd name="T80" fmla="*/ 49 w 951"/>
                  <a:gd name="T81" fmla="*/ 163 h 1065"/>
                  <a:gd name="T82" fmla="*/ 33 w 951"/>
                  <a:gd name="T83" fmla="*/ 138 h 1065"/>
                  <a:gd name="T84" fmla="*/ 24 w 951"/>
                  <a:gd name="T85" fmla="*/ 99 h 1065"/>
                  <a:gd name="T86" fmla="*/ 33 w 951"/>
                  <a:gd name="T87" fmla="*/ 64 h 1065"/>
                  <a:gd name="T88" fmla="*/ 30 w 951"/>
                  <a:gd name="T89" fmla="*/ 24 h 1065"/>
                  <a:gd name="T90" fmla="*/ 0 w 951"/>
                  <a:gd name="T91" fmla="*/ 0 h 10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51" h="1065">
                    <a:moveTo>
                      <a:pt x="951" y="1065"/>
                    </a:moveTo>
                    <a:lnTo>
                      <a:pt x="914" y="1022"/>
                    </a:lnTo>
                    <a:lnTo>
                      <a:pt x="892" y="1004"/>
                    </a:lnTo>
                    <a:lnTo>
                      <a:pt x="890" y="984"/>
                    </a:lnTo>
                    <a:lnTo>
                      <a:pt x="850" y="981"/>
                    </a:lnTo>
                    <a:lnTo>
                      <a:pt x="828" y="963"/>
                    </a:lnTo>
                    <a:lnTo>
                      <a:pt x="809" y="971"/>
                    </a:lnTo>
                    <a:lnTo>
                      <a:pt x="775" y="975"/>
                    </a:lnTo>
                    <a:lnTo>
                      <a:pt x="753" y="957"/>
                    </a:lnTo>
                    <a:lnTo>
                      <a:pt x="719" y="952"/>
                    </a:lnTo>
                    <a:lnTo>
                      <a:pt x="691" y="928"/>
                    </a:lnTo>
                    <a:lnTo>
                      <a:pt x="636" y="921"/>
                    </a:lnTo>
                    <a:lnTo>
                      <a:pt x="620" y="888"/>
                    </a:lnTo>
                    <a:lnTo>
                      <a:pt x="593" y="884"/>
                    </a:lnTo>
                    <a:lnTo>
                      <a:pt x="541" y="835"/>
                    </a:lnTo>
                    <a:lnTo>
                      <a:pt x="474" y="828"/>
                    </a:lnTo>
                    <a:lnTo>
                      <a:pt x="444" y="804"/>
                    </a:lnTo>
                    <a:lnTo>
                      <a:pt x="392" y="809"/>
                    </a:lnTo>
                    <a:lnTo>
                      <a:pt x="375" y="776"/>
                    </a:lnTo>
                    <a:lnTo>
                      <a:pt x="354" y="766"/>
                    </a:lnTo>
                    <a:lnTo>
                      <a:pt x="353" y="752"/>
                    </a:lnTo>
                    <a:lnTo>
                      <a:pt x="337" y="733"/>
                    </a:lnTo>
                    <a:lnTo>
                      <a:pt x="351" y="672"/>
                    </a:lnTo>
                    <a:lnTo>
                      <a:pt x="344" y="659"/>
                    </a:lnTo>
                    <a:lnTo>
                      <a:pt x="267" y="633"/>
                    </a:lnTo>
                    <a:lnTo>
                      <a:pt x="214" y="637"/>
                    </a:lnTo>
                    <a:lnTo>
                      <a:pt x="191" y="606"/>
                    </a:lnTo>
                    <a:lnTo>
                      <a:pt x="143" y="591"/>
                    </a:lnTo>
                    <a:lnTo>
                      <a:pt x="132" y="551"/>
                    </a:lnTo>
                    <a:lnTo>
                      <a:pt x="117" y="533"/>
                    </a:lnTo>
                    <a:lnTo>
                      <a:pt x="68" y="510"/>
                    </a:lnTo>
                    <a:lnTo>
                      <a:pt x="49" y="452"/>
                    </a:lnTo>
                    <a:lnTo>
                      <a:pt x="94" y="434"/>
                    </a:lnTo>
                    <a:lnTo>
                      <a:pt x="92" y="407"/>
                    </a:lnTo>
                    <a:lnTo>
                      <a:pt x="109" y="373"/>
                    </a:lnTo>
                    <a:lnTo>
                      <a:pt x="86" y="341"/>
                    </a:lnTo>
                    <a:lnTo>
                      <a:pt x="109" y="305"/>
                    </a:lnTo>
                    <a:lnTo>
                      <a:pt x="108" y="285"/>
                    </a:lnTo>
                    <a:lnTo>
                      <a:pt x="88" y="220"/>
                    </a:lnTo>
                    <a:lnTo>
                      <a:pt x="52" y="189"/>
                    </a:lnTo>
                    <a:lnTo>
                      <a:pt x="49" y="163"/>
                    </a:lnTo>
                    <a:lnTo>
                      <a:pt x="33" y="138"/>
                    </a:lnTo>
                    <a:lnTo>
                      <a:pt x="24" y="99"/>
                    </a:lnTo>
                    <a:lnTo>
                      <a:pt x="33" y="64"/>
                    </a:lnTo>
                    <a:lnTo>
                      <a:pt x="30" y="2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253">
                <a:extLst>
                  <a:ext uri="{FF2B5EF4-FFF2-40B4-BE49-F238E27FC236}">
                    <a16:creationId xmlns:a16="http://schemas.microsoft.com/office/drawing/2014/main" id="{ABD6557D-16B4-2723-BCEF-56F409B59E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0" y="714"/>
                <a:ext cx="34" cy="214"/>
              </a:xfrm>
              <a:custGeom>
                <a:avLst/>
                <a:gdLst>
                  <a:gd name="T0" fmla="*/ 34 w 103"/>
                  <a:gd name="T1" fmla="*/ 0 h 640"/>
                  <a:gd name="T2" fmla="*/ 48 w 103"/>
                  <a:gd name="T3" fmla="*/ 5 h 640"/>
                  <a:gd name="T4" fmla="*/ 63 w 103"/>
                  <a:gd name="T5" fmla="*/ 24 h 640"/>
                  <a:gd name="T6" fmla="*/ 33 w 103"/>
                  <a:gd name="T7" fmla="*/ 67 h 640"/>
                  <a:gd name="T8" fmla="*/ 75 w 103"/>
                  <a:gd name="T9" fmla="*/ 157 h 640"/>
                  <a:gd name="T10" fmla="*/ 80 w 103"/>
                  <a:gd name="T11" fmla="*/ 203 h 640"/>
                  <a:gd name="T12" fmla="*/ 69 w 103"/>
                  <a:gd name="T13" fmla="*/ 232 h 640"/>
                  <a:gd name="T14" fmla="*/ 96 w 103"/>
                  <a:gd name="T15" fmla="*/ 242 h 640"/>
                  <a:gd name="T16" fmla="*/ 100 w 103"/>
                  <a:gd name="T17" fmla="*/ 275 h 640"/>
                  <a:gd name="T18" fmla="*/ 88 w 103"/>
                  <a:gd name="T19" fmla="*/ 290 h 640"/>
                  <a:gd name="T20" fmla="*/ 103 w 103"/>
                  <a:gd name="T21" fmla="*/ 309 h 640"/>
                  <a:gd name="T22" fmla="*/ 86 w 103"/>
                  <a:gd name="T23" fmla="*/ 344 h 640"/>
                  <a:gd name="T24" fmla="*/ 41 w 103"/>
                  <a:gd name="T25" fmla="*/ 355 h 640"/>
                  <a:gd name="T26" fmla="*/ 23 w 103"/>
                  <a:gd name="T27" fmla="*/ 384 h 640"/>
                  <a:gd name="T28" fmla="*/ 20 w 103"/>
                  <a:gd name="T29" fmla="*/ 424 h 640"/>
                  <a:gd name="T30" fmla="*/ 29 w 103"/>
                  <a:gd name="T31" fmla="*/ 456 h 640"/>
                  <a:gd name="T32" fmla="*/ 5 w 103"/>
                  <a:gd name="T33" fmla="*/ 479 h 640"/>
                  <a:gd name="T34" fmla="*/ 0 w 103"/>
                  <a:gd name="T35" fmla="*/ 500 h 640"/>
                  <a:gd name="T36" fmla="*/ 87 w 103"/>
                  <a:gd name="T37" fmla="*/ 572 h 640"/>
                  <a:gd name="T38" fmla="*/ 96 w 103"/>
                  <a:gd name="T39" fmla="*/ 605 h 640"/>
                  <a:gd name="T40" fmla="*/ 80 w 103"/>
                  <a:gd name="T41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640">
                    <a:moveTo>
                      <a:pt x="34" y="0"/>
                    </a:moveTo>
                    <a:lnTo>
                      <a:pt x="48" y="5"/>
                    </a:lnTo>
                    <a:lnTo>
                      <a:pt x="63" y="24"/>
                    </a:lnTo>
                    <a:lnTo>
                      <a:pt x="33" y="67"/>
                    </a:lnTo>
                    <a:lnTo>
                      <a:pt x="75" y="157"/>
                    </a:lnTo>
                    <a:lnTo>
                      <a:pt x="80" y="203"/>
                    </a:lnTo>
                    <a:lnTo>
                      <a:pt x="69" y="232"/>
                    </a:lnTo>
                    <a:lnTo>
                      <a:pt x="96" y="242"/>
                    </a:lnTo>
                    <a:lnTo>
                      <a:pt x="100" y="275"/>
                    </a:lnTo>
                    <a:lnTo>
                      <a:pt x="88" y="290"/>
                    </a:lnTo>
                    <a:lnTo>
                      <a:pt x="103" y="309"/>
                    </a:lnTo>
                    <a:lnTo>
                      <a:pt x="86" y="344"/>
                    </a:lnTo>
                    <a:lnTo>
                      <a:pt x="41" y="355"/>
                    </a:lnTo>
                    <a:lnTo>
                      <a:pt x="23" y="384"/>
                    </a:lnTo>
                    <a:lnTo>
                      <a:pt x="20" y="424"/>
                    </a:lnTo>
                    <a:lnTo>
                      <a:pt x="29" y="456"/>
                    </a:lnTo>
                    <a:lnTo>
                      <a:pt x="5" y="479"/>
                    </a:lnTo>
                    <a:lnTo>
                      <a:pt x="0" y="500"/>
                    </a:lnTo>
                    <a:lnTo>
                      <a:pt x="87" y="572"/>
                    </a:lnTo>
                    <a:lnTo>
                      <a:pt x="96" y="605"/>
                    </a:lnTo>
                    <a:lnTo>
                      <a:pt x="80" y="64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254">
                <a:extLst>
                  <a:ext uri="{FF2B5EF4-FFF2-40B4-BE49-F238E27FC236}">
                    <a16:creationId xmlns:a16="http://schemas.microsoft.com/office/drawing/2014/main" id="{80896503-D2E1-0D43-6D25-3B0D84C5C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6" y="928"/>
                <a:ext cx="126" cy="98"/>
              </a:xfrm>
              <a:custGeom>
                <a:avLst/>
                <a:gdLst>
                  <a:gd name="T0" fmla="*/ 376 w 376"/>
                  <a:gd name="T1" fmla="*/ 294 h 294"/>
                  <a:gd name="T2" fmla="*/ 333 w 376"/>
                  <a:gd name="T3" fmla="*/ 264 h 294"/>
                  <a:gd name="T4" fmla="*/ 323 w 376"/>
                  <a:gd name="T5" fmla="*/ 232 h 294"/>
                  <a:gd name="T6" fmla="*/ 289 w 376"/>
                  <a:gd name="T7" fmla="*/ 221 h 294"/>
                  <a:gd name="T8" fmla="*/ 253 w 376"/>
                  <a:gd name="T9" fmla="*/ 191 h 294"/>
                  <a:gd name="T10" fmla="*/ 225 w 376"/>
                  <a:gd name="T11" fmla="*/ 186 h 294"/>
                  <a:gd name="T12" fmla="*/ 177 w 376"/>
                  <a:gd name="T13" fmla="*/ 171 h 294"/>
                  <a:gd name="T14" fmla="*/ 140 w 376"/>
                  <a:gd name="T15" fmla="*/ 135 h 294"/>
                  <a:gd name="T16" fmla="*/ 112 w 376"/>
                  <a:gd name="T17" fmla="*/ 123 h 294"/>
                  <a:gd name="T18" fmla="*/ 97 w 376"/>
                  <a:gd name="T19" fmla="*/ 98 h 294"/>
                  <a:gd name="T20" fmla="*/ 69 w 376"/>
                  <a:gd name="T21" fmla="*/ 94 h 294"/>
                  <a:gd name="T22" fmla="*/ 52 w 376"/>
                  <a:gd name="T23" fmla="*/ 56 h 294"/>
                  <a:gd name="T24" fmla="*/ 27 w 376"/>
                  <a:gd name="T25" fmla="*/ 78 h 294"/>
                  <a:gd name="T26" fmla="*/ 14 w 376"/>
                  <a:gd name="T27" fmla="*/ 79 h 294"/>
                  <a:gd name="T28" fmla="*/ 3 w 376"/>
                  <a:gd name="T29" fmla="*/ 32 h 294"/>
                  <a:gd name="T30" fmla="*/ 14 w 376"/>
                  <a:gd name="T31" fmla="*/ 11 h 294"/>
                  <a:gd name="T32" fmla="*/ 0 w 376"/>
                  <a:gd name="T33" fmla="*/ 0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6" h="294">
                    <a:moveTo>
                      <a:pt x="376" y="294"/>
                    </a:moveTo>
                    <a:lnTo>
                      <a:pt x="333" y="264"/>
                    </a:lnTo>
                    <a:lnTo>
                      <a:pt x="323" y="232"/>
                    </a:lnTo>
                    <a:lnTo>
                      <a:pt x="289" y="221"/>
                    </a:lnTo>
                    <a:lnTo>
                      <a:pt x="253" y="191"/>
                    </a:lnTo>
                    <a:lnTo>
                      <a:pt x="225" y="186"/>
                    </a:lnTo>
                    <a:lnTo>
                      <a:pt x="177" y="171"/>
                    </a:lnTo>
                    <a:lnTo>
                      <a:pt x="140" y="135"/>
                    </a:lnTo>
                    <a:lnTo>
                      <a:pt x="112" y="123"/>
                    </a:lnTo>
                    <a:lnTo>
                      <a:pt x="97" y="98"/>
                    </a:lnTo>
                    <a:lnTo>
                      <a:pt x="69" y="94"/>
                    </a:lnTo>
                    <a:lnTo>
                      <a:pt x="52" y="56"/>
                    </a:lnTo>
                    <a:lnTo>
                      <a:pt x="27" y="78"/>
                    </a:lnTo>
                    <a:lnTo>
                      <a:pt x="14" y="79"/>
                    </a:lnTo>
                    <a:lnTo>
                      <a:pt x="3" y="32"/>
                    </a:lnTo>
                    <a:lnTo>
                      <a:pt x="14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255">
                <a:extLst>
                  <a:ext uri="{FF2B5EF4-FFF2-40B4-BE49-F238E27FC236}">
                    <a16:creationId xmlns:a16="http://schemas.microsoft.com/office/drawing/2014/main" id="{B44FD255-3FB1-2485-F80C-122C0EE9A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7" y="926"/>
                <a:ext cx="79" cy="60"/>
              </a:xfrm>
              <a:custGeom>
                <a:avLst/>
                <a:gdLst>
                  <a:gd name="T0" fmla="*/ 239 w 239"/>
                  <a:gd name="T1" fmla="*/ 5 h 181"/>
                  <a:gd name="T2" fmla="*/ 219 w 239"/>
                  <a:gd name="T3" fmla="*/ 0 h 181"/>
                  <a:gd name="T4" fmla="*/ 199 w 239"/>
                  <a:gd name="T5" fmla="*/ 8 h 181"/>
                  <a:gd name="T6" fmla="*/ 179 w 239"/>
                  <a:gd name="T7" fmla="*/ 4 h 181"/>
                  <a:gd name="T8" fmla="*/ 140 w 239"/>
                  <a:gd name="T9" fmla="*/ 21 h 181"/>
                  <a:gd name="T10" fmla="*/ 106 w 239"/>
                  <a:gd name="T11" fmla="*/ 10 h 181"/>
                  <a:gd name="T12" fmla="*/ 79 w 239"/>
                  <a:gd name="T13" fmla="*/ 26 h 181"/>
                  <a:gd name="T14" fmla="*/ 74 w 239"/>
                  <a:gd name="T15" fmla="*/ 40 h 181"/>
                  <a:gd name="T16" fmla="*/ 122 w 239"/>
                  <a:gd name="T17" fmla="*/ 43 h 181"/>
                  <a:gd name="T18" fmla="*/ 137 w 239"/>
                  <a:gd name="T19" fmla="*/ 68 h 181"/>
                  <a:gd name="T20" fmla="*/ 132 w 239"/>
                  <a:gd name="T21" fmla="*/ 82 h 181"/>
                  <a:gd name="T22" fmla="*/ 74 w 239"/>
                  <a:gd name="T23" fmla="*/ 113 h 181"/>
                  <a:gd name="T24" fmla="*/ 76 w 239"/>
                  <a:gd name="T25" fmla="*/ 133 h 181"/>
                  <a:gd name="T26" fmla="*/ 90 w 239"/>
                  <a:gd name="T27" fmla="*/ 140 h 181"/>
                  <a:gd name="T28" fmla="*/ 86 w 239"/>
                  <a:gd name="T29" fmla="*/ 160 h 181"/>
                  <a:gd name="T30" fmla="*/ 94 w 239"/>
                  <a:gd name="T31" fmla="*/ 179 h 181"/>
                  <a:gd name="T32" fmla="*/ 39 w 239"/>
                  <a:gd name="T33" fmla="*/ 170 h 181"/>
                  <a:gd name="T34" fmla="*/ 0 w 239"/>
                  <a:gd name="T35" fmla="*/ 181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9" h="181">
                    <a:moveTo>
                      <a:pt x="239" y="5"/>
                    </a:moveTo>
                    <a:lnTo>
                      <a:pt x="219" y="0"/>
                    </a:lnTo>
                    <a:lnTo>
                      <a:pt x="199" y="8"/>
                    </a:lnTo>
                    <a:lnTo>
                      <a:pt x="179" y="4"/>
                    </a:lnTo>
                    <a:lnTo>
                      <a:pt x="140" y="21"/>
                    </a:lnTo>
                    <a:lnTo>
                      <a:pt x="106" y="10"/>
                    </a:lnTo>
                    <a:lnTo>
                      <a:pt x="79" y="26"/>
                    </a:lnTo>
                    <a:lnTo>
                      <a:pt x="74" y="40"/>
                    </a:lnTo>
                    <a:lnTo>
                      <a:pt x="122" y="43"/>
                    </a:lnTo>
                    <a:lnTo>
                      <a:pt x="137" y="68"/>
                    </a:lnTo>
                    <a:lnTo>
                      <a:pt x="132" y="82"/>
                    </a:lnTo>
                    <a:lnTo>
                      <a:pt x="74" y="113"/>
                    </a:lnTo>
                    <a:lnTo>
                      <a:pt x="76" y="133"/>
                    </a:lnTo>
                    <a:lnTo>
                      <a:pt x="90" y="140"/>
                    </a:lnTo>
                    <a:lnTo>
                      <a:pt x="86" y="160"/>
                    </a:lnTo>
                    <a:lnTo>
                      <a:pt x="94" y="179"/>
                    </a:lnTo>
                    <a:lnTo>
                      <a:pt x="39" y="170"/>
                    </a:lnTo>
                    <a:lnTo>
                      <a:pt x="0" y="18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256">
                <a:extLst>
                  <a:ext uri="{FF2B5EF4-FFF2-40B4-BE49-F238E27FC236}">
                    <a16:creationId xmlns:a16="http://schemas.microsoft.com/office/drawing/2014/main" id="{FB6598F9-5F5C-FC98-FC32-3D1254F8ED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1026"/>
                <a:ext cx="128" cy="186"/>
              </a:xfrm>
              <a:custGeom>
                <a:avLst/>
                <a:gdLst>
                  <a:gd name="T0" fmla="*/ 385 w 385"/>
                  <a:gd name="T1" fmla="*/ 559 h 559"/>
                  <a:gd name="T2" fmla="*/ 353 w 385"/>
                  <a:gd name="T3" fmla="*/ 507 h 559"/>
                  <a:gd name="T4" fmla="*/ 321 w 385"/>
                  <a:gd name="T5" fmla="*/ 530 h 559"/>
                  <a:gd name="T6" fmla="*/ 314 w 385"/>
                  <a:gd name="T7" fmla="*/ 525 h 559"/>
                  <a:gd name="T8" fmla="*/ 305 w 385"/>
                  <a:gd name="T9" fmla="*/ 505 h 559"/>
                  <a:gd name="T10" fmla="*/ 310 w 385"/>
                  <a:gd name="T11" fmla="*/ 471 h 559"/>
                  <a:gd name="T12" fmla="*/ 293 w 385"/>
                  <a:gd name="T13" fmla="*/ 439 h 559"/>
                  <a:gd name="T14" fmla="*/ 258 w 385"/>
                  <a:gd name="T15" fmla="*/ 423 h 559"/>
                  <a:gd name="T16" fmla="*/ 229 w 385"/>
                  <a:gd name="T17" fmla="*/ 392 h 559"/>
                  <a:gd name="T18" fmla="*/ 187 w 385"/>
                  <a:gd name="T19" fmla="*/ 381 h 559"/>
                  <a:gd name="T20" fmla="*/ 192 w 385"/>
                  <a:gd name="T21" fmla="*/ 361 h 559"/>
                  <a:gd name="T22" fmla="*/ 204 w 385"/>
                  <a:gd name="T23" fmla="*/ 347 h 559"/>
                  <a:gd name="T24" fmla="*/ 202 w 385"/>
                  <a:gd name="T25" fmla="*/ 334 h 559"/>
                  <a:gd name="T26" fmla="*/ 220 w 385"/>
                  <a:gd name="T27" fmla="*/ 306 h 559"/>
                  <a:gd name="T28" fmla="*/ 223 w 385"/>
                  <a:gd name="T29" fmla="*/ 271 h 559"/>
                  <a:gd name="T30" fmla="*/ 230 w 385"/>
                  <a:gd name="T31" fmla="*/ 264 h 559"/>
                  <a:gd name="T32" fmla="*/ 249 w 385"/>
                  <a:gd name="T33" fmla="*/ 249 h 559"/>
                  <a:gd name="T34" fmla="*/ 224 w 385"/>
                  <a:gd name="T35" fmla="*/ 211 h 559"/>
                  <a:gd name="T36" fmla="*/ 191 w 385"/>
                  <a:gd name="T37" fmla="*/ 200 h 559"/>
                  <a:gd name="T38" fmla="*/ 187 w 385"/>
                  <a:gd name="T39" fmla="*/ 167 h 559"/>
                  <a:gd name="T40" fmla="*/ 172 w 385"/>
                  <a:gd name="T41" fmla="*/ 149 h 559"/>
                  <a:gd name="T42" fmla="*/ 158 w 385"/>
                  <a:gd name="T43" fmla="*/ 143 h 559"/>
                  <a:gd name="T44" fmla="*/ 139 w 385"/>
                  <a:gd name="T45" fmla="*/ 158 h 559"/>
                  <a:gd name="T46" fmla="*/ 78 w 385"/>
                  <a:gd name="T47" fmla="*/ 77 h 559"/>
                  <a:gd name="T48" fmla="*/ 58 w 385"/>
                  <a:gd name="T49" fmla="*/ 72 h 559"/>
                  <a:gd name="T50" fmla="*/ 26 w 385"/>
                  <a:gd name="T51" fmla="*/ 95 h 559"/>
                  <a:gd name="T52" fmla="*/ 12 w 385"/>
                  <a:gd name="T53" fmla="*/ 89 h 559"/>
                  <a:gd name="T54" fmla="*/ 10 w 385"/>
                  <a:gd name="T55" fmla="*/ 69 h 559"/>
                  <a:gd name="T56" fmla="*/ 16 w 385"/>
                  <a:gd name="T57" fmla="*/ 49 h 559"/>
                  <a:gd name="T58" fmla="*/ 0 w 385"/>
                  <a:gd name="T59" fmla="*/ 30 h 559"/>
                  <a:gd name="T60" fmla="*/ 44 w 385"/>
                  <a:gd name="T61" fmla="*/ 0 h 5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85" h="559">
                    <a:moveTo>
                      <a:pt x="385" y="559"/>
                    </a:moveTo>
                    <a:lnTo>
                      <a:pt x="353" y="507"/>
                    </a:lnTo>
                    <a:lnTo>
                      <a:pt x="321" y="530"/>
                    </a:lnTo>
                    <a:lnTo>
                      <a:pt x="314" y="525"/>
                    </a:lnTo>
                    <a:lnTo>
                      <a:pt x="305" y="505"/>
                    </a:lnTo>
                    <a:lnTo>
                      <a:pt x="310" y="471"/>
                    </a:lnTo>
                    <a:lnTo>
                      <a:pt x="293" y="439"/>
                    </a:lnTo>
                    <a:lnTo>
                      <a:pt x="258" y="423"/>
                    </a:lnTo>
                    <a:lnTo>
                      <a:pt x="229" y="392"/>
                    </a:lnTo>
                    <a:lnTo>
                      <a:pt x="187" y="381"/>
                    </a:lnTo>
                    <a:lnTo>
                      <a:pt x="192" y="361"/>
                    </a:lnTo>
                    <a:lnTo>
                      <a:pt x="204" y="347"/>
                    </a:lnTo>
                    <a:lnTo>
                      <a:pt x="202" y="334"/>
                    </a:lnTo>
                    <a:lnTo>
                      <a:pt x="220" y="306"/>
                    </a:lnTo>
                    <a:lnTo>
                      <a:pt x="223" y="271"/>
                    </a:lnTo>
                    <a:lnTo>
                      <a:pt x="230" y="264"/>
                    </a:lnTo>
                    <a:lnTo>
                      <a:pt x="249" y="249"/>
                    </a:lnTo>
                    <a:lnTo>
                      <a:pt x="224" y="211"/>
                    </a:lnTo>
                    <a:lnTo>
                      <a:pt x="191" y="200"/>
                    </a:lnTo>
                    <a:lnTo>
                      <a:pt x="187" y="167"/>
                    </a:lnTo>
                    <a:lnTo>
                      <a:pt x="172" y="149"/>
                    </a:lnTo>
                    <a:lnTo>
                      <a:pt x="158" y="143"/>
                    </a:lnTo>
                    <a:lnTo>
                      <a:pt x="139" y="158"/>
                    </a:lnTo>
                    <a:lnTo>
                      <a:pt x="78" y="77"/>
                    </a:lnTo>
                    <a:lnTo>
                      <a:pt x="58" y="72"/>
                    </a:lnTo>
                    <a:lnTo>
                      <a:pt x="26" y="95"/>
                    </a:lnTo>
                    <a:lnTo>
                      <a:pt x="12" y="89"/>
                    </a:lnTo>
                    <a:lnTo>
                      <a:pt x="10" y="69"/>
                    </a:lnTo>
                    <a:lnTo>
                      <a:pt x="16" y="49"/>
                    </a:lnTo>
                    <a:lnTo>
                      <a:pt x="0" y="30"/>
                    </a:lnTo>
                    <a:lnTo>
                      <a:pt x="4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257">
                <a:extLst>
                  <a:ext uri="{FF2B5EF4-FFF2-40B4-BE49-F238E27FC236}">
                    <a16:creationId xmlns:a16="http://schemas.microsoft.com/office/drawing/2014/main" id="{74A49E66-4558-356D-67C9-AFF3138302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2" y="994"/>
                <a:ext cx="75" cy="35"/>
              </a:xfrm>
              <a:custGeom>
                <a:avLst/>
                <a:gdLst>
                  <a:gd name="T0" fmla="*/ 227 w 227"/>
                  <a:gd name="T1" fmla="*/ 0 h 105"/>
                  <a:gd name="T2" fmla="*/ 196 w 227"/>
                  <a:gd name="T3" fmla="*/ 36 h 105"/>
                  <a:gd name="T4" fmla="*/ 135 w 227"/>
                  <a:gd name="T5" fmla="*/ 28 h 105"/>
                  <a:gd name="T6" fmla="*/ 137 w 227"/>
                  <a:gd name="T7" fmla="*/ 49 h 105"/>
                  <a:gd name="T8" fmla="*/ 112 w 227"/>
                  <a:gd name="T9" fmla="*/ 64 h 105"/>
                  <a:gd name="T10" fmla="*/ 39 w 227"/>
                  <a:gd name="T11" fmla="*/ 77 h 105"/>
                  <a:gd name="T12" fmla="*/ 28 w 227"/>
                  <a:gd name="T13" fmla="*/ 105 h 105"/>
                  <a:gd name="T14" fmla="*/ 0 w 227"/>
                  <a:gd name="T15" fmla="*/ 9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7" h="105">
                    <a:moveTo>
                      <a:pt x="227" y="0"/>
                    </a:moveTo>
                    <a:lnTo>
                      <a:pt x="196" y="36"/>
                    </a:lnTo>
                    <a:lnTo>
                      <a:pt x="135" y="28"/>
                    </a:lnTo>
                    <a:lnTo>
                      <a:pt x="137" y="49"/>
                    </a:lnTo>
                    <a:lnTo>
                      <a:pt x="112" y="64"/>
                    </a:lnTo>
                    <a:lnTo>
                      <a:pt x="39" y="77"/>
                    </a:lnTo>
                    <a:lnTo>
                      <a:pt x="28" y="105"/>
                    </a:lnTo>
                    <a:lnTo>
                      <a:pt x="0" y="9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258">
                <a:extLst>
                  <a:ext uri="{FF2B5EF4-FFF2-40B4-BE49-F238E27FC236}">
                    <a16:creationId xmlns:a16="http://schemas.microsoft.com/office/drawing/2014/main" id="{5BC04D02-B628-6536-1185-5B2CB2E071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7" y="971"/>
                <a:ext cx="345" cy="76"/>
              </a:xfrm>
              <a:custGeom>
                <a:avLst/>
                <a:gdLst>
                  <a:gd name="T0" fmla="*/ 0 w 1033"/>
                  <a:gd name="T1" fmla="*/ 70 h 228"/>
                  <a:gd name="T2" fmla="*/ 20 w 1033"/>
                  <a:gd name="T3" fmla="*/ 74 h 228"/>
                  <a:gd name="T4" fmla="*/ 65 w 1033"/>
                  <a:gd name="T5" fmla="*/ 56 h 228"/>
                  <a:gd name="T6" fmla="*/ 92 w 1033"/>
                  <a:gd name="T7" fmla="*/ 68 h 228"/>
                  <a:gd name="T8" fmla="*/ 98 w 1033"/>
                  <a:gd name="T9" fmla="*/ 121 h 228"/>
                  <a:gd name="T10" fmla="*/ 82 w 1033"/>
                  <a:gd name="T11" fmla="*/ 163 h 228"/>
                  <a:gd name="T12" fmla="*/ 95 w 1033"/>
                  <a:gd name="T13" fmla="*/ 162 h 228"/>
                  <a:gd name="T14" fmla="*/ 114 w 1033"/>
                  <a:gd name="T15" fmla="*/ 146 h 228"/>
                  <a:gd name="T16" fmla="*/ 116 w 1033"/>
                  <a:gd name="T17" fmla="*/ 166 h 228"/>
                  <a:gd name="T18" fmla="*/ 137 w 1033"/>
                  <a:gd name="T19" fmla="*/ 178 h 228"/>
                  <a:gd name="T20" fmla="*/ 146 w 1033"/>
                  <a:gd name="T21" fmla="*/ 210 h 228"/>
                  <a:gd name="T22" fmla="*/ 168 w 1033"/>
                  <a:gd name="T23" fmla="*/ 228 h 228"/>
                  <a:gd name="T24" fmla="*/ 234 w 1033"/>
                  <a:gd name="T25" fmla="*/ 215 h 228"/>
                  <a:gd name="T26" fmla="*/ 246 w 1033"/>
                  <a:gd name="T27" fmla="*/ 201 h 228"/>
                  <a:gd name="T28" fmla="*/ 274 w 1033"/>
                  <a:gd name="T29" fmla="*/ 212 h 228"/>
                  <a:gd name="T30" fmla="*/ 293 w 1033"/>
                  <a:gd name="T31" fmla="*/ 197 h 228"/>
                  <a:gd name="T32" fmla="*/ 303 w 1033"/>
                  <a:gd name="T33" fmla="*/ 162 h 228"/>
                  <a:gd name="T34" fmla="*/ 357 w 1033"/>
                  <a:gd name="T35" fmla="*/ 164 h 228"/>
                  <a:gd name="T36" fmla="*/ 401 w 1033"/>
                  <a:gd name="T37" fmla="*/ 133 h 228"/>
                  <a:gd name="T38" fmla="*/ 430 w 1033"/>
                  <a:gd name="T39" fmla="*/ 150 h 228"/>
                  <a:gd name="T40" fmla="*/ 469 w 1033"/>
                  <a:gd name="T41" fmla="*/ 147 h 228"/>
                  <a:gd name="T42" fmla="*/ 491 w 1033"/>
                  <a:gd name="T43" fmla="*/ 159 h 228"/>
                  <a:gd name="T44" fmla="*/ 582 w 1033"/>
                  <a:gd name="T45" fmla="*/ 123 h 228"/>
                  <a:gd name="T46" fmla="*/ 615 w 1033"/>
                  <a:gd name="T47" fmla="*/ 127 h 228"/>
                  <a:gd name="T48" fmla="*/ 625 w 1033"/>
                  <a:gd name="T49" fmla="*/ 92 h 228"/>
                  <a:gd name="T50" fmla="*/ 657 w 1033"/>
                  <a:gd name="T51" fmla="*/ 69 h 228"/>
                  <a:gd name="T52" fmla="*/ 688 w 1033"/>
                  <a:gd name="T53" fmla="*/ 120 h 228"/>
                  <a:gd name="T54" fmla="*/ 804 w 1033"/>
                  <a:gd name="T55" fmla="*/ 143 h 228"/>
                  <a:gd name="T56" fmla="*/ 835 w 1033"/>
                  <a:gd name="T57" fmla="*/ 113 h 228"/>
                  <a:gd name="T58" fmla="*/ 868 w 1033"/>
                  <a:gd name="T59" fmla="*/ 110 h 228"/>
                  <a:gd name="T60" fmla="*/ 930 w 1033"/>
                  <a:gd name="T61" fmla="*/ 50 h 228"/>
                  <a:gd name="T62" fmla="*/ 1033 w 1033"/>
                  <a:gd name="T63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33" h="228">
                    <a:moveTo>
                      <a:pt x="0" y="70"/>
                    </a:moveTo>
                    <a:lnTo>
                      <a:pt x="20" y="74"/>
                    </a:lnTo>
                    <a:lnTo>
                      <a:pt x="65" y="56"/>
                    </a:lnTo>
                    <a:lnTo>
                      <a:pt x="92" y="68"/>
                    </a:lnTo>
                    <a:lnTo>
                      <a:pt x="98" y="121"/>
                    </a:lnTo>
                    <a:lnTo>
                      <a:pt x="82" y="163"/>
                    </a:lnTo>
                    <a:lnTo>
                      <a:pt x="95" y="162"/>
                    </a:lnTo>
                    <a:lnTo>
                      <a:pt x="114" y="146"/>
                    </a:lnTo>
                    <a:lnTo>
                      <a:pt x="116" y="166"/>
                    </a:lnTo>
                    <a:lnTo>
                      <a:pt x="137" y="178"/>
                    </a:lnTo>
                    <a:lnTo>
                      <a:pt x="146" y="210"/>
                    </a:lnTo>
                    <a:lnTo>
                      <a:pt x="168" y="228"/>
                    </a:lnTo>
                    <a:lnTo>
                      <a:pt x="234" y="215"/>
                    </a:lnTo>
                    <a:lnTo>
                      <a:pt x="246" y="201"/>
                    </a:lnTo>
                    <a:lnTo>
                      <a:pt x="274" y="212"/>
                    </a:lnTo>
                    <a:lnTo>
                      <a:pt x="293" y="197"/>
                    </a:lnTo>
                    <a:lnTo>
                      <a:pt x="303" y="162"/>
                    </a:lnTo>
                    <a:lnTo>
                      <a:pt x="357" y="164"/>
                    </a:lnTo>
                    <a:lnTo>
                      <a:pt x="401" y="133"/>
                    </a:lnTo>
                    <a:lnTo>
                      <a:pt x="430" y="150"/>
                    </a:lnTo>
                    <a:lnTo>
                      <a:pt x="469" y="147"/>
                    </a:lnTo>
                    <a:lnTo>
                      <a:pt x="491" y="159"/>
                    </a:lnTo>
                    <a:lnTo>
                      <a:pt x="582" y="123"/>
                    </a:lnTo>
                    <a:lnTo>
                      <a:pt x="615" y="127"/>
                    </a:lnTo>
                    <a:lnTo>
                      <a:pt x="625" y="92"/>
                    </a:lnTo>
                    <a:lnTo>
                      <a:pt x="657" y="69"/>
                    </a:lnTo>
                    <a:lnTo>
                      <a:pt x="688" y="120"/>
                    </a:lnTo>
                    <a:lnTo>
                      <a:pt x="804" y="143"/>
                    </a:lnTo>
                    <a:lnTo>
                      <a:pt x="835" y="113"/>
                    </a:lnTo>
                    <a:lnTo>
                      <a:pt x="868" y="110"/>
                    </a:lnTo>
                    <a:lnTo>
                      <a:pt x="930" y="50"/>
                    </a:lnTo>
                    <a:lnTo>
                      <a:pt x="103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259">
                <a:extLst>
                  <a:ext uri="{FF2B5EF4-FFF2-40B4-BE49-F238E27FC236}">
                    <a16:creationId xmlns:a16="http://schemas.microsoft.com/office/drawing/2014/main" id="{59E2AB02-5D33-C325-3C6F-23C6490EFB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2" y="918"/>
                <a:ext cx="285" cy="77"/>
              </a:xfrm>
              <a:custGeom>
                <a:avLst/>
                <a:gdLst>
                  <a:gd name="T0" fmla="*/ 854 w 854"/>
                  <a:gd name="T1" fmla="*/ 204 h 231"/>
                  <a:gd name="T2" fmla="*/ 812 w 854"/>
                  <a:gd name="T3" fmla="*/ 182 h 231"/>
                  <a:gd name="T4" fmla="*/ 779 w 854"/>
                  <a:gd name="T5" fmla="*/ 191 h 231"/>
                  <a:gd name="T6" fmla="*/ 748 w 854"/>
                  <a:gd name="T7" fmla="*/ 214 h 231"/>
                  <a:gd name="T8" fmla="*/ 733 w 854"/>
                  <a:gd name="T9" fmla="*/ 195 h 231"/>
                  <a:gd name="T10" fmla="*/ 713 w 854"/>
                  <a:gd name="T11" fmla="*/ 197 h 231"/>
                  <a:gd name="T12" fmla="*/ 643 w 854"/>
                  <a:gd name="T13" fmla="*/ 170 h 231"/>
                  <a:gd name="T14" fmla="*/ 584 w 854"/>
                  <a:gd name="T15" fmla="*/ 115 h 231"/>
                  <a:gd name="T16" fmla="*/ 590 w 854"/>
                  <a:gd name="T17" fmla="*/ 94 h 231"/>
                  <a:gd name="T18" fmla="*/ 580 w 854"/>
                  <a:gd name="T19" fmla="*/ 75 h 231"/>
                  <a:gd name="T20" fmla="*/ 592 w 854"/>
                  <a:gd name="T21" fmla="*/ 48 h 231"/>
                  <a:gd name="T22" fmla="*/ 582 w 854"/>
                  <a:gd name="T23" fmla="*/ 15 h 231"/>
                  <a:gd name="T24" fmla="*/ 568 w 854"/>
                  <a:gd name="T25" fmla="*/ 2 h 231"/>
                  <a:gd name="T26" fmla="*/ 534 w 854"/>
                  <a:gd name="T27" fmla="*/ 6 h 231"/>
                  <a:gd name="T28" fmla="*/ 520 w 854"/>
                  <a:gd name="T29" fmla="*/ 0 h 231"/>
                  <a:gd name="T30" fmla="*/ 521 w 854"/>
                  <a:gd name="T31" fmla="*/ 7 h 231"/>
                  <a:gd name="T32" fmla="*/ 509 w 854"/>
                  <a:gd name="T33" fmla="*/ 15 h 231"/>
                  <a:gd name="T34" fmla="*/ 467 w 854"/>
                  <a:gd name="T35" fmla="*/ 12 h 231"/>
                  <a:gd name="T36" fmla="*/ 436 w 854"/>
                  <a:gd name="T37" fmla="*/ 35 h 231"/>
                  <a:gd name="T38" fmla="*/ 395 w 854"/>
                  <a:gd name="T39" fmla="*/ 18 h 231"/>
                  <a:gd name="T40" fmla="*/ 378 w 854"/>
                  <a:gd name="T41" fmla="*/ 60 h 231"/>
                  <a:gd name="T42" fmla="*/ 332 w 854"/>
                  <a:gd name="T43" fmla="*/ 71 h 231"/>
                  <a:gd name="T44" fmla="*/ 298 w 854"/>
                  <a:gd name="T45" fmla="*/ 128 h 231"/>
                  <a:gd name="T46" fmla="*/ 270 w 854"/>
                  <a:gd name="T47" fmla="*/ 131 h 231"/>
                  <a:gd name="T48" fmla="*/ 260 w 854"/>
                  <a:gd name="T49" fmla="*/ 158 h 231"/>
                  <a:gd name="T50" fmla="*/ 233 w 854"/>
                  <a:gd name="T51" fmla="*/ 162 h 231"/>
                  <a:gd name="T52" fmla="*/ 231 w 854"/>
                  <a:gd name="T53" fmla="*/ 215 h 231"/>
                  <a:gd name="T54" fmla="*/ 206 w 854"/>
                  <a:gd name="T55" fmla="*/ 231 h 231"/>
                  <a:gd name="T56" fmla="*/ 137 w 854"/>
                  <a:gd name="T57" fmla="*/ 210 h 231"/>
                  <a:gd name="T58" fmla="*/ 64 w 854"/>
                  <a:gd name="T59" fmla="*/ 210 h 231"/>
                  <a:gd name="T60" fmla="*/ 53 w 854"/>
                  <a:gd name="T61" fmla="*/ 171 h 231"/>
                  <a:gd name="T62" fmla="*/ 18 w 854"/>
                  <a:gd name="T63" fmla="*/ 154 h 231"/>
                  <a:gd name="T64" fmla="*/ 0 w 854"/>
                  <a:gd name="T65" fmla="*/ 115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54" h="231">
                    <a:moveTo>
                      <a:pt x="854" y="204"/>
                    </a:moveTo>
                    <a:lnTo>
                      <a:pt x="812" y="182"/>
                    </a:lnTo>
                    <a:lnTo>
                      <a:pt x="779" y="191"/>
                    </a:lnTo>
                    <a:lnTo>
                      <a:pt x="748" y="214"/>
                    </a:lnTo>
                    <a:lnTo>
                      <a:pt x="733" y="195"/>
                    </a:lnTo>
                    <a:lnTo>
                      <a:pt x="713" y="197"/>
                    </a:lnTo>
                    <a:lnTo>
                      <a:pt x="643" y="170"/>
                    </a:lnTo>
                    <a:lnTo>
                      <a:pt x="584" y="115"/>
                    </a:lnTo>
                    <a:lnTo>
                      <a:pt x="590" y="94"/>
                    </a:lnTo>
                    <a:lnTo>
                      <a:pt x="580" y="75"/>
                    </a:lnTo>
                    <a:lnTo>
                      <a:pt x="592" y="48"/>
                    </a:lnTo>
                    <a:lnTo>
                      <a:pt x="582" y="15"/>
                    </a:lnTo>
                    <a:lnTo>
                      <a:pt x="568" y="2"/>
                    </a:lnTo>
                    <a:lnTo>
                      <a:pt x="534" y="6"/>
                    </a:lnTo>
                    <a:lnTo>
                      <a:pt x="520" y="0"/>
                    </a:lnTo>
                    <a:lnTo>
                      <a:pt x="521" y="7"/>
                    </a:lnTo>
                    <a:lnTo>
                      <a:pt x="509" y="15"/>
                    </a:lnTo>
                    <a:lnTo>
                      <a:pt x="467" y="12"/>
                    </a:lnTo>
                    <a:lnTo>
                      <a:pt x="436" y="35"/>
                    </a:lnTo>
                    <a:lnTo>
                      <a:pt x="395" y="18"/>
                    </a:lnTo>
                    <a:lnTo>
                      <a:pt x="378" y="60"/>
                    </a:lnTo>
                    <a:lnTo>
                      <a:pt x="332" y="71"/>
                    </a:lnTo>
                    <a:lnTo>
                      <a:pt x="298" y="128"/>
                    </a:lnTo>
                    <a:lnTo>
                      <a:pt x="270" y="131"/>
                    </a:lnTo>
                    <a:lnTo>
                      <a:pt x="260" y="158"/>
                    </a:lnTo>
                    <a:lnTo>
                      <a:pt x="233" y="162"/>
                    </a:lnTo>
                    <a:lnTo>
                      <a:pt x="231" y="215"/>
                    </a:lnTo>
                    <a:lnTo>
                      <a:pt x="206" y="231"/>
                    </a:lnTo>
                    <a:lnTo>
                      <a:pt x="137" y="210"/>
                    </a:lnTo>
                    <a:lnTo>
                      <a:pt x="64" y="210"/>
                    </a:lnTo>
                    <a:lnTo>
                      <a:pt x="53" y="171"/>
                    </a:lnTo>
                    <a:lnTo>
                      <a:pt x="18" y="154"/>
                    </a:lnTo>
                    <a:lnTo>
                      <a:pt x="0" y="1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260">
                <a:extLst>
                  <a:ext uri="{FF2B5EF4-FFF2-40B4-BE49-F238E27FC236}">
                    <a16:creationId xmlns:a16="http://schemas.microsoft.com/office/drawing/2014/main" id="{9FDA63E9-14A0-712A-CCA0-6B43C7D67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" y="986"/>
                <a:ext cx="61" cy="198"/>
              </a:xfrm>
              <a:custGeom>
                <a:avLst/>
                <a:gdLst>
                  <a:gd name="T0" fmla="*/ 68 w 181"/>
                  <a:gd name="T1" fmla="*/ 593 h 593"/>
                  <a:gd name="T2" fmla="*/ 71 w 181"/>
                  <a:gd name="T3" fmla="*/ 560 h 593"/>
                  <a:gd name="T4" fmla="*/ 40 w 181"/>
                  <a:gd name="T5" fmla="*/ 522 h 593"/>
                  <a:gd name="T6" fmla="*/ 91 w 181"/>
                  <a:gd name="T7" fmla="*/ 484 h 593"/>
                  <a:gd name="T8" fmla="*/ 138 w 181"/>
                  <a:gd name="T9" fmla="*/ 493 h 593"/>
                  <a:gd name="T10" fmla="*/ 157 w 181"/>
                  <a:gd name="T11" fmla="*/ 485 h 593"/>
                  <a:gd name="T12" fmla="*/ 168 w 181"/>
                  <a:gd name="T13" fmla="*/ 450 h 593"/>
                  <a:gd name="T14" fmla="*/ 166 w 181"/>
                  <a:gd name="T15" fmla="*/ 424 h 593"/>
                  <a:gd name="T16" fmla="*/ 170 w 181"/>
                  <a:gd name="T17" fmla="*/ 396 h 593"/>
                  <a:gd name="T18" fmla="*/ 181 w 181"/>
                  <a:gd name="T19" fmla="*/ 381 h 593"/>
                  <a:gd name="T20" fmla="*/ 166 w 181"/>
                  <a:gd name="T21" fmla="*/ 356 h 593"/>
                  <a:gd name="T22" fmla="*/ 174 w 181"/>
                  <a:gd name="T23" fmla="*/ 301 h 593"/>
                  <a:gd name="T24" fmla="*/ 142 w 181"/>
                  <a:gd name="T25" fmla="*/ 244 h 593"/>
                  <a:gd name="T26" fmla="*/ 153 w 181"/>
                  <a:gd name="T27" fmla="*/ 216 h 593"/>
                  <a:gd name="T28" fmla="*/ 103 w 181"/>
                  <a:gd name="T29" fmla="*/ 194 h 593"/>
                  <a:gd name="T30" fmla="*/ 88 w 181"/>
                  <a:gd name="T31" fmla="*/ 162 h 593"/>
                  <a:gd name="T32" fmla="*/ 54 w 181"/>
                  <a:gd name="T33" fmla="*/ 159 h 593"/>
                  <a:gd name="T34" fmla="*/ 29 w 181"/>
                  <a:gd name="T35" fmla="*/ 107 h 593"/>
                  <a:gd name="T36" fmla="*/ 0 w 181"/>
                  <a:gd name="T37" fmla="*/ 89 h 593"/>
                  <a:gd name="T38" fmla="*/ 27 w 181"/>
                  <a:gd name="T39" fmla="*/ 20 h 593"/>
                  <a:gd name="T40" fmla="*/ 25 w 181"/>
                  <a:gd name="T41" fmla="*/ 0 h 5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1" h="593">
                    <a:moveTo>
                      <a:pt x="68" y="593"/>
                    </a:moveTo>
                    <a:lnTo>
                      <a:pt x="71" y="560"/>
                    </a:lnTo>
                    <a:lnTo>
                      <a:pt x="40" y="522"/>
                    </a:lnTo>
                    <a:lnTo>
                      <a:pt x="91" y="484"/>
                    </a:lnTo>
                    <a:lnTo>
                      <a:pt x="138" y="493"/>
                    </a:lnTo>
                    <a:lnTo>
                      <a:pt x="157" y="485"/>
                    </a:lnTo>
                    <a:lnTo>
                      <a:pt x="168" y="450"/>
                    </a:lnTo>
                    <a:lnTo>
                      <a:pt x="166" y="424"/>
                    </a:lnTo>
                    <a:lnTo>
                      <a:pt x="170" y="396"/>
                    </a:lnTo>
                    <a:lnTo>
                      <a:pt x="181" y="381"/>
                    </a:lnTo>
                    <a:lnTo>
                      <a:pt x="166" y="356"/>
                    </a:lnTo>
                    <a:lnTo>
                      <a:pt x="174" y="301"/>
                    </a:lnTo>
                    <a:lnTo>
                      <a:pt x="142" y="244"/>
                    </a:lnTo>
                    <a:lnTo>
                      <a:pt x="153" y="216"/>
                    </a:lnTo>
                    <a:lnTo>
                      <a:pt x="103" y="194"/>
                    </a:lnTo>
                    <a:lnTo>
                      <a:pt x="88" y="162"/>
                    </a:lnTo>
                    <a:lnTo>
                      <a:pt x="54" y="159"/>
                    </a:lnTo>
                    <a:lnTo>
                      <a:pt x="29" y="107"/>
                    </a:lnTo>
                    <a:lnTo>
                      <a:pt x="0" y="89"/>
                    </a:lnTo>
                    <a:lnTo>
                      <a:pt x="27" y="20"/>
                    </a:lnTo>
                    <a:lnTo>
                      <a:pt x="2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261">
                <a:extLst>
                  <a:ext uri="{FF2B5EF4-FFF2-40B4-BE49-F238E27FC236}">
                    <a16:creationId xmlns:a16="http://schemas.microsoft.com/office/drawing/2014/main" id="{CA687465-C4AD-EFFE-DAD6-A772B66142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4" y="1180"/>
                <a:ext cx="107" cy="41"/>
              </a:xfrm>
              <a:custGeom>
                <a:avLst/>
                <a:gdLst>
                  <a:gd name="T0" fmla="*/ 320 w 320"/>
                  <a:gd name="T1" fmla="*/ 12 h 122"/>
                  <a:gd name="T2" fmla="*/ 292 w 320"/>
                  <a:gd name="T3" fmla="*/ 14 h 122"/>
                  <a:gd name="T4" fmla="*/ 244 w 320"/>
                  <a:gd name="T5" fmla="*/ 0 h 122"/>
                  <a:gd name="T6" fmla="*/ 217 w 320"/>
                  <a:gd name="T7" fmla="*/ 2 h 122"/>
                  <a:gd name="T8" fmla="*/ 187 w 320"/>
                  <a:gd name="T9" fmla="*/ 31 h 122"/>
                  <a:gd name="T10" fmla="*/ 202 w 320"/>
                  <a:gd name="T11" fmla="*/ 57 h 122"/>
                  <a:gd name="T12" fmla="*/ 197 w 320"/>
                  <a:gd name="T13" fmla="*/ 70 h 122"/>
                  <a:gd name="T14" fmla="*/ 124 w 320"/>
                  <a:gd name="T15" fmla="*/ 84 h 122"/>
                  <a:gd name="T16" fmla="*/ 90 w 320"/>
                  <a:gd name="T17" fmla="*/ 73 h 122"/>
                  <a:gd name="T18" fmla="*/ 44 w 320"/>
                  <a:gd name="T19" fmla="*/ 91 h 122"/>
                  <a:gd name="T20" fmla="*/ 17 w 320"/>
                  <a:gd name="T21" fmla="*/ 87 h 122"/>
                  <a:gd name="T22" fmla="*/ 4 w 320"/>
                  <a:gd name="T23" fmla="*/ 96 h 122"/>
                  <a:gd name="T24" fmla="*/ 0 w 320"/>
                  <a:gd name="T25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0" h="122">
                    <a:moveTo>
                      <a:pt x="320" y="12"/>
                    </a:moveTo>
                    <a:lnTo>
                      <a:pt x="292" y="14"/>
                    </a:lnTo>
                    <a:lnTo>
                      <a:pt x="244" y="0"/>
                    </a:lnTo>
                    <a:lnTo>
                      <a:pt x="217" y="2"/>
                    </a:lnTo>
                    <a:lnTo>
                      <a:pt x="187" y="31"/>
                    </a:lnTo>
                    <a:lnTo>
                      <a:pt x="202" y="57"/>
                    </a:lnTo>
                    <a:lnTo>
                      <a:pt x="197" y="70"/>
                    </a:lnTo>
                    <a:lnTo>
                      <a:pt x="124" y="84"/>
                    </a:lnTo>
                    <a:lnTo>
                      <a:pt x="90" y="73"/>
                    </a:lnTo>
                    <a:lnTo>
                      <a:pt x="44" y="91"/>
                    </a:lnTo>
                    <a:lnTo>
                      <a:pt x="17" y="87"/>
                    </a:lnTo>
                    <a:lnTo>
                      <a:pt x="4" y="96"/>
                    </a:lnTo>
                    <a:lnTo>
                      <a:pt x="0" y="1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262">
                <a:extLst>
                  <a:ext uri="{FF2B5EF4-FFF2-40B4-BE49-F238E27FC236}">
                    <a16:creationId xmlns:a16="http://schemas.microsoft.com/office/drawing/2014/main" id="{011D7638-02CC-83F1-7111-481289ED57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1184"/>
                <a:ext cx="177" cy="165"/>
              </a:xfrm>
              <a:custGeom>
                <a:avLst/>
                <a:gdLst>
                  <a:gd name="T0" fmla="*/ 532 w 532"/>
                  <a:gd name="T1" fmla="*/ 467 h 496"/>
                  <a:gd name="T2" fmla="*/ 513 w 532"/>
                  <a:gd name="T3" fmla="*/ 476 h 496"/>
                  <a:gd name="T4" fmla="*/ 486 w 532"/>
                  <a:gd name="T5" fmla="*/ 465 h 496"/>
                  <a:gd name="T6" fmla="*/ 441 w 532"/>
                  <a:gd name="T7" fmla="*/ 496 h 496"/>
                  <a:gd name="T8" fmla="*/ 425 w 532"/>
                  <a:gd name="T9" fmla="*/ 477 h 496"/>
                  <a:gd name="T10" fmla="*/ 430 w 532"/>
                  <a:gd name="T11" fmla="*/ 450 h 496"/>
                  <a:gd name="T12" fmla="*/ 380 w 532"/>
                  <a:gd name="T13" fmla="*/ 415 h 496"/>
                  <a:gd name="T14" fmla="*/ 371 w 532"/>
                  <a:gd name="T15" fmla="*/ 388 h 496"/>
                  <a:gd name="T16" fmla="*/ 326 w 532"/>
                  <a:gd name="T17" fmla="*/ 420 h 496"/>
                  <a:gd name="T18" fmla="*/ 278 w 532"/>
                  <a:gd name="T19" fmla="*/ 397 h 496"/>
                  <a:gd name="T20" fmla="*/ 275 w 532"/>
                  <a:gd name="T21" fmla="*/ 370 h 496"/>
                  <a:gd name="T22" fmla="*/ 254 w 532"/>
                  <a:gd name="T23" fmla="*/ 359 h 496"/>
                  <a:gd name="T24" fmla="*/ 208 w 532"/>
                  <a:gd name="T25" fmla="*/ 377 h 496"/>
                  <a:gd name="T26" fmla="*/ 200 w 532"/>
                  <a:gd name="T27" fmla="*/ 358 h 496"/>
                  <a:gd name="T28" fmla="*/ 210 w 532"/>
                  <a:gd name="T29" fmla="*/ 329 h 496"/>
                  <a:gd name="T30" fmla="*/ 202 w 532"/>
                  <a:gd name="T31" fmla="*/ 304 h 496"/>
                  <a:gd name="T32" fmla="*/ 172 w 532"/>
                  <a:gd name="T33" fmla="*/ 280 h 496"/>
                  <a:gd name="T34" fmla="*/ 222 w 532"/>
                  <a:gd name="T35" fmla="*/ 234 h 496"/>
                  <a:gd name="T36" fmla="*/ 220 w 532"/>
                  <a:gd name="T37" fmla="*/ 214 h 496"/>
                  <a:gd name="T38" fmla="*/ 199 w 532"/>
                  <a:gd name="T39" fmla="*/ 203 h 496"/>
                  <a:gd name="T40" fmla="*/ 197 w 532"/>
                  <a:gd name="T41" fmla="*/ 176 h 496"/>
                  <a:gd name="T42" fmla="*/ 176 w 532"/>
                  <a:gd name="T43" fmla="*/ 165 h 496"/>
                  <a:gd name="T44" fmla="*/ 150 w 532"/>
                  <a:gd name="T45" fmla="*/ 114 h 496"/>
                  <a:gd name="T46" fmla="*/ 130 w 532"/>
                  <a:gd name="T47" fmla="*/ 115 h 496"/>
                  <a:gd name="T48" fmla="*/ 119 w 532"/>
                  <a:gd name="T49" fmla="*/ 136 h 496"/>
                  <a:gd name="T50" fmla="*/ 98 w 532"/>
                  <a:gd name="T51" fmla="*/ 126 h 496"/>
                  <a:gd name="T52" fmla="*/ 98 w 532"/>
                  <a:gd name="T53" fmla="*/ 118 h 496"/>
                  <a:gd name="T54" fmla="*/ 121 w 532"/>
                  <a:gd name="T55" fmla="*/ 82 h 496"/>
                  <a:gd name="T56" fmla="*/ 106 w 532"/>
                  <a:gd name="T57" fmla="*/ 65 h 496"/>
                  <a:gd name="T58" fmla="*/ 65 w 532"/>
                  <a:gd name="T59" fmla="*/ 61 h 496"/>
                  <a:gd name="T60" fmla="*/ 64 w 532"/>
                  <a:gd name="T61" fmla="*/ 48 h 496"/>
                  <a:gd name="T62" fmla="*/ 75 w 532"/>
                  <a:gd name="T63" fmla="*/ 33 h 496"/>
                  <a:gd name="T64" fmla="*/ 61 w 532"/>
                  <a:gd name="T65" fmla="*/ 15 h 496"/>
                  <a:gd name="T66" fmla="*/ 21 w 532"/>
                  <a:gd name="T67" fmla="*/ 12 h 496"/>
                  <a:gd name="T68" fmla="*/ 0 w 532"/>
                  <a:gd name="T69" fmla="*/ 0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32" h="496">
                    <a:moveTo>
                      <a:pt x="532" y="467"/>
                    </a:moveTo>
                    <a:lnTo>
                      <a:pt x="513" y="476"/>
                    </a:lnTo>
                    <a:lnTo>
                      <a:pt x="486" y="465"/>
                    </a:lnTo>
                    <a:lnTo>
                      <a:pt x="441" y="496"/>
                    </a:lnTo>
                    <a:lnTo>
                      <a:pt x="425" y="477"/>
                    </a:lnTo>
                    <a:lnTo>
                      <a:pt x="430" y="450"/>
                    </a:lnTo>
                    <a:lnTo>
                      <a:pt x="380" y="415"/>
                    </a:lnTo>
                    <a:lnTo>
                      <a:pt x="371" y="388"/>
                    </a:lnTo>
                    <a:lnTo>
                      <a:pt x="326" y="420"/>
                    </a:lnTo>
                    <a:lnTo>
                      <a:pt x="278" y="397"/>
                    </a:lnTo>
                    <a:lnTo>
                      <a:pt x="275" y="370"/>
                    </a:lnTo>
                    <a:lnTo>
                      <a:pt x="254" y="359"/>
                    </a:lnTo>
                    <a:lnTo>
                      <a:pt x="208" y="377"/>
                    </a:lnTo>
                    <a:lnTo>
                      <a:pt x="200" y="358"/>
                    </a:lnTo>
                    <a:lnTo>
                      <a:pt x="210" y="329"/>
                    </a:lnTo>
                    <a:lnTo>
                      <a:pt x="202" y="304"/>
                    </a:lnTo>
                    <a:lnTo>
                      <a:pt x="172" y="280"/>
                    </a:lnTo>
                    <a:lnTo>
                      <a:pt x="222" y="234"/>
                    </a:lnTo>
                    <a:lnTo>
                      <a:pt x="220" y="214"/>
                    </a:lnTo>
                    <a:lnTo>
                      <a:pt x="199" y="203"/>
                    </a:lnTo>
                    <a:lnTo>
                      <a:pt x="197" y="176"/>
                    </a:lnTo>
                    <a:lnTo>
                      <a:pt x="176" y="165"/>
                    </a:lnTo>
                    <a:lnTo>
                      <a:pt x="150" y="114"/>
                    </a:lnTo>
                    <a:lnTo>
                      <a:pt x="130" y="115"/>
                    </a:lnTo>
                    <a:lnTo>
                      <a:pt x="119" y="136"/>
                    </a:lnTo>
                    <a:lnTo>
                      <a:pt x="98" y="126"/>
                    </a:lnTo>
                    <a:lnTo>
                      <a:pt x="98" y="118"/>
                    </a:lnTo>
                    <a:lnTo>
                      <a:pt x="121" y="82"/>
                    </a:lnTo>
                    <a:lnTo>
                      <a:pt x="106" y="65"/>
                    </a:lnTo>
                    <a:lnTo>
                      <a:pt x="65" y="61"/>
                    </a:lnTo>
                    <a:lnTo>
                      <a:pt x="64" y="48"/>
                    </a:lnTo>
                    <a:lnTo>
                      <a:pt x="75" y="33"/>
                    </a:lnTo>
                    <a:lnTo>
                      <a:pt x="61" y="15"/>
                    </a:lnTo>
                    <a:lnTo>
                      <a:pt x="21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263">
                <a:extLst>
                  <a:ext uri="{FF2B5EF4-FFF2-40B4-BE49-F238E27FC236}">
                    <a16:creationId xmlns:a16="http://schemas.microsoft.com/office/drawing/2014/main" id="{D17DC6A4-C496-FCED-B389-1A15A65B96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1045"/>
                <a:ext cx="228" cy="177"/>
              </a:xfrm>
              <a:custGeom>
                <a:avLst/>
                <a:gdLst>
                  <a:gd name="T0" fmla="*/ 686 w 686"/>
                  <a:gd name="T1" fmla="*/ 526 h 531"/>
                  <a:gd name="T2" fmla="*/ 646 w 686"/>
                  <a:gd name="T3" fmla="*/ 524 h 531"/>
                  <a:gd name="T4" fmla="*/ 622 w 686"/>
                  <a:gd name="T5" fmla="*/ 478 h 531"/>
                  <a:gd name="T6" fmla="*/ 609 w 686"/>
                  <a:gd name="T7" fmla="*/ 487 h 531"/>
                  <a:gd name="T8" fmla="*/ 611 w 686"/>
                  <a:gd name="T9" fmla="*/ 513 h 531"/>
                  <a:gd name="T10" fmla="*/ 583 w 686"/>
                  <a:gd name="T11" fmla="*/ 495 h 531"/>
                  <a:gd name="T12" fmla="*/ 546 w 686"/>
                  <a:gd name="T13" fmla="*/ 526 h 531"/>
                  <a:gd name="T14" fmla="*/ 510 w 686"/>
                  <a:gd name="T15" fmla="*/ 509 h 531"/>
                  <a:gd name="T16" fmla="*/ 492 w 686"/>
                  <a:gd name="T17" fmla="*/ 531 h 531"/>
                  <a:gd name="T18" fmla="*/ 465 w 686"/>
                  <a:gd name="T19" fmla="*/ 521 h 531"/>
                  <a:gd name="T20" fmla="*/ 385 w 686"/>
                  <a:gd name="T21" fmla="*/ 528 h 531"/>
                  <a:gd name="T22" fmla="*/ 387 w 686"/>
                  <a:gd name="T23" fmla="*/ 481 h 531"/>
                  <a:gd name="T24" fmla="*/ 386 w 686"/>
                  <a:gd name="T25" fmla="*/ 461 h 531"/>
                  <a:gd name="T26" fmla="*/ 371 w 686"/>
                  <a:gd name="T27" fmla="*/ 455 h 531"/>
                  <a:gd name="T28" fmla="*/ 359 w 686"/>
                  <a:gd name="T29" fmla="*/ 470 h 531"/>
                  <a:gd name="T30" fmla="*/ 338 w 686"/>
                  <a:gd name="T31" fmla="*/ 465 h 531"/>
                  <a:gd name="T32" fmla="*/ 337 w 686"/>
                  <a:gd name="T33" fmla="*/ 445 h 531"/>
                  <a:gd name="T34" fmla="*/ 350 w 686"/>
                  <a:gd name="T35" fmla="*/ 444 h 531"/>
                  <a:gd name="T36" fmla="*/ 355 w 686"/>
                  <a:gd name="T37" fmla="*/ 430 h 531"/>
                  <a:gd name="T38" fmla="*/ 326 w 686"/>
                  <a:gd name="T39" fmla="*/ 398 h 531"/>
                  <a:gd name="T40" fmla="*/ 291 w 686"/>
                  <a:gd name="T41" fmla="*/ 315 h 531"/>
                  <a:gd name="T42" fmla="*/ 256 w 686"/>
                  <a:gd name="T43" fmla="*/ 298 h 531"/>
                  <a:gd name="T44" fmla="*/ 259 w 686"/>
                  <a:gd name="T45" fmla="*/ 257 h 531"/>
                  <a:gd name="T46" fmla="*/ 238 w 686"/>
                  <a:gd name="T47" fmla="*/ 253 h 531"/>
                  <a:gd name="T48" fmla="*/ 234 w 686"/>
                  <a:gd name="T49" fmla="*/ 273 h 531"/>
                  <a:gd name="T50" fmla="*/ 201 w 686"/>
                  <a:gd name="T51" fmla="*/ 283 h 531"/>
                  <a:gd name="T52" fmla="*/ 169 w 686"/>
                  <a:gd name="T53" fmla="*/ 232 h 531"/>
                  <a:gd name="T54" fmla="*/ 149 w 686"/>
                  <a:gd name="T55" fmla="*/ 234 h 531"/>
                  <a:gd name="T56" fmla="*/ 137 w 686"/>
                  <a:gd name="T57" fmla="*/ 242 h 531"/>
                  <a:gd name="T58" fmla="*/ 129 w 686"/>
                  <a:gd name="T59" fmla="*/ 236 h 531"/>
                  <a:gd name="T60" fmla="*/ 153 w 686"/>
                  <a:gd name="T61" fmla="*/ 194 h 531"/>
                  <a:gd name="T62" fmla="*/ 150 w 686"/>
                  <a:gd name="T63" fmla="*/ 174 h 531"/>
                  <a:gd name="T64" fmla="*/ 155 w 686"/>
                  <a:gd name="T65" fmla="*/ 146 h 531"/>
                  <a:gd name="T66" fmla="*/ 70 w 686"/>
                  <a:gd name="T67" fmla="*/ 34 h 531"/>
                  <a:gd name="T68" fmla="*/ 43 w 686"/>
                  <a:gd name="T69" fmla="*/ 23 h 531"/>
                  <a:gd name="T70" fmla="*/ 10 w 686"/>
                  <a:gd name="T71" fmla="*/ 33 h 531"/>
                  <a:gd name="T72" fmla="*/ 0 w 686"/>
                  <a:gd name="T73" fmla="*/ 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86" h="531">
                    <a:moveTo>
                      <a:pt x="686" y="526"/>
                    </a:moveTo>
                    <a:lnTo>
                      <a:pt x="646" y="524"/>
                    </a:lnTo>
                    <a:lnTo>
                      <a:pt x="622" y="478"/>
                    </a:lnTo>
                    <a:lnTo>
                      <a:pt x="609" y="487"/>
                    </a:lnTo>
                    <a:lnTo>
                      <a:pt x="611" y="513"/>
                    </a:lnTo>
                    <a:lnTo>
                      <a:pt x="583" y="495"/>
                    </a:lnTo>
                    <a:lnTo>
                      <a:pt x="546" y="526"/>
                    </a:lnTo>
                    <a:lnTo>
                      <a:pt x="510" y="509"/>
                    </a:lnTo>
                    <a:lnTo>
                      <a:pt x="492" y="531"/>
                    </a:lnTo>
                    <a:lnTo>
                      <a:pt x="465" y="521"/>
                    </a:lnTo>
                    <a:lnTo>
                      <a:pt x="385" y="528"/>
                    </a:lnTo>
                    <a:lnTo>
                      <a:pt x="387" y="481"/>
                    </a:lnTo>
                    <a:lnTo>
                      <a:pt x="386" y="461"/>
                    </a:lnTo>
                    <a:lnTo>
                      <a:pt x="371" y="455"/>
                    </a:lnTo>
                    <a:lnTo>
                      <a:pt x="359" y="470"/>
                    </a:lnTo>
                    <a:lnTo>
                      <a:pt x="338" y="465"/>
                    </a:lnTo>
                    <a:lnTo>
                      <a:pt x="337" y="445"/>
                    </a:lnTo>
                    <a:lnTo>
                      <a:pt x="350" y="444"/>
                    </a:lnTo>
                    <a:lnTo>
                      <a:pt x="355" y="430"/>
                    </a:lnTo>
                    <a:lnTo>
                      <a:pt x="326" y="398"/>
                    </a:lnTo>
                    <a:lnTo>
                      <a:pt x="291" y="315"/>
                    </a:lnTo>
                    <a:lnTo>
                      <a:pt x="256" y="298"/>
                    </a:lnTo>
                    <a:lnTo>
                      <a:pt x="259" y="257"/>
                    </a:lnTo>
                    <a:lnTo>
                      <a:pt x="238" y="253"/>
                    </a:lnTo>
                    <a:lnTo>
                      <a:pt x="234" y="273"/>
                    </a:lnTo>
                    <a:lnTo>
                      <a:pt x="201" y="283"/>
                    </a:lnTo>
                    <a:lnTo>
                      <a:pt x="169" y="232"/>
                    </a:lnTo>
                    <a:lnTo>
                      <a:pt x="149" y="234"/>
                    </a:lnTo>
                    <a:lnTo>
                      <a:pt x="137" y="242"/>
                    </a:lnTo>
                    <a:lnTo>
                      <a:pt x="129" y="236"/>
                    </a:lnTo>
                    <a:lnTo>
                      <a:pt x="153" y="194"/>
                    </a:lnTo>
                    <a:lnTo>
                      <a:pt x="150" y="174"/>
                    </a:lnTo>
                    <a:lnTo>
                      <a:pt x="155" y="146"/>
                    </a:lnTo>
                    <a:lnTo>
                      <a:pt x="70" y="34"/>
                    </a:lnTo>
                    <a:lnTo>
                      <a:pt x="43" y="23"/>
                    </a:lnTo>
                    <a:lnTo>
                      <a:pt x="10" y="3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264">
                <a:extLst>
                  <a:ext uri="{FF2B5EF4-FFF2-40B4-BE49-F238E27FC236}">
                    <a16:creationId xmlns:a16="http://schemas.microsoft.com/office/drawing/2014/main" id="{8817E4F0-40BA-4F22-90A4-E10B87D2EE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0" y="1221"/>
                <a:ext cx="66" cy="228"/>
              </a:xfrm>
              <a:custGeom>
                <a:avLst/>
                <a:gdLst>
                  <a:gd name="T0" fmla="*/ 164 w 199"/>
                  <a:gd name="T1" fmla="*/ 0 h 684"/>
                  <a:gd name="T2" fmla="*/ 167 w 199"/>
                  <a:gd name="T3" fmla="*/ 27 h 684"/>
                  <a:gd name="T4" fmla="*/ 148 w 199"/>
                  <a:gd name="T5" fmla="*/ 42 h 684"/>
                  <a:gd name="T6" fmla="*/ 138 w 199"/>
                  <a:gd name="T7" fmla="*/ 69 h 684"/>
                  <a:gd name="T8" fmla="*/ 146 w 199"/>
                  <a:gd name="T9" fmla="*/ 96 h 684"/>
                  <a:gd name="T10" fmla="*/ 187 w 199"/>
                  <a:gd name="T11" fmla="*/ 99 h 684"/>
                  <a:gd name="T12" fmla="*/ 199 w 199"/>
                  <a:gd name="T13" fmla="*/ 152 h 684"/>
                  <a:gd name="T14" fmla="*/ 196 w 199"/>
                  <a:gd name="T15" fmla="*/ 192 h 684"/>
                  <a:gd name="T16" fmla="*/ 171 w 199"/>
                  <a:gd name="T17" fmla="*/ 221 h 684"/>
                  <a:gd name="T18" fmla="*/ 144 w 199"/>
                  <a:gd name="T19" fmla="*/ 217 h 684"/>
                  <a:gd name="T20" fmla="*/ 132 w 199"/>
                  <a:gd name="T21" fmla="*/ 238 h 684"/>
                  <a:gd name="T22" fmla="*/ 150 w 199"/>
                  <a:gd name="T23" fmla="*/ 283 h 684"/>
                  <a:gd name="T24" fmla="*/ 118 w 199"/>
                  <a:gd name="T25" fmla="*/ 293 h 684"/>
                  <a:gd name="T26" fmla="*/ 126 w 199"/>
                  <a:gd name="T27" fmla="*/ 313 h 684"/>
                  <a:gd name="T28" fmla="*/ 109 w 199"/>
                  <a:gd name="T29" fmla="*/ 348 h 684"/>
                  <a:gd name="T30" fmla="*/ 105 w 199"/>
                  <a:gd name="T31" fmla="*/ 375 h 684"/>
                  <a:gd name="T32" fmla="*/ 92 w 199"/>
                  <a:gd name="T33" fmla="*/ 383 h 684"/>
                  <a:gd name="T34" fmla="*/ 83 w 199"/>
                  <a:gd name="T35" fmla="*/ 424 h 684"/>
                  <a:gd name="T36" fmla="*/ 34 w 199"/>
                  <a:gd name="T37" fmla="*/ 482 h 684"/>
                  <a:gd name="T38" fmla="*/ 41 w 199"/>
                  <a:gd name="T39" fmla="*/ 542 h 684"/>
                  <a:gd name="T40" fmla="*/ 23 w 199"/>
                  <a:gd name="T41" fmla="*/ 570 h 684"/>
                  <a:gd name="T42" fmla="*/ 9 w 199"/>
                  <a:gd name="T43" fmla="*/ 571 h 684"/>
                  <a:gd name="T44" fmla="*/ 0 w 199"/>
                  <a:gd name="T45" fmla="*/ 606 h 684"/>
                  <a:gd name="T46" fmla="*/ 8 w 199"/>
                  <a:gd name="T47" fmla="*/ 625 h 684"/>
                  <a:gd name="T48" fmla="*/ 9 w 199"/>
                  <a:gd name="T49" fmla="*/ 639 h 684"/>
                  <a:gd name="T50" fmla="*/ 30 w 199"/>
                  <a:gd name="T51" fmla="*/ 644 h 684"/>
                  <a:gd name="T52" fmla="*/ 27 w 199"/>
                  <a:gd name="T53" fmla="*/ 684 h 6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99" h="684">
                    <a:moveTo>
                      <a:pt x="164" y="0"/>
                    </a:moveTo>
                    <a:lnTo>
                      <a:pt x="167" y="27"/>
                    </a:lnTo>
                    <a:lnTo>
                      <a:pt x="148" y="42"/>
                    </a:lnTo>
                    <a:lnTo>
                      <a:pt x="138" y="69"/>
                    </a:lnTo>
                    <a:lnTo>
                      <a:pt x="146" y="96"/>
                    </a:lnTo>
                    <a:lnTo>
                      <a:pt x="187" y="99"/>
                    </a:lnTo>
                    <a:lnTo>
                      <a:pt x="199" y="152"/>
                    </a:lnTo>
                    <a:lnTo>
                      <a:pt x="196" y="192"/>
                    </a:lnTo>
                    <a:lnTo>
                      <a:pt x="171" y="221"/>
                    </a:lnTo>
                    <a:lnTo>
                      <a:pt x="144" y="217"/>
                    </a:lnTo>
                    <a:lnTo>
                      <a:pt x="132" y="238"/>
                    </a:lnTo>
                    <a:lnTo>
                      <a:pt x="150" y="283"/>
                    </a:lnTo>
                    <a:lnTo>
                      <a:pt x="118" y="293"/>
                    </a:lnTo>
                    <a:lnTo>
                      <a:pt x="126" y="313"/>
                    </a:lnTo>
                    <a:lnTo>
                      <a:pt x="109" y="348"/>
                    </a:lnTo>
                    <a:lnTo>
                      <a:pt x="105" y="375"/>
                    </a:lnTo>
                    <a:lnTo>
                      <a:pt x="92" y="383"/>
                    </a:lnTo>
                    <a:lnTo>
                      <a:pt x="83" y="424"/>
                    </a:lnTo>
                    <a:lnTo>
                      <a:pt x="34" y="482"/>
                    </a:lnTo>
                    <a:lnTo>
                      <a:pt x="41" y="542"/>
                    </a:lnTo>
                    <a:lnTo>
                      <a:pt x="23" y="570"/>
                    </a:lnTo>
                    <a:lnTo>
                      <a:pt x="9" y="571"/>
                    </a:lnTo>
                    <a:lnTo>
                      <a:pt x="0" y="606"/>
                    </a:lnTo>
                    <a:lnTo>
                      <a:pt x="8" y="625"/>
                    </a:lnTo>
                    <a:lnTo>
                      <a:pt x="9" y="639"/>
                    </a:lnTo>
                    <a:lnTo>
                      <a:pt x="30" y="644"/>
                    </a:lnTo>
                    <a:lnTo>
                      <a:pt x="27" y="68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265">
                <a:extLst>
                  <a:ext uri="{FF2B5EF4-FFF2-40B4-BE49-F238E27FC236}">
                    <a16:creationId xmlns:a16="http://schemas.microsoft.com/office/drawing/2014/main" id="{EAC31DC6-9FA5-2682-6126-7CB7CE620D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1172"/>
                <a:ext cx="245" cy="73"/>
              </a:xfrm>
              <a:custGeom>
                <a:avLst/>
                <a:gdLst>
                  <a:gd name="T0" fmla="*/ 733 w 733"/>
                  <a:gd name="T1" fmla="*/ 219 h 219"/>
                  <a:gd name="T2" fmla="*/ 711 w 733"/>
                  <a:gd name="T3" fmla="*/ 201 h 219"/>
                  <a:gd name="T4" fmla="*/ 703 w 733"/>
                  <a:gd name="T5" fmla="*/ 174 h 219"/>
                  <a:gd name="T6" fmla="*/ 596 w 733"/>
                  <a:gd name="T7" fmla="*/ 117 h 219"/>
                  <a:gd name="T8" fmla="*/ 580 w 733"/>
                  <a:gd name="T9" fmla="*/ 92 h 219"/>
                  <a:gd name="T10" fmla="*/ 559 w 733"/>
                  <a:gd name="T11" fmla="*/ 74 h 219"/>
                  <a:gd name="T12" fmla="*/ 533 w 733"/>
                  <a:gd name="T13" fmla="*/ 83 h 219"/>
                  <a:gd name="T14" fmla="*/ 510 w 733"/>
                  <a:gd name="T15" fmla="*/ 118 h 219"/>
                  <a:gd name="T16" fmla="*/ 465 w 733"/>
                  <a:gd name="T17" fmla="*/ 143 h 219"/>
                  <a:gd name="T18" fmla="*/ 450 w 733"/>
                  <a:gd name="T19" fmla="*/ 125 h 219"/>
                  <a:gd name="T20" fmla="*/ 449 w 733"/>
                  <a:gd name="T21" fmla="*/ 111 h 219"/>
                  <a:gd name="T22" fmla="*/ 425 w 733"/>
                  <a:gd name="T23" fmla="*/ 79 h 219"/>
                  <a:gd name="T24" fmla="*/ 391 w 733"/>
                  <a:gd name="T25" fmla="*/ 63 h 219"/>
                  <a:gd name="T26" fmla="*/ 338 w 733"/>
                  <a:gd name="T27" fmla="*/ 74 h 219"/>
                  <a:gd name="T28" fmla="*/ 311 w 733"/>
                  <a:gd name="T29" fmla="*/ 70 h 219"/>
                  <a:gd name="T30" fmla="*/ 273 w 733"/>
                  <a:gd name="T31" fmla="*/ 94 h 219"/>
                  <a:gd name="T32" fmla="*/ 253 w 733"/>
                  <a:gd name="T33" fmla="*/ 95 h 219"/>
                  <a:gd name="T34" fmla="*/ 244 w 733"/>
                  <a:gd name="T35" fmla="*/ 83 h 219"/>
                  <a:gd name="T36" fmla="*/ 209 w 733"/>
                  <a:gd name="T37" fmla="*/ 66 h 219"/>
                  <a:gd name="T38" fmla="*/ 215 w 733"/>
                  <a:gd name="T39" fmla="*/ 46 h 219"/>
                  <a:gd name="T40" fmla="*/ 205 w 733"/>
                  <a:gd name="T41" fmla="*/ 19 h 219"/>
                  <a:gd name="T42" fmla="*/ 190 w 733"/>
                  <a:gd name="T43" fmla="*/ 0 h 219"/>
                  <a:gd name="T44" fmla="*/ 125 w 733"/>
                  <a:gd name="T45" fmla="*/ 20 h 219"/>
                  <a:gd name="T46" fmla="*/ 89 w 733"/>
                  <a:gd name="T47" fmla="*/ 77 h 219"/>
                  <a:gd name="T48" fmla="*/ 69 w 733"/>
                  <a:gd name="T49" fmla="*/ 79 h 219"/>
                  <a:gd name="T50" fmla="*/ 51 w 733"/>
                  <a:gd name="T51" fmla="*/ 101 h 219"/>
                  <a:gd name="T52" fmla="*/ 39 w 733"/>
                  <a:gd name="T53" fmla="*/ 102 h 219"/>
                  <a:gd name="T54" fmla="*/ 55 w 733"/>
                  <a:gd name="T55" fmla="*/ 67 h 219"/>
                  <a:gd name="T56" fmla="*/ 47 w 733"/>
                  <a:gd name="T57" fmla="*/ 54 h 219"/>
                  <a:gd name="T58" fmla="*/ 34 w 733"/>
                  <a:gd name="T59" fmla="*/ 55 h 219"/>
                  <a:gd name="T60" fmla="*/ 28 w 733"/>
                  <a:gd name="T61" fmla="*/ 63 h 219"/>
                  <a:gd name="T62" fmla="*/ 24 w 733"/>
                  <a:gd name="T63" fmla="*/ 90 h 219"/>
                  <a:gd name="T64" fmla="*/ 0 w 733"/>
                  <a:gd name="T65" fmla="*/ 120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33" h="219">
                    <a:moveTo>
                      <a:pt x="733" y="219"/>
                    </a:moveTo>
                    <a:lnTo>
                      <a:pt x="711" y="201"/>
                    </a:lnTo>
                    <a:lnTo>
                      <a:pt x="703" y="174"/>
                    </a:lnTo>
                    <a:lnTo>
                      <a:pt x="596" y="117"/>
                    </a:lnTo>
                    <a:lnTo>
                      <a:pt x="580" y="92"/>
                    </a:lnTo>
                    <a:lnTo>
                      <a:pt x="559" y="74"/>
                    </a:lnTo>
                    <a:lnTo>
                      <a:pt x="533" y="83"/>
                    </a:lnTo>
                    <a:lnTo>
                      <a:pt x="510" y="118"/>
                    </a:lnTo>
                    <a:lnTo>
                      <a:pt x="465" y="143"/>
                    </a:lnTo>
                    <a:lnTo>
                      <a:pt x="450" y="125"/>
                    </a:lnTo>
                    <a:lnTo>
                      <a:pt x="449" y="111"/>
                    </a:lnTo>
                    <a:lnTo>
                      <a:pt x="425" y="79"/>
                    </a:lnTo>
                    <a:lnTo>
                      <a:pt x="391" y="63"/>
                    </a:lnTo>
                    <a:lnTo>
                      <a:pt x="338" y="74"/>
                    </a:lnTo>
                    <a:lnTo>
                      <a:pt x="311" y="70"/>
                    </a:lnTo>
                    <a:lnTo>
                      <a:pt x="273" y="94"/>
                    </a:lnTo>
                    <a:lnTo>
                      <a:pt x="253" y="95"/>
                    </a:lnTo>
                    <a:lnTo>
                      <a:pt x="244" y="83"/>
                    </a:lnTo>
                    <a:lnTo>
                      <a:pt x="209" y="66"/>
                    </a:lnTo>
                    <a:lnTo>
                      <a:pt x="215" y="46"/>
                    </a:lnTo>
                    <a:lnTo>
                      <a:pt x="205" y="19"/>
                    </a:lnTo>
                    <a:lnTo>
                      <a:pt x="190" y="0"/>
                    </a:lnTo>
                    <a:lnTo>
                      <a:pt x="125" y="20"/>
                    </a:lnTo>
                    <a:lnTo>
                      <a:pt x="89" y="77"/>
                    </a:lnTo>
                    <a:lnTo>
                      <a:pt x="69" y="79"/>
                    </a:lnTo>
                    <a:lnTo>
                      <a:pt x="51" y="101"/>
                    </a:lnTo>
                    <a:lnTo>
                      <a:pt x="39" y="102"/>
                    </a:lnTo>
                    <a:lnTo>
                      <a:pt x="55" y="67"/>
                    </a:lnTo>
                    <a:lnTo>
                      <a:pt x="47" y="54"/>
                    </a:lnTo>
                    <a:lnTo>
                      <a:pt x="34" y="55"/>
                    </a:lnTo>
                    <a:lnTo>
                      <a:pt x="28" y="63"/>
                    </a:lnTo>
                    <a:lnTo>
                      <a:pt x="24" y="90"/>
                    </a:lnTo>
                    <a:lnTo>
                      <a:pt x="0" y="1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266">
                <a:extLst>
                  <a:ext uri="{FF2B5EF4-FFF2-40B4-BE49-F238E27FC236}">
                    <a16:creationId xmlns:a16="http://schemas.microsoft.com/office/drawing/2014/main" id="{A136B30F-3F5A-D594-9361-9CECC1A524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" y="1212"/>
                <a:ext cx="128" cy="128"/>
              </a:xfrm>
              <a:custGeom>
                <a:avLst/>
                <a:gdLst>
                  <a:gd name="T0" fmla="*/ 382 w 384"/>
                  <a:gd name="T1" fmla="*/ 0 h 383"/>
                  <a:gd name="T2" fmla="*/ 384 w 384"/>
                  <a:gd name="T3" fmla="*/ 20 h 383"/>
                  <a:gd name="T4" fmla="*/ 351 w 384"/>
                  <a:gd name="T5" fmla="*/ 35 h 383"/>
                  <a:gd name="T6" fmla="*/ 336 w 384"/>
                  <a:gd name="T7" fmla="*/ 84 h 383"/>
                  <a:gd name="T8" fmla="*/ 289 w 384"/>
                  <a:gd name="T9" fmla="*/ 82 h 383"/>
                  <a:gd name="T10" fmla="*/ 272 w 384"/>
                  <a:gd name="T11" fmla="*/ 123 h 383"/>
                  <a:gd name="T12" fmla="*/ 246 w 384"/>
                  <a:gd name="T13" fmla="*/ 126 h 383"/>
                  <a:gd name="T14" fmla="*/ 233 w 384"/>
                  <a:gd name="T15" fmla="*/ 133 h 383"/>
                  <a:gd name="T16" fmla="*/ 230 w 384"/>
                  <a:gd name="T17" fmla="*/ 175 h 383"/>
                  <a:gd name="T18" fmla="*/ 251 w 384"/>
                  <a:gd name="T19" fmla="*/ 186 h 383"/>
                  <a:gd name="T20" fmla="*/ 253 w 384"/>
                  <a:gd name="T21" fmla="*/ 199 h 383"/>
                  <a:gd name="T22" fmla="*/ 237 w 384"/>
                  <a:gd name="T23" fmla="*/ 247 h 383"/>
                  <a:gd name="T24" fmla="*/ 240 w 384"/>
                  <a:gd name="T25" fmla="*/ 281 h 383"/>
                  <a:gd name="T26" fmla="*/ 174 w 384"/>
                  <a:gd name="T27" fmla="*/ 294 h 383"/>
                  <a:gd name="T28" fmla="*/ 158 w 384"/>
                  <a:gd name="T29" fmla="*/ 268 h 383"/>
                  <a:gd name="T30" fmla="*/ 144 w 384"/>
                  <a:gd name="T31" fmla="*/ 263 h 383"/>
                  <a:gd name="T32" fmla="*/ 114 w 384"/>
                  <a:gd name="T33" fmla="*/ 299 h 383"/>
                  <a:gd name="T34" fmla="*/ 80 w 384"/>
                  <a:gd name="T35" fmla="*/ 288 h 383"/>
                  <a:gd name="T36" fmla="*/ 60 w 384"/>
                  <a:gd name="T37" fmla="*/ 297 h 383"/>
                  <a:gd name="T38" fmla="*/ 27 w 384"/>
                  <a:gd name="T39" fmla="*/ 300 h 383"/>
                  <a:gd name="T40" fmla="*/ 0 w 384"/>
                  <a:gd name="T41" fmla="*/ 363 h 383"/>
                  <a:gd name="T42" fmla="*/ 1 w 384"/>
                  <a:gd name="T43" fmla="*/ 383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84" h="383">
                    <a:moveTo>
                      <a:pt x="382" y="0"/>
                    </a:moveTo>
                    <a:lnTo>
                      <a:pt x="384" y="20"/>
                    </a:lnTo>
                    <a:lnTo>
                      <a:pt x="351" y="35"/>
                    </a:lnTo>
                    <a:lnTo>
                      <a:pt x="336" y="84"/>
                    </a:lnTo>
                    <a:lnTo>
                      <a:pt x="289" y="82"/>
                    </a:lnTo>
                    <a:lnTo>
                      <a:pt x="272" y="123"/>
                    </a:lnTo>
                    <a:lnTo>
                      <a:pt x="246" y="126"/>
                    </a:lnTo>
                    <a:lnTo>
                      <a:pt x="233" y="133"/>
                    </a:lnTo>
                    <a:lnTo>
                      <a:pt x="230" y="175"/>
                    </a:lnTo>
                    <a:lnTo>
                      <a:pt x="251" y="186"/>
                    </a:lnTo>
                    <a:lnTo>
                      <a:pt x="253" y="199"/>
                    </a:lnTo>
                    <a:lnTo>
                      <a:pt x="237" y="247"/>
                    </a:lnTo>
                    <a:lnTo>
                      <a:pt x="240" y="281"/>
                    </a:lnTo>
                    <a:lnTo>
                      <a:pt x="174" y="294"/>
                    </a:lnTo>
                    <a:lnTo>
                      <a:pt x="158" y="268"/>
                    </a:lnTo>
                    <a:lnTo>
                      <a:pt x="144" y="263"/>
                    </a:lnTo>
                    <a:lnTo>
                      <a:pt x="114" y="299"/>
                    </a:lnTo>
                    <a:lnTo>
                      <a:pt x="80" y="288"/>
                    </a:lnTo>
                    <a:lnTo>
                      <a:pt x="60" y="297"/>
                    </a:lnTo>
                    <a:lnTo>
                      <a:pt x="27" y="300"/>
                    </a:lnTo>
                    <a:lnTo>
                      <a:pt x="0" y="363"/>
                    </a:lnTo>
                    <a:lnTo>
                      <a:pt x="1" y="38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267">
                <a:extLst>
                  <a:ext uri="{FF2B5EF4-FFF2-40B4-BE49-F238E27FC236}">
                    <a16:creationId xmlns:a16="http://schemas.microsoft.com/office/drawing/2014/main" id="{C35550A1-22DC-854A-9061-DC81F1909C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" y="1327"/>
                <a:ext cx="40" cy="126"/>
              </a:xfrm>
              <a:custGeom>
                <a:avLst/>
                <a:gdLst>
                  <a:gd name="T0" fmla="*/ 119 w 119"/>
                  <a:gd name="T1" fmla="*/ 377 h 377"/>
                  <a:gd name="T2" fmla="*/ 112 w 119"/>
                  <a:gd name="T3" fmla="*/ 370 h 377"/>
                  <a:gd name="T4" fmla="*/ 83 w 119"/>
                  <a:gd name="T5" fmla="*/ 360 h 377"/>
                  <a:gd name="T6" fmla="*/ 102 w 119"/>
                  <a:gd name="T7" fmla="*/ 338 h 377"/>
                  <a:gd name="T8" fmla="*/ 103 w 119"/>
                  <a:gd name="T9" fmla="*/ 284 h 377"/>
                  <a:gd name="T10" fmla="*/ 70 w 119"/>
                  <a:gd name="T11" fmla="*/ 280 h 377"/>
                  <a:gd name="T12" fmla="*/ 57 w 119"/>
                  <a:gd name="T13" fmla="*/ 282 h 377"/>
                  <a:gd name="T14" fmla="*/ 46 w 119"/>
                  <a:gd name="T15" fmla="*/ 242 h 377"/>
                  <a:gd name="T16" fmla="*/ 51 w 119"/>
                  <a:gd name="T17" fmla="*/ 214 h 377"/>
                  <a:gd name="T18" fmla="*/ 29 w 119"/>
                  <a:gd name="T19" fmla="*/ 204 h 377"/>
                  <a:gd name="T20" fmla="*/ 16 w 119"/>
                  <a:gd name="T21" fmla="*/ 205 h 377"/>
                  <a:gd name="T22" fmla="*/ 2 w 119"/>
                  <a:gd name="T23" fmla="*/ 200 h 377"/>
                  <a:gd name="T24" fmla="*/ 20 w 119"/>
                  <a:gd name="T25" fmla="*/ 184 h 377"/>
                  <a:gd name="T26" fmla="*/ 14 w 119"/>
                  <a:gd name="T27" fmla="*/ 178 h 377"/>
                  <a:gd name="T28" fmla="*/ 24 w 119"/>
                  <a:gd name="T29" fmla="*/ 156 h 377"/>
                  <a:gd name="T30" fmla="*/ 52 w 119"/>
                  <a:gd name="T31" fmla="*/ 161 h 377"/>
                  <a:gd name="T32" fmla="*/ 76 w 119"/>
                  <a:gd name="T33" fmla="*/ 126 h 377"/>
                  <a:gd name="T34" fmla="*/ 89 w 119"/>
                  <a:gd name="T35" fmla="*/ 117 h 377"/>
                  <a:gd name="T36" fmla="*/ 93 w 119"/>
                  <a:gd name="T37" fmla="*/ 97 h 377"/>
                  <a:gd name="T38" fmla="*/ 81 w 119"/>
                  <a:gd name="T39" fmla="*/ 37 h 377"/>
                  <a:gd name="T40" fmla="*/ 44 w 119"/>
                  <a:gd name="T41" fmla="*/ 0 h 377"/>
                  <a:gd name="T42" fmla="*/ 14 w 119"/>
                  <a:gd name="T43" fmla="*/ 44 h 377"/>
                  <a:gd name="T44" fmla="*/ 0 w 119"/>
                  <a:gd name="T45" fmla="*/ 38 h 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9" h="377">
                    <a:moveTo>
                      <a:pt x="119" y="377"/>
                    </a:moveTo>
                    <a:lnTo>
                      <a:pt x="112" y="370"/>
                    </a:lnTo>
                    <a:lnTo>
                      <a:pt x="83" y="360"/>
                    </a:lnTo>
                    <a:lnTo>
                      <a:pt x="102" y="338"/>
                    </a:lnTo>
                    <a:lnTo>
                      <a:pt x="103" y="284"/>
                    </a:lnTo>
                    <a:lnTo>
                      <a:pt x="70" y="280"/>
                    </a:lnTo>
                    <a:lnTo>
                      <a:pt x="57" y="282"/>
                    </a:lnTo>
                    <a:lnTo>
                      <a:pt x="46" y="242"/>
                    </a:lnTo>
                    <a:lnTo>
                      <a:pt x="51" y="214"/>
                    </a:lnTo>
                    <a:lnTo>
                      <a:pt x="29" y="204"/>
                    </a:lnTo>
                    <a:lnTo>
                      <a:pt x="16" y="205"/>
                    </a:lnTo>
                    <a:lnTo>
                      <a:pt x="2" y="200"/>
                    </a:lnTo>
                    <a:lnTo>
                      <a:pt x="20" y="184"/>
                    </a:lnTo>
                    <a:lnTo>
                      <a:pt x="14" y="178"/>
                    </a:lnTo>
                    <a:lnTo>
                      <a:pt x="24" y="156"/>
                    </a:lnTo>
                    <a:lnTo>
                      <a:pt x="52" y="161"/>
                    </a:lnTo>
                    <a:lnTo>
                      <a:pt x="76" y="126"/>
                    </a:lnTo>
                    <a:lnTo>
                      <a:pt x="89" y="117"/>
                    </a:lnTo>
                    <a:lnTo>
                      <a:pt x="93" y="97"/>
                    </a:lnTo>
                    <a:lnTo>
                      <a:pt x="81" y="37"/>
                    </a:lnTo>
                    <a:lnTo>
                      <a:pt x="44" y="0"/>
                    </a:lnTo>
                    <a:lnTo>
                      <a:pt x="14" y="44"/>
                    </a:lnTo>
                    <a:lnTo>
                      <a:pt x="0" y="3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268">
                <a:extLst>
                  <a:ext uri="{FF2B5EF4-FFF2-40B4-BE49-F238E27FC236}">
                    <a16:creationId xmlns:a16="http://schemas.microsoft.com/office/drawing/2014/main" id="{12842FD6-BFDF-2EBE-FFFB-04161ADF13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750"/>
                <a:ext cx="152" cy="366"/>
              </a:xfrm>
              <a:custGeom>
                <a:avLst/>
                <a:gdLst>
                  <a:gd name="T0" fmla="*/ 20 w 456"/>
                  <a:gd name="T1" fmla="*/ 1097 h 1097"/>
                  <a:gd name="T2" fmla="*/ 59 w 456"/>
                  <a:gd name="T3" fmla="*/ 1019 h 1097"/>
                  <a:gd name="T4" fmla="*/ 85 w 456"/>
                  <a:gd name="T5" fmla="*/ 937 h 1097"/>
                  <a:gd name="T6" fmla="*/ 88 w 456"/>
                  <a:gd name="T7" fmla="*/ 895 h 1097"/>
                  <a:gd name="T8" fmla="*/ 100 w 456"/>
                  <a:gd name="T9" fmla="*/ 874 h 1097"/>
                  <a:gd name="T10" fmla="*/ 130 w 456"/>
                  <a:gd name="T11" fmla="*/ 845 h 1097"/>
                  <a:gd name="T12" fmla="*/ 117 w 456"/>
                  <a:gd name="T13" fmla="*/ 772 h 1097"/>
                  <a:gd name="T14" fmla="*/ 137 w 456"/>
                  <a:gd name="T15" fmla="*/ 704 h 1097"/>
                  <a:gd name="T16" fmla="*/ 140 w 456"/>
                  <a:gd name="T17" fmla="*/ 662 h 1097"/>
                  <a:gd name="T18" fmla="*/ 164 w 456"/>
                  <a:gd name="T19" fmla="*/ 634 h 1097"/>
                  <a:gd name="T20" fmla="*/ 156 w 456"/>
                  <a:gd name="T21" fmla="*/ 548 h 1097"/>
                  <a:gd name="T22" fmla="*/ 184 w 456"/>
                  <a:gd name="T23" fmla="*/ 484 h 1097"/>
                  <a:gd name="T24" fmla="*/ 215 w 456"/>
                  <a:gd name="T25" fmla="*/ 455 h 1097"/>
                  <a:gd name="T26" fmla="*/ 268 w 456"/>
                  <a:gd name="T27" fmla="*/ 389 h 1097"/>
                  <a:gd name="T28" fmla="*/ 272 w 456"/>
                  <a:gd name="T29" fmla="*/ 342 h 1097"/>
                  <a:gd name="T30" fmla="*/ 304 w 456"/>
                  <a:gd name="T31" fmla="*/ 339 h 1097"/>
                  <a:gd name="T32" fmla="*/ 315 w 456"/>
                  <a:gd name="T33" fmla="*/ 304 h 1097"/>
                  <a:gd name="T34" fmla="*/ 348 w 456"/>
                  <a:gd name="T35" fmla="*/ 295 h 1097"/>
                  <a:gd name="T36" fmla="*/ 364 w 456"/>
                  <a:gd name="T37" fmla="*/ 266 h 1097"/>
                  <a:gd name="T38" fmla="*/ 423 w 456"/>
                  <a:gd name="T39" fmla="*/ 107 h 1097"/>
                  <a:gd name="T40" fmla="*/ 456 w 456"/>
                  <a:gd name="T41" fmla="*/ 90 h 1097"/>
                  <a:gd name="T42" fmla="*/ 354 w 456"/>
                  <a:gd name="T43" fmla="*/ 73 h 1097"/>
                  <a:gd name="T44" fmla="*/ 325 w 456"/>
                  <a:gd name="T45" fmla="*/ 62 h 1097"/>
                  <a:gd name="T46" fmla="*/ 311 w 456"/>
                  <a:gd name="T47" fmla="*/ 44 h 1097"/>
                  <a:gd name="T48" fmla="*/ 256 w 456"/>
                  <a:gd name="T49" fmla="*/ 28 h 1097"/>
                  <a:gd name="T50" fmla="*/ 226 w 456"/>
                  <a:gd name="T51" fmla="*/ 4 h 1097"/>
                  <a:gd name="T52" fmla="*/ 207 w 456"/>
                  <a:gd name="T53" fmla="*/ 12 h 1097"/>
                  <a:gd name="T54" fmla="*/ 187 w 456"/>
                  <a:gd name="T55" fmla="*/ 14 h 1097"/>
                  <a:gd name="T56" fmla="*/ 168 w 456"/>
                  <a:gd name="T57" fmla="*/ 30 h 1097"/>
                  <a:gd name="T58" fmla="*/ 119 w 456"/>
                  <a:gd name="T59" fmla="*/ 0 h 1097"/>
                  <a:gd name="T60" fmla="*/ 87 w 456"/>
                  <a:gd name="T61" fmla="*/ 24 h 1097"/>
                  <a:gd name="T62" fmla="*/ 46 w 456"/>
                  <a:gd name="T63" fmla="*/ 14 h 1097"/>
                  <a:gd name="T64" fmla="*/ 27 w 456"/>
                  <a:gd name="T65" fmla="*/ 23 h 1097"/>
                  <a:gd name="T66" fmla="*/ 0 w 456"/>
                  <a:gd name="T67" fmla="*/ 18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56" h="1097">
                    <a:moveTo>
                      <a:pt x="20" y="1097"/>
                    </a:moveTo>
                    <a:lnTo>
                      <a:pt x="59" y="1019"/>
                    </a:lnTo>
                    <a:lnTo>
                      <a:pt x="85" y="937"/>
                    </a:lnTo>
                    <a:lnTo>
                      <a:pt x="88" y="895"/>
                    </a:lnTo>
                    <a:lnTo>
                      <a:pt x="100" y="874"/>
                    </a:lnTo>
                    <a:lnTo>
                      <a:pt x="130" y="845"/>
                    </a:lnTo>
                    <a:lnTo>
                      <a:pt x="117" y="772"/>
                    </a:lnTo>
                    <a:lnTo>
                      <a:pt x="137" y="704"/>
                    </a:lnTo>
                    <a:lnTo>
                      <a:pt x="140" y="662"/>
                    </a:lnTo>
                    <a:lnTo>
                      <a:pt x="164" y="634"/>
                    </a:lnTo>
                    <a:lnTo>
                      <a:pt x="156" y="548"/>
                    </a:lnTo>
                    <a:lnTo>
                      <a:pt x="184" y="484"/>
                    </a:lnTo>
                    <a:lnTo>
                      <a:pt x="215" y="455"/>
                    </a:lnTo>
                    <a:lnTo>
                      <a:pt x="268" y="389"/>
                    </a:lnTo>
                    <a:lnTo>
                      <a:pt x="272" y="342"/>
                    </a:lnTo>
                    <a:lnTo>
                      <a:pt x="304" y="339"/>
                    </a:lnTo>
                    <a:lnTo>
                      <a:pt x="315" y="304"/>
                    </a:lnTo>
                    <a:lnTo>
                      <a:pt x="348" y="295"/>
                    </a:lnTo>
                    <a:lnTo>
                      <a:pt x="364" y="266"/>
                    </a:lnTo>
                    <a:lnTo>
                      <a:pt x="423" y="107"/>
                    </a:lnTo>
                    <a:lnTo>
                      <a:pt x="456" y="90"/>
                    </a:lnTo>
                    <a:lnTo>
                      <a:pt x="354" y="73"/>
                    </a:lnTo>
                    <a:lnTo>
                      <a:pt x="325" y="62"/>
                    </a:lnTo>
                    <a:lnTo>
                      <a:pt x="311" y="44"/>
                    </a:lnTo>
                    <a:lnTo>
                      <a:pt x="256" y="28"/>
                    </a:lnTo>
                    <a:lnTo>
                      <a:pt x="226" y="4"/>
                    </a:lnTo>
                    <a:lnTo>
                      <a:pt x="207" y="12"/>
                    </a:lnTo>
                    <a:lnTo>
                      <a:pt x="187" y="14"/>
                    </a:lnTo>
                    <a:lnTo>
                      <a:pt x="168" y="30"/>
                    </a:lnTo>
                    <a:lnTo>
                      <a:pt x="119" y="0"/>
                    </a:lnTo>
                    <a:lnTo>
                      <a:pt x="87" y="24"/>
                    </a:lnTo>
                    <a:lnTo>
                      <a:pt x="46" y="14"/>
                    </a:lnTo>
                    <a:lnTo>
                      <a:pt x="27" y="23"/>
                    </a:lnTo>
                    <a:lnTo>
                      <a:pt x="0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269">
                <a:extLst>
                  <a:ext uri="{FF2B5EF4-FFF2-40B4-BE49-F238E27FC236}">
                    <a16:creationId xmlns:a16="http://schemas.microsoft.com/office/drawing/2014/main" id="{8629E5CA-96DA-8226-6401-38DF543460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755"/>
                <a:ext cx="172" cy="210"/>
              </a:xfrm>
              <a:custGeom>
                <a:avLst/>
                <a:gdLst>
                  <a:gd name="T0" fmla="*/ 514 w 514"/>
                  <a:gd name="T1" fmla="*/ 2 h 630"/>
                  <a:gd name="T2" fmla="*/ 469 w 514"/>
                  <a:gd name="T3" fmla="*/ 107 h 630"/>
                  <a:gd name="T4" fmla="*/ 446 w 514"/>
                  <a:gd name="T5" fmla="*/ 143 h 630"/>
                  <a:gd name="T6" fmla="*/ 377 w 514"/>
                  <a:gd name="T7" fmla="*/ 116 h 630"/>
                  <a:gd name="T8" fmla="*/ 278 w 514"/>
                  <a:gd name="T9" fmla="*/ 138 h 630"/>
                  <a:gd name="T10" fmla="*/ 242 w 514"/>
                  <a:gd name="T11" fmla="*/ 108 h 630"/>
                  <a:gd name="T12" fmla="*/ 194 w 514"/>
                  <a:gd name="T13" fmla="*/ 99 h 630"/>
                  <a:gd name="T14" fmla="*/ 166 w 514"/>
                  <a:gd name="T15" fmla="*/ 81 h 630"/>
                  <a:gd name="T16" fmla="*/ 132 w 514"/>
                  <a:gd name="T17" fmla="*/ 78 h 630"/>
                  <a:gd name="T18" fmla="*/ 113 w 514"/>
                  <a:gd name="T19" fmla="*/ 27 h 630"/>
                  <a:gd name="T20" fmla="*/ 112 w 514"/>
                  <a:gd name="T21" fmla="*/ 7 h 630"/>
                  <a:gd name="T22" fmla="*/ 97 w 514"/>
                  <a:gd name="T23" fmla="*/ 0 h 630"/>
                  <a:gd name="T24" fmla="*/ 84 w 514"/>
                  <a:gd name="T25" fmla="*/ 9 h 630"/>
                  <a:gd name="T26" fmla="*/ 56 w 514"/>
                  <a:gd name="T27" fmla="*/ 132 h 630"/>
                  <a:gd name="T28" fmla="*/ 30 w 514"/>
                  <a:gd name="T29" fmla="*/ 142 h 630"/>
                  <a:gd name="T30" fmla="*/ 13 w 514"/>
                  <a:gd name="T31" fmla="*/ 170 h 630"/>
                  <a:gd name="T32" fmla="*/ 0 w 514"/>
                  <a:gd name="T33" fmla="*/ 177 h 630"/>
                  <a:gd name="T34" fmla="*/ 10 w 514"/>
                  <a:gd name="T35" fmla="*/ 210 h 630"/>
                  <a:gd name="T36" fmla="*/ 100 w 514"/>
                  <a:gd name="T37" fmla="*/ 249 h 630"/>
                  <a:gd name="T38" fmla="*/ 82 w 514"/>
                  <a:gd name="T39" fmla="*/ 270 h 630"/>
                  <a:gd name="T40" fmla="*/ 84 w 514"/>
                  <a:gd name="T41" fmla="*/ 298 h 630"/>
                  <a:gd name="T42" fmla="*/ 106 w 514"/>
                  <a:gd name="T43" fmla="*/ 308 h 630"/>
                  <a:gd name="T44" fmla="*/ 101 w 514"/>
                  <a:gd name="T45" fmla="*/ 329 h 630"/>
                  <a:gd name="T46" fmla="*/ 139 w 514"/>
                  <a:gd name="T47" fmla="*/ 312 h 630"/>
                  <a:gd name="T48" fmla="*/ 156 w 514"/>
                  <a:gd name="T49" fmla="*/ 270 h 630"/>
                  <a:gd name="T50" fmla="*/ 175 w 514"/>
                  <a:gd name="T51" fmla="*/ 262 h 630"/>
                  <a:gd name="T52" fmla="*/ 261 w 514"/>
                  <a:gd name="T53" fmla="*/ 314 h 630"/>
                  <a:gd name="T54" fmla="*/ 277 w 514"/>
                  <a:gd name="T55" fmla="*/ 353 h 630"/>
                  <a:gd name="T56" fmla="*/ 250 w 514"/>
                  <a:gd name="T57" fmla="*/ 416 h 630"/>
                  <a:gd name="T58" fmla="*/ 251 w 514"/>
                  <a:gd name="T59" fmla="*/ 429 h 630"/>
                  <a:gd name="T60" fmla="*/ 238 w 514"/>
                  <a:gd name="T61" fmla="*/ 437 h 630"/>
                  <a:gd name="T62" fmla="*/ 255 w 514"/>
                  <a:gd name="T63" fmla="*/ 469 h 630"/>
                  <a:gd name="T64" fmla="*/ 275 w 514"/>
                  <a:gd name="T65" fmla="*/ 474 h 630"/>
                  <a:gd name="T66" fmla="*/ 265 w 514"/>
                  <a:gd name="T67" fmla="*/ 502 h 630"/>
                  <a:gd name="T68" fmla="*/ 256 w 514"/>
                  <a:gd name="T69" fmla="*/ 549 h 630"/>
                  <a:gd name="T70" fmla="*/ 226 w 514"/>
                  <a:gd name="T71" fmla="*/ 593 h 630"/>
                  <a:gd name="T72" fmla="*/ 207 w 514"/>
                  <a:gd name="T73" fmla="*/ 601 h 630"/>
                  <a:gd name="T74" fmla="*/ 190 w 514"/>
                  <a:gd name="T75" fmla="*/ 630 h 630"/>
                  <a:gd name="T76" fmla="*/ 121 w 514"/>
                  <a:gd name="T77" fmla="*/ 622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14" h="630">
                    <a:moveTo>
                      <a:pt x="514" y="2"/>
                    </a:moveTo>
                    <a:lnTo>
                      <a:pt x="469" y="107"/>
                    </a:lnTo>
                    <a:lnTo>
                      <a:pt x="446" y="143"/>
                    </a:lnTo>
                    <a:lnTo>
                      <a:pt x="377" y="116"/>
                    </a:lnTo>
                    <a:lnTo>
                      <a:pt x="278" y="138"/>
                    </a:lnTo>
                    <a:lnTo>
                      <a:pt x="242" y="108"/>
                    </a:lnTo>
                    <a:lnTo>
                      <a:pt x="194" y="99"/>
                    </a:lnTo>
                    <a:lnTo>
                      <a:pt x="166" y="81"/>
                    </a:lnTo>
                    <a:lnTo>
                      <a:pt x="132" y="78"/>
                    </a:lnTo>
                    <a:lnTo>
                      <a:pt x="113" y="27"/>
                    </a:lnTo>
                    <a:lnTo>
                      <a:pt x="112" y="7"/>
                    </a:lnTo>
                    <a:lnTo>
                      <a:pt x="97" y="0"/>
                    </a:lnTo>
                    <a:lnTo>
                      <a:pt x="84" y="9"/>
                    </a:lnTo>
                    <a:lnTo>
                      <a:pt x="56" y="132"/>
                    </a:lnTo>
                    <a:lnTo>
                      <a:pt x="30" y="142"/>
                    </a:lnTo>
                    <a:lnTo>
                      <a:pt x="13" y="170"/>
                    </a:lnTo>
                    <a:lnTo>
                      <a:pt x="0" y="177"/>
                    </a:lnTo>
                    <a:lnTo>
                      <a:pt x="10" y="210"/>
                    </a:lnTo>
                    <a:lnTo>
                      <a:pt x="100" y="249"/>
                    </a:lnTo>
                    <a:lnTo>
                      <a:pt x="82" y="270"/>
                    </a:lnTo>
                    <a:lnTo>
                      <a:pt x="84" y="298"/>
                    </a:lnTo>
                    <a:lnTo>
                      <a:pt x="106" y="308"/>
                    </a:lnTo>
                    <a:lnTo>
                      <a:pt x="101" y="329"/>
                    </a:lnTo>
                    <a:lnTo>
                      <a:pt x="139" y="312"/>
                    </a:lnTo>
                    <a:lnTo>
                      <a:pt x="156" y="270"/>
                    </a:lnTo>
                    <a:lnTo>
                      <a:pt x="175" y="262"/>
                    </a:lnTo>
                    <a:lnTo>
                      <a:pt x="261" y="314"/>
                    </a:lnTo>
                    <a:lnTo>
                      <a:pt x="277" y="353"/>
                    </a:lnTo>
                    <a:lnTo>
                      <a:pt x="250" y="416"/>
                    </a:lnTo>
                    <a:lnTo>
                      <a:pt x="251" y="429"/>
                    </a:lnTo>
                    <a:lnTo>
                      <a:pt x="238" y="437"/>
                    </a:lnTo>
                    <a:lnTo>
                      <a:pt x="255" y="469"/>
                    </a:lnTo>
                    <a:lnTo>
                      <a:pt x="275" y="474"/>
                    </a:lnTo>
                    <a:lnTo>
                      <a:pt x="265" y="502"/>
                    </a:lnTo>
                    <a:lnTo>
                      <a:pt x="256" y="549"/>
                    </a:lnTo>
                    <a:lnTo>
                      <a:pt x="226" y="593"/>
                    </a:lnTo>
                    <a:lnTo>
                      <a:pt x="207" y="601"/>
                    </a:lnTo>
                    <a:lnTo>
                      <a:pt x="190" y="630"/>
                    </a:lnTo>
                    <a:lnTo>
                      <a:pt x="121" y="6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270">
                <a:extLst>
                  <a:ext uri="{FF2B5EF4-FFF2-40B4-BE49-F238E27FC236}">
                    <a16:creationId xmlns:a16="http://schemas.microsoft.com/office/drawing/2014/main" id="{375C2984-90F2-5776-C1AF-37513258D3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6" y="971"/>
                <a:ext cx="31" cy="76"/>
              </a:xfrm>
              <a:custGeom>
                <a:avLst/>
                <a:gdLst>
                  <a:gd name="T0" fmla="*/ 16 w 91"/>
                  <a:gd name="T1" fmla="*/ 0 h 228"/>
                  <a:gd name="T2" fmla="*/ 4 w 91"/>
                  <a:gd name="T3" fmla="*/ 22 h 228"/>
                  <a:gd name="T4" fmla="*/ 14 w 91"/>
                  <a:gd name="T5" fmla="*/ 48 h 228"/>
                  <a:gd name="T6" fmla="*/ 0 w 91"/>
                  <a:gd name="T7" fmla="*/ 123 h 228"/>
                  <a:gd name="T8" fmla="*/ 10 w 91"/>
                  <a:gd name="T9" fmla="*/ 155 h 228"/>
                  <a:gd name="T10" fmla="*/ 5 w 91"/>
                  <a:gd name="T11" fmla="*/ 183 h 228"/>
                  <a:gd name="T12" fmla="*/ 35 w 91"/>
                  <a:gd name="T13" fmla="*/ 207 h 228"/>
                  <a:gd name="T14" fmla="*/ 75 w 91"/>
                  <a:gd name="T15" fmla="*/ 203 h 228"/>
                  <a:gd name="T16" fmla="*/ 91 w 91"/>
                  <a:gd name="T17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1" h="228">
                    <a:moveTo>
                      <a:pt x="16" y="0"/>
                    </a:moveTo>
                    <a:lnTo>
                      <a:pt x="4" y="22"/>
                    </a:lnTo>
                    <a:lnTo>
                      <a:pt x="14" y="48"/>
                    </a:lnTo>
                    <a:lnTo>
                      <a:pt x="0" y="123"/>
                    </a:lnTo>
                    <a:lnTo>
                      <a:pt x="10" y="155"/>
                    </a:lnTo>
                    <a:lnTo>
                      <a:pt x="5" y="183"/>
                    </a:lnTo>
                    <a:lnTo>
                      <a:pt x="35" y="207"/>
                    </a:lnTo>
                    <a:lnTo>
                      <a:pt x="75" y="203"/>
                    </a:lnTo>
                    <a:lnTo>
                      <a:pt x="91" y="22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271">
                <a:extLst>
                  <a:ext uri="{FF2B5EF4-FFF2-40B4-BE49-F238E27FC236}">
                    <a16:creationId xmlns:a16="http://schemas.microsoft.com/office/drawing/2014/main" id="{51301084-AA81-FD3B-ADE1-9174B08516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0" y="963"/>
                <a:ext cx="12" cy="8"/>
              </a:xfrm>
              <a:custGeom>
                <a:avLst/>
                <a:gdLst>
                  <a:gd name="T0" fmla="*/ 5 w 35"/>
                  <a:gd name="T1" fmla="*/ 0 h 24"/>
                  <a:gd name="T2" fmla="*/ 0 w 35"/>
                  <a:gd name="T3" fmla="*/ 14 h 24"/>
                  <a:gd name="T4" fmla="*/ 1 w 35"/>
                  <a:gd name="T5" fmla="*/ 21 h 24"/>
                  <a:gd name="T6" fmla="*/ 35 w 35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24">
                    <a:moveTo>
                      <a:pt x="5" y="0"/>
                    </a:moveTo>
                    <a:lnTo>
                      <a:pt x="0" y="14"/>
                    </a:lnTo>
                    <a:lnTo>
                      <a:pt x="1" y="21"/>
                    </a:lnTo>
                    <a:lnTo>
                      <a:pt x="35" y="2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272">
                <a:extLst>
                  <a:ext uri="{FF2B5EF4-FFF2-40B4-BE49-F238E27FC236}">
                    <a16:creationId xmlns:a16="http://schemas.microsoft.com/office/drawing/2014/main" id="{74730B3C-5606-3CAA-648E-1E8206524D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" y="1047"/>
                <a:ext cx="81" cy="193"/>
              </a:xfrm>
              <a:custGeom>
                <a:avLst/>
                <a:gdLst>
                  <a:gd name="T0" fmla="*/ 242 w 242"/>
                  <a:gd name="T1" fmla="*/ 0 h 580"/>
                  <a:gd name="T2" fmla="*/ 195 w 242"/>
                  <a:gd name="T3" fmla="*/ 78 h 580"/>
                  <a:gd name="T4" fmla="*/ 186 w 242"/>
                  <a:gd name="T5" fmla="*/ 119 h 580"/>
                  <a:gd name="T6" fmla="*/ 168 w 242"/>
                  <a:gd name="T7" fmla="*/ 148 h 580"/>
                  <a:gd name="T8" fmla="*/ 162 w 242"/>
                  <a:gd name="T9" fmla="*/ 155 h 580"/>
                  <a:gd name="T10" fmla="*/ 147 w 242"/>
                  <a:gd name="T11" fmla="*/ 204 h 580"/>
                  <a:gd name="T12" fmla="*/ 162 w 242"/>
                  <a:gd name="T13" fmla="*/ 223 h 580"/>
                  <a:gd name="T14" fmla="*/ 164 w 242"/>
                  <a:gd name="T15" fmla="*/ 243 h 580"/>
                  <a:gd name="T16" fmla="*/ 122 w 242"/>
                  <a:gd name="T17" fmla="*/ 293 h 580"/>
                  <a:gd name="T18" fmla="*/ 112 w 242"/>
                  <a:gd name="T19" fmla="*/ 341 h 580"/>
                  <a:gd name="T20" fmla="*/ 69 w 242"/>
                  <a:gd name="T21" fmla="*/ 379 h 580"/>
                  <a:gd name="T22" fmla="*/ 54 w 242"/>
                  <a:gd name="T23" fmla="*/ 433 h 580"/>
                  <a:gd name="T24" fmla="*/ 51 w 242"/>
                  <a:gd name="T25" fmla="*/ 481 h 580"/>
                  <a:gd name="T26" fmla="*/ 40 w 242"/>
                  <a:gd name="T27" fmla="*/ 502 h 580"/>
                  <a:gd name="T28" fmla="*/ 57 w 242"/>
                  <a:gd name="T29" fmla="*/ 541 h 580"/>
                  <a:gd name="T30" fmla="*/ 32 w 242"/>
                  <a:gd name="T31" fmla="*/ 563 h 580"/>
                  <a:gd name="T32" fmla="*/ 0 w 242"/>
                  <a:gd name="T33" fmla="*/ 580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42" h="580">
                    <a:moveTo>
                      <a:pt x="242" y="0"/>
                    </a:moveTo>
                    <a:lnTo>
                      <a:pt x="195" y="78"/>
                    </a:lnTo>
                    <a:lnTo>
                      <a:pt x="186" y="119"/>
                    </a:lnTo>
                    <a:lnTo>
                      <a:pt x="168" y="148"/>
                    </a:lnTo>
                    <a:lnTo>
                      <a:pt x="162" y="155"/>
                    </a:lnTo>
                    <a:lnTo>
                      <a:pt x="147" y="204"/>
                    </a:lnTo>
                    <a:lnTo>
                      <a:pt x="162" y="223"/>
                    </a:lnTo>
                    <a:lnTo>
                      <a:pt x="164" y="243"/>
                    </a:lnTo>
                    <a:lnTo>
                      <a:pt x="122" y="293"/>
                    </a:lnTo>
                    <a:lnTo>
                      <a:pt x="112" y="341"/>
                    </a:lnTo>
                    <a:lnTo>
                      <a:pt x="69" y="379"/>
                    </a:lnTo>
                    <a:lnTo>
                      <a:pt x="54" y="433"/>
                    </a:lnTo>
                    <a:lnTo>
                      <a:pt x="51" y="481"/>
                    </a:lnTo>
                    <a:lnTo>
                      <a:pt x="40" y="502"/>
                    </a:lnTo>
                    <a:lnTo>
                      <a:pt x="57" y="541"/>
                    </a:lnTo>
                    <a:lnTo>
                      <a:pt x="32" y="563"/>
                    </a:lnTo>
                    <a:lnTo>
                      <a:pt x="0" y="58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273">
                <a:extLst>
                  <a:ext uri="{FF2B5EF4-FFF2-40B4-BE49-F238E27FC236}">
                    <a16:creationId xmlns:a16="http://schemas.microsoft.com/office/drawing/2014/main" id="{33513CB0-CE9C-74E7-F7B9-724A066732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1340"/>
                <a:ext cx="286" cy="126"/>
              </a:xfrm>
              <a:custGeom>
                <a:avLst/>
                <a:gdLst>
                  <a:gd name="T0" fmla="*/ 857 w 857"/>
                  <a:gd name="T1" fmla="*/ 2 h 378"/>
                  <a:gd name="T2" fmla="*/ 826 w 857"/>
                  <a:gd name="T3" fmla="*/ 26 h 378"/>
                  <a:gd name="T4" fmla="*/ 743 w 857"/>
                  <a:gd name="T5" fmla="*/ 0 h 378"/>
                  <a:gd name="T6" fmla="*/ 738 w 857"/>
                  <a:gd name="T7" fmla="*/ 20 h 378"/>
                  <a:gd name="T8" fmla="*/ 727 w 857"/>
                  <a:gd name="T9" fmla="*/ 41 h 378"/>
                  <a:gd name="T10" fmla="*/ 672 w 857"/>
                  <a:gd name="T11" fmla="*/ 40 h 378"/>
                  <a:gd name="T12" fmla="*/ 675 w 857"/>
                  <a:gd name="T13" fmla="*/ 73 h 378"/>
                  <a:gd name="T14" fmla="*/ 670 w 857"/>
                  <a:gd name="T15" fmla="*/ 87 h 378"/>
                  <a:gd name="T16" fmla="*/ 616 w 857"/>
                  <a:gd name="T17" fmla="*/ 78 h 378"/>
                  <a:gd name="T18" fmla="*/ 597 w 857"/>
                  <a:gd name="T19" fmla="*/ 94 h 378"/>
                  <a:gd name="T20" fmla="*/ 582 w 857"/>
                  <a:gd name="T21" fmla="*/ 69 h 378"/>
                  <a:gd name="T22" fmla="*/ 548 w 857"/>
                  <a:gd name="T23" fmla="*/ 65 h 378"/>
                  <a:gd name="T24" fmla="*/ 495 w 857"/>
                  <a:gd name="T25" fmla="*/ 84 h 378"/>
                  <a:gd name="T26" fmla="*/ 464 w 857"/>
                  <a:gd name="T27" fmla="*/ 106 h 378"/>
                  <a:gd name="T28" fmla="*/ 455 w 857"/>
                  <a:gd name="T29" fmla="*/ 147 h 378"/>
                  <a:gd name="T30" fmla="*/ 411 w 857"/>
                  <a:gd name="T31" fmla="*/ 185 h 378"/>
                  <a:gd name="T32" fmla="*/ 391 w 857"/>
                  <a:gd name="T33" fmla="*/ 181 h 378"/>
                  <a:gd name="T34" fmla="*/ 372 w 857"/>
                  <a:gd name="T35" fmla="*/ 195 h 378"/>
                  <a:gd name="T36" fmla="*/ 361 w 857"/>
                  <a:gd name="T37" fmla="*/ 223 h 378"/>
                  <a:gd name="T38" fmla="*/ 327 w 857"/>
                  <a:gd name="T39" fmla="*/ 220 h 378"/>
                  <a:gd name="T40" fmla="*/ 317 w 857"/>
                  <a:gd name="T41" fmla="*/ 254 h 378"/>
                  <a:gd name="T42" fmla="*/ 303 w 857"/>
                  <a:gd name="T43" fmla="*/ 249 h 378"/>
                  <a:gd name="T44" fmla="*/ 285 w 857"/>
                  <a:gd name="T45" fmla="*/ 270 h 378"/>
                  <a:gd name="T46" fmla="*/ 220 w 857"/>
                  <a:gd name="T47" fmla="*/ 296 h 378"/>
                  <a:gd name="T48" fmla="*/ 179 w 857"/>
                  <a:gd name="T49" fmla="*/ 287 h 378"/>
                  <a:gd name="T50" fmla="*/ 160 w 857"/>
                  <a:gd name="T51" fmla="*/ 302 h 378"/>
                  <a:gd name="T52" fmla="*/ 148 w 857"/>
                  <a:gd name="T53" fmla="*/ 317 h 378"/>
                  <a:gd name="T54" fmla="*/ 122 w 857"/>
                  <a:gd name="T55" fmla="*/ 326 h 378"/>
                  <a:gd name="T56" fmla="*/ 33 w 857"/>
                  <a:gd name="T57" fmla="*/ 374 h 378"/>
                  <a:gd name="T58" fmla="*/ 0 w 857"/>
                  <a:gd name="T59" fmla="*/ 378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857" h="378">
                    <a:moveTo>
                      <a:pt x="857" y="2"/>
                    </a:moveTo>
                    <a:lnTo>
                      <a:pt x="826" y="26"/>
                    </a:lnTo>
                    <a:lnTo>
                      <a:pt x="743" y="0"/>
                    </a:lnTo>
                    <a:lnTo>
                      <a:pt x="738" y="20"/>
                    </a:lnTo>
                    <a:lnTo>
                      <a:pt x="727" y="41"/>
                    </a:lnTo>
                    <a:lnTo>
                      <a:pt x="672" y="40"/>
                    </a:lnTo>
                    <a:lnTo>
                      <a:pt x="675" y="73"/>
                    </a:lnTo>
                    <a:lnTo>
                      <a:pt x="670" y="87"/>
                    </a:lnTo>
                    <a:lnTo>
                      <a:pt x="616" y="78"/>
                    </a:lnTo>
                    <a:lnTo>
                      <a:pt x="597" y="94"/>
                    </a:lnTo>
                    <a:lnTo>
                      <a:pt x="582" y="69"/>
                    </a:lnTo>
                    <a:lnTo>
                      <a:pt x="548" y="65"/>
                    </a:lnTo>
                    <a:lnTo>
                      <a:pt x="495" y="84"/>
                    </a:lnTo>
                    <a:lnTo>
                      <a:pt x="464" y="106"/>
                    </a:lnTo>
                    <a:lnTo>
                      <a:pt x="455" y="147"/>
                    </a:lnTo>
                    <a:lnTo>
                      <a:pt x="411" y="185"/>
                    </a:lnTo>
                    <a:lnTo>
                      <a:pt x="391" y="181"/>
                    </a:lnTo>
                    <a:lnTo>
                      <a:pt x="372" y="195"/>
                    </a:lnTo>
                    <a:lnTo>
                      <a:pt x="361" y="223"/>
                    </a:lnTo>
                    <a:lnTo>
                      <a:pt x="327" y="220"/>
                    </a:lnTo>
                    <a:lnTo>
                      <a:pt x="317" y="254"/>
                    </a:lnTo>
                    <a:lnTo>
                      <a:pt x="303" y="249"/>
                    </a:lnTo>
                    <a:lnTo>
                      <a:pt x="285" y="270"/>
                    </a:lnTo>
                    <a:lnTo>
                      <a:pt x="220" y="296"/>
                    </a:lnTo>
                    <a:lnTo>
                      <a:pt x="179" y="287"/>
                    </a:lnTo>
                    <a:lnTo>
                      <a:pt x="160" y="302"/>
                    </a:lnTo>
                    <a:lnTo>
                      <a:pt x="148" y="317"/>
                    </a:lnTo>
                    <a:lnTo>
                      <a:pt x="122" y="326"/>
                    </a:lnTo>
                    <a:lnTo>
                      <a:pt x="33" y="374"/>
                    </a:lnTo>
                    <a:lnTo>
                      <a:pt x="0" y="37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274">
                <a:extLst>
                  <a:ext uri="{FF2B5EF4-FFF2-40B4-BE49-F238E27FC236}">
                    <a16:creationId xmlns:a16="http://schemas.microsoft.com/office/drawing/2014/main" id="{E62E3F56-6716-C8FC-EF3D-F9767665AD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" y="1240"/>
                <a:ext cx="82" cy="118"/>
              </a:xfrm>
              <a:custGeom>
                <a:avLst/>
                <a:gdLst>
                  <a:gd name="T0" fmla="*/ 0 w 245"/>
                  <a:gd name="T1" fmla="*/ 0 h 353"/>
                  <a:gd name="T2" fmla="*/ 2 w 245"/>
                  <a:gd name="T3" fmla="*/ 20 h 353"/>
                  <a:gd name="T4" fmla="*/ 18 w 245"/>
                  <a:gd name="T5" fmla="*/ 45 h 353"/>
                  <a:gd name="T6" fmla="*/ 73 w 245"/>
                  <a:gd name="T7" fmla="*/ 60 h 353"/>
                  <a:gd name="T8" fmla="*/ 136 w 245"/>
                  <a:gd name="T9" fmla="*/ 87 h 353"/>
                  <a:gd name="T10" fmla="*/ 151 w 245"/>
                  <a:gd name="T11" fmla="*/ 106 h 353"/>
                  <a:gd name="T12" fmla="*/ 147 w 245"/>
                  <a:gd name="T13" fmla="*/ 134 h 353"/>
                  <a:gd name="T14" fmla="*/ 162 w 245"/>
                  <a:gd name="T15" fmla="*/ 153 h 353"/>
                  <a:gd name="T16" fmla="*/ 158 w 245"/>
                  <a:gd name="T17" fmla="*/ 186 h 353"/>
                  <a:gd name="T18" fmla="*/ 146 w 245"/>
                  <a:gd name="T19" fmla="*/ 194 h 353"/>
                  <a:gd name="T20" fmla="*/ 135 w 245"/>
                  <a:gd name="T21" fmla="*/ 222 h 353"/>
                  <a:gd name="T22" fmla="*/ 136 w 245"/>
                  <a:gd name="T23" fmla="*/ 242 h 353"/>
                  <a:gd name="T24" fmla="*/ 151 w 245"/>
                  <a:gd name="T25" fmla="*/ 254 h 353"/>
                  <a:gd name="T26" fmla="*/ 177 w 245"/>
                  <a:gd name="T27" fmla="*/ 244 h 353"/>
                  <a:gd name="T28" fmla="*/ 199 w 245"/>
                  <a:gd name="T29" fmla="*/ 256 h 353"/>
                  <a:gd name="T30" fmla="*/ 223 w 245"/>
                  <a:gd name="T31" fmla="*/ 301 h 353"/>
                  <a:gd name="T32" fmla="*/ 245 w 245"/>
                  <a:gd name="T33" fmla="*/ 326 h 353"/>
                  <a:gd name="T34" fmla="*/ 241 w 245"/>
                  <a:gd name="T35" fmla="*/ 353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5" h="353">
                    <a:moveTo>
                      <a:pt x="0" y="0"/>
                    </a:moveTo>
                    <a:lnTo>
                      <a:pt x="2" y="20"/>
                    </a:lnTo>
                    <a:lnTo>
                      <a:pt x="18" y="45"/>
                    </a:lnTo>
                    <a:lnTo>
                      <a:pt x="73" y="60"/>
                    </a:lnTo>
                    <a:lnTo>
                      <a:pt x="136" y="87"/>
                    </a:lnTo>
                    <a:lnTo>
                      <a:pt x="151" y="106"/>
                    </a:lnTo>
                    <a:lnTo>
                      <a:pt x="147" y="134"/>
                    </a:lnTo>
                    <a:lnTo>
                      <a:pt x="162" y="153"/>
                    </a:lnTo>
                    <a:lnTo>
                      <a:pt x="158" y="186"/>
                    </a:lnTo>
                    <a:lnTo>
                      <a:pt x="146" y="194"/>
                    </a:lnTo>
                    <a:lnTo>
                      <a:pt x="135" y="222"/>
                    </a:lnTo>
                    <a:lnTo>
                      <a:pt x="136" y="242"/>
                    </a:lnTo>
                    <a:lnTo>
                      <a:pt x="151" y="254"/>
                    </a:lnTo>
                    <a:lnTo>
                      <a:pt x="177" y="244"/>
                    </a:lnTo>
                    <a:lnTo>
                      <a:pt x="199" y="256"/>
                    </a:lnTo>
                    <a:lnTo>
                      <a:pt x="223" y="301"/>
                    </a:lnTo>
                    <a:lnTo>
                      <a:pt x="245" y="326"/>
                    </a:lnTo>
                    <a:lnTo>
                      <a:pt x="241" y="3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Line 275">
                <a:extLst>
                  <a:ext uri="{FF2B5EF4-FFF2-40B4-BE49-F238E27FC236}">
                    <a16:creationId xmlns:a16="http://schemas.microsoft.com/office/drawing/2014/main" id="{2C3B52E4-9031-3854-735A-00DE4A6AEC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20" y="1240"/>
                <a:ext cx="6" cy="5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276">
                <a:extLst>
                  <a:ext uri="{FF2B5EF4-FFF2-40B4-BE49-F238E27FC236}">
                    <a16:creationId xmlns:a16="http://schemas.microsoft.com/office/drawing/2014/main" id="{AD03DD4F-D591-2882-CB9F-91B9BB6BC3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5" y="1245"/>
                <a:ext cx="17" cy="96"/>
              </a:xfrm>
              <a:custGeom>
                <a:avLst/>
                <a:gdLst>
                  <a:gd name="T0" fmla="*/ 45 w 52"/>
                  <a:gd name="T1" fmla="*/ 0 h 287"/>
                  <a:gd name="T2" fmla="*/ 16 w 52"/>
                  <a:gd name="T3" fmla="*/ 43 h 287"/>
                  <a:gd name="T4" fmla="*/ 0 w 52"/>
                  <a:gd name="T5" fmla="*/ 84 h 287"/>
                  <a:gd name="T6" fmla="*/ 19 w 52"/>
                  <a:gd name="T7" fmla="*/ 143 h 287"/>
                  <a:gd name="T8" fmla="*/ 21 w 52"/>
                  <a:gd name="T9" fmla="*/ 169 h 287"/>
                  <a:gd name="T10" fmla="*/ 37 w 52"/>
                  <a:gd name="T11" fmla="*/ 195 h 287"/>
                  <a:gd name="T12" fmla="*/ 26 w 52"/>
                  <a:gd name="T13" fmla="*/ 229 h 287"/>
                  <a:gd name="T14" fmla="*/ 51 w 52"/>
                  <a:gd name="T15" fmla="*/ 267 h 287"/>
                  <a:gd name="T16" fmla="*/ 52 w 52"/>
                  <a:gd name="T17" fmla="*/ 28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287">
                    <a:moveTo>
                      <a:pt x="45" y="0"/>
                    </a:moveTo>
                    <a:lnTo>
                      <a:pt x="16" y="43"/>
                    </a:lnTo>
                    <a:lnTo>
                      <a:pt x="0" y="84"/>
                    </a:lnTo>
                    <a:lnTo>
                      <a:pt x="19" y="143"/>
                    </a:lnTo>
                    <a:lnTo>
                      <a:pt x="21" y="169"/>
                    </a:lnTo>
                    <a:lnTo>
                      <a:pt x="37" y="195"/>
                    </a:lnTo>
                    <a:lnTo>
                      <a:pt x="26" y="229"/>
                    </a:lnTo>
                    <a:lnTo>
                      <a:pt x="51" y="267"/>
                    </a:lnTo>
                    <a:lnTo>
                      <a:pt x="52" y="28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277">
                <a:extLst>
                  <a:ext uri="{FF2B5EF4-FFF2-40B4-BE49-F238E27FC236}">
                    <a16:creationId xmlns:a16="http://schemas.microsoft.com/office/drawing/2014/main" id="{4C651BA7-19EE-F0E1-E29A-86C464ACFD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2" y="1341"/>
                <a:ext cx="36" cy="48"/>
              </a:xfrm>
              <a:custGeom>
                <a:avLst/>
                <a:gdLst>
                  <a:gd name="T0" fmla="*/ 107 w 108"/>
                  <a:gd name="T1" fmla="*/ 145 h 145"/>
                  <a:gd name="T2" fmla="*/ 98 w 108"/>
                  <a:gd name="T3" fmla="*/ 112 h 145"/>
                  <a:gd name="T4" fmla="*/ 83 w 108"/>
                  <a:gd name="T5" fmla="*/ 101 h 145"/>
                  <a:gd name="T6" fmla="*/ 81 w 108"/>
                  <a:gd name="T7" fmla="*/ 73 h 145"/>
                  <a:gd name="T8" fmla="*/ 94 w 108"/>
                  <a:gd name="T9" fmla="*/ 66 h 145"/>
                  <a:gd name="T10" fmla="*/ 108 w 108"/>
                  <a:gd name="T11" fmla="*/ 77 h 145"/>
                  <a:gd name="T12" fmla="*/ 105 w 108"/>
                  <a:gd name="T13" fmla="*/ 51 h 145"/>
                  <a:gd name="T14" fmla="*/ 84 w 108"/>
                  <a:gd name="T15" fmla="*/ 39 h 145"/>
                  <a:gd name="T16" fmla="*/ 68 w 108"/>
                  <a:gd name="T17" fmla="*/ 8 h 145"/>
                  <a:gd name="T18" fmla="*/ 8 w 108"/>
                  <a:gd name="T19" fmla="*/ 13 h 145"/>
                  <a:gd name="T20" fmla="*/ 0 w 108"/>
                  <a:gd name="T2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8" h="145">
                    <a:moveTo>
                      <a:pt x="107" y="145"/>
                    </a:moveTo>
                    <a:lnTo>
                      <a:pt x="98" y="112"/>
                    </a:lnTo>
                    <a:lnTo>
                      <a:pt x="83" y="101"/>
                    </a:lnTo>
                    <a:lnTo>
                      <a:pt x="81" y="73"/>
                    </a:lnTo>
                    <a:lnTo>
                      <a:pt x="94" y="66"/>
                    </a:lnTo>
                    <a:lnTo>
                      <a:pt x="108" y="77"/>
                    </a:lnTo>
                    <a:lnTo>
                      <a:pt x="105" y="51"/>
                    </a:lnTo>
                    <a:lnTo>
                      <a:pt x="84" y="39"/>
                    </a:lnTo>
                    <a:lnTo>
                      <a:pt x="68" y="8"/>
                    </a:lnTo>
                    <a:lnTo>
                      <a:pt x="8" y="1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278">
                <a:extLst>
                  <a:ext uri="{FF2B5EF4-FFF2-40B4-BE49-F238E27FC236}">
                    <a16:creationId xmlns:a16="http://schemas.microsoft.com/office/drawing/2014/main" id="{09AE2C14-9458-920D-121E-A8A91B41FD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8" y="1358"/>
                <a:ext cx="48" cy="31"/>
              </a:xfrm>
              <a:custGeom>
                <a:avLst/>
                <a:gdLst>
                  <a:gd name="T0" fmla="*/ 0 w 146"/>
                  <a:gd name="T1" fmla="*/ 94 h 94"/>
                  <a:gd name="T2" fmla="*/ 44 w 146"/>
                  <a:gd name="T3" fmla="*/ 63 h 94"/>
                  <a:gd name="T4" fmla="*/ 34 w 146"/>
                  <a:gd name="T5" fmla="*/ 17 h 94"/>
                  <a:gd name="T6" fmla="*/ 59 w 146"/>
                  <a:gd name="T7" fmla="*/ 8 h 94"/>
                  <a:gd name="T8" fmla="*/ 108 w 146"/>
                  <a:gd name="T9" fmla="*/ 23 h 94"/>
                  <a:gd name="T10" fmla="*/ 146 w 146"/>
                  <a:gd name="T11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6" h="94">
                    <a:moveTo>
                      <a:pt x="0" y="94"/>
                    </a:moveTo>
                    <a:lnTo>
                      <a:pt x="44" y="63"/>
                    </a:lnTo>
                    <a:lnTo>
                      <a:pt x="34" y="17"/>
                    </a:lnTo>
                    <a:lnTo>
                      <a:pt x="59" y="8"/>
                    </a:lnTo>
                    <a:lnTo>
                      <a:pt x="108" y="23"/>
                    </a:lnTo>
                    <a:lnTo>
                      <a:pt x="14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279">
                <a:extLst>
                  <a:ext uri="{FF2B5EF4-FFF2-40B4-BE49-F238E27FC236}">
                    <a16:creationId xmlns:a16="http://schemas.microsoft.com/office/drawing/2014/main" id="{CB5D30E6-ECF8-18A2-7D7F-A9D37D1B2E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7" y="1047"/>
                <a:ext cx="102" cy="69"/>
              </a:xfrm>
              <a:custGeom>
                <a:avLst/>
                <a:gdLst>
                  <a:gd name="T0" fmla="*/ 0 w 308"/>
                  <a:gd name="T1" fmla="*/ 0 h 207"/>
                  <a:gd name="T2" fmla="*/ 55 w 308"/>
                  <a:gd name="T3" fmla="*/ 9 h 207"/>
                  <a:gd name="T4" fmla="*/ 78 w 308"/>
                  <a:gd name="T5" fmla="*/ 47 h 207"/>
                  <a:gd name="T6" fmla="*/ 91 w 308"/>
                  <a:gd name="T7" fmla="*/ 45 h 207"/>
                  <a:gd name="T8" fmla="*/ 100 w 308"/>
                  <a:gd name="T9" fmla="*/ 72 h 207"/>
                  <a:gd name="T10" fmla="*/ 127 w 308"/>
                  <a:gd name="T11" fmla="*/ 76 h 207"/>
                  <a:gd name="T12" fmla="*/ 212 w 308"/>
                  <a:gd name="T13" fmla="*/ 115 h 207"/>
                  <a:gd name="T14" fmla="*/ 220 w 308"/>
                  <a:gd name="T15" fmla="*/ 134 h 207"/>
                  <a:gd name="T16" fmla="*/ 222 w 308"/>
                  <a:gd name="T17" fmla="*/ 160 h 207"/>
                  <a:gd name="T18" fmla="*/ 251 w 308"/>
                  <a:gd name="T19" fmla="*/ 178 h 207"/>
                  <a:gd name="T20" fmla="*/ 267 w 308"/>
                  <a:gd name="T21" fmla="*/ 197 h 207"/>
                  <a:gd name="T22" fmla="*/ 308 w 308"/>
                  <a:gd name="T23" fmla="*/ 207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8" h="207">
                    <a:moveTo>
                      <a:pt x="0" y="0"/>
                    </a:moveTo>
                    <a:lnTo>
                      <a:pt x="55" y="9"/>
                    </a:lnTo>
                    <a:lnTo>
                      <a:pt x="78" y="47"/>
                    </a:lnTo>
                    <a:lnTo>
                      <a:pt x="91" y="45"/>
                    </a:lnTo>
                    <a:lnTo>
                      <a:pt x="100" y="72"/>
                    </a:lnTo>
                    <a:lnTo>
                      <a:pt x="127" y="76"/>
                    </a:lnTo>
                    <a:lnTo>
                      <a:pt x="212" y="115"/>
                    </a:lnTo>
                    <a:lnTo>
                      <a:pt x="220" y="134"/>
                    </a:lnTo>
                    <a:lnTo>
                      <a:pt x="222" y="160"/>
                    </a:lnTo>
                    <a:lnTo>
                      <a:pt x="251" y="178"/>
                    </a:lnTo>
                    <a:lnTo>
                      <a:pt x="267" y="197"/>
                    </a:lnTo>
                    <a:lnTo>
                      <a:pt x="308" y="20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280">
                <a:extLst>
                  <a:ext uri="{FF2B5EF4-FFF2-40B4-BE49-F238E27FC236}">
                    <a16:creationId xmlns:a16="http://schemas.microsoft.com/office/drawing/2014/main" id="{CEBA8054-E766-D951-A282-BD2DB4B448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6" y="1116"/>
                <a:ext cx="117" cy="272"/>
              </a:xfrm>
              <a:custGeom>
                <a:avLst/>
                <a:gdLst>
                  <a:gd name="T0" fmla="*/ 0 w 351"/>
                  <a:gd name="T1" fmla="*/ 726 h 818"/>
                  <a:gd name="T2" fmla="*/ 42 w 351"/>
                  <a:gd name="T3" fmla="*/ 742 h 818"/>
                  <a:gd name="T4" fmla="*/ 40 w 351"/>
                  <a:gd name="T5" fmla="*/ 789 h 818"/>
                  <a:gd name="T6" fmla="*/ 40 w 351"/>
                  <a:gd name="T7" fmla="*/ 796 h 818"/>
                  <a:gd name="T8" fmla="*/ 81 w 351"/>
                  <a:gd name="T9" fmla="*/ 799 h 818"/>
                  <a:gd name="T10" fmla="*/ 96 w 351"/>
                  <a:gd name="T11" fmla="*/ 818 h 818"/>
                  <a:gd name="T12" fmla="*/ 160 w 351"/>
                  <a:gd name="T13" fmla="*/ 791 h 818"/>
                  <a:gd name="T14" fmla="*/ 167 w 351"/>
                  <a:gd name="T15" fmla="*/ 791 h 818"/>
                  <a:gd name="T16" fmla="*/ 175 w 351"/>
                  <a:gd name="T17" fmla="*/ 797 h 818"/>
                  <a:gd name="T18" fmla="*/ 201 w 351"/>
                  <a:gd name="T19" fmla="*/ 801 h 818"/>
                  <a:gd name="T20" fmla="*/ 233 w 351"/>
                  <a:gd name="T21" fmla="*/ 778 h 818"/>
                  <a:gd name="T22" fmla="*/ 257 w 351"/>
                  <a:gd name="T23" fmla="*/ 749 h 818"/>
                  <a:gd name="T24" fmla="*/ 236 w 351"/>
                  <a:gd name="T25" fmla="*/ 738 h 818"/>
                  <a:gd name="T26" fmla="*/ 235 w 351"/>
                  <a:gd name="T27" fmla="*/ 724 h 818"/>
                  <a:gd name="T28" fmla="*/ 270 w 351"/>
                  <a:gd name="T29" fmla="*/ 741 h 818"/>
                  <a:gd name="T30" fmla="*/ 294 w 351"/>
                  <a:gd name="T31" fmla="*/ 712 h 818"/>
                  <a:gd name="T32" fmla="*/ 304 w 351"/>
                  <a:gd name="T33" fmla="*/ 684 h 818"/>
                  <a:gd name="T34" fmla="*/ 291 w 351"/>
                  <a:gd name="T35" fmla="*/ 672 h 818"/>
                  <a:gd name="T36" fmla="*/ 328 w 351"/>
                  <a:gd name="T37" fmla="*/ 642 h 818"/>
                  <a:gd name="T38" fmla="*/ 327 w 351"/>
                  <a:gd name="T39" fmla="*/ 629 h 818"/>
                  <a:gd name="T40" fmla="*/ 347 w 351"/>
                  <a:gd name="T41" fmla="*/ 627 h 818"/>
                  <a:gd name="T42" fmla="*/ 351 w 351"/>
                  <a:gd name="T43" fmla="*/ 606 h 818"/>
                  <a:gd name="T44" fmla="*/ 350 w 351"/>
                  <a:gd name="T45" fmla="*/ 593 h 818"/>
                  <a:gd name="T46" fmla="*/ 334 w 351"/>
                  <a:gd name="T47" fmla="*/ 561 h 818"/>
                  <a:gd name="T48" fmla="*/ 290 w 351"/>
                  <a:gd name="T49" fmla="*/ 525 h 818"/>
                  <a:gd name="T50" fmla="*/ 286 w 351"/>
                  <a:gd name="T51" fmla="*/ 485 h 818"/>
                  <a:gd name="T52" fmla="*/ 303 w 351"/>
                  <a:gd name="T53" fmla="*/ 456 h 818"/>
                  <a:gd name="T54" fmla="*/ 309 w 351"/>
                  <a:gd name="T55" fmla="*/ 436 h 818"/>
                  <a:gd name="T56" fmla="*/ 291 w 351"/>
                  <a:gd name="T57" fmla="*/ 391 h 818"/>
                  <a:gd name="T58" fmla="*/ 312 w 351"/>
                  <a:gd name="T59" fmla="*/ 321 h 818"/>
                  <a:gd name="T60" fmla="*/ 308 w 351"/>
                  <a:gd name="T61" fmla="*/ 281 h 818"/>
                  <a:gd name="T62" fmla="*/ 325 w 351"/>
                  <a:gd name="T63" fmla="*/ 253 h 818"/>
                  <a:gd name="T64" fmla="*/ 321 w 351"/>
                  <a:gd name="T65" fmla="*/ 213 h 818"/>
                  <a:gd name="T66" fmla="*/ 351 w 351"/>
                  <a:gd name="T67" fmla="*/ 163 h 818"/>
                  <a:gd name="T68" fmla="*/ 341 w 351"/>
                  <a:gd name="T69" fmla="*/ 138 h 818"/>
                  <a:gd name="T70" fmla="*/ 303 w 351"/>
                  <a:gd name="T71" fmla="*/ 94 h 818"/>
                  <a:gd name="T72" fmla="*/ 309 w 351"/>
                  <a:gd name="T73" fmla="*/ 6 h 818"/>
                  <a:gd name="T74" fmla="*/ 309 w 351"/>
                  <a:gd name="T75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1" h="818">
                    <a:moveTo>
                      <a:pt x="0" y="726"/>
                    </a:moveTo>
                    <a:lnTo>
                      <a:pt x="42" y="742"/>
                    </a:lnTo>
                    <a:lnTo>
                      <a:pt x="40" y="789"/>
                    </a:lnTo>
                    <a:lnTo>
                      <a:pt x="40" y="796"/>
                    </a:lnTo>
                    <a:lnTo>
                      <a:pt x="81" y="799"/>
                    </a:lnTo>
                    <a:lnTo>
                      <a:pt x="96" y="818"/>
                    </a:lnTo>
                    <a:lnTo>
                      <a:pt x="160" y="791"/>
                    </a:lnTo>
                    <a:lnTo>
                      <a:pt x="167" y="791"/>
                    </a:lnTo>
                    <a:lnTo>
                      <a:pt x="175" y="797"/>
                    </a:lnTo>
                    <a:lnTo>
                      <a:pt x="201" y="801"/>
                    </a:lnTo>
                    <a:lnTo>
                      <a:pt x="233" y="778"/>
                    </a:lnTo>
                    <a:lnTo>
                      <a:pt x="257" y="749"/>
                    </a:lnTo>
                    <a:lnTo>
                      <a:pt x="236" y="738"/>
                    </a:lnTo>
                    <a:lnTo>
                      <a:pt x="235" y="724"/>
                    </a:lnTo>
                    <a:lnTo>
                      <a:pt x="270" y="741"/>
                    </a:lnTo>
                    <a:lnTo>
                      <a:pt x="294" y="712"/>
                    </a:lnTo>
                    <a:lnTo>
                      <a:pt x="304" y="684"/>
                    </a:lnTo>
                    <a:lnTo>
                      <a:pt x="291" y="672"/>
                    </a:lnTo>
                    <a:lnTo>
                      <a:pt x="328" y="642"/>
                    </a:lnTo>
                    <a:lnTo>
                      <a:pt x="327" y="629"/>
                    </a:lnTo>
                    <a:lnTo>
                      <a:pt x="347" y="627"/>
                    </a:lnTo>
                    <a:lnTo>
                      <a:pt x="351" y="606"/>
                    </a:lnTo>
                    <a:lnTo>
                      <a:pt x="350" y="593"/>
                    </a:lnTo>
                    <a:lnTo>
                      <a:pt x="334" y="561"/>
                    </a:lnTo>
                    <a:lnTo>
                      <a:pt x="290" y="525"/>
                    </a:lnTo>
                    <a:lnTo>
                      <a:pt x="286" y="485"/>
                    </a:lnTo>
                    <a:lnTo>
                      <a:pt x="303" y="456"/>
                    </a:lnTo>
                    <a:lnTo>
                      <a:pt x="309" y="436"/>
                    </a:lnTo>
                    <a:lnTo>
                      <a:pt x="291" y="391"/>
                    </a:lnTo>
                    <a:lnTo>
                      <a:pt x="312" y="321"/>
                    </a:lnTo>
                    <a:lnTo>
                      <a:pt x="308" y="281"/>
                    </a:lnTo>
                    <a:lnTo>
                      <a:pt x="325" y="253"/>
                    </a:lnTo>
                    <a:lnTo>
                      <a:pt x="321" y="213"/>
                    </a:lnTo>
                    <a:lnTo>
                      <a:pt x="351" y="163"/>
                    </a:lnTo>
                    <a:lnTo>
                      <a:pt x="341" y="138"/>
                    </a:lnTo>
                    <a:lnTo>
                      <a:pt x="303" y="94"/>
                    </a:lnTo>
                    <a:lnTo>
                      <a:pt x="309" y="6"/>
                    </a:lnTo>
                    <a:lnTo>
                      <a:pt x="30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281">
                <a:extLst>
                  <a:ext uri="{FF2B5EF4-FFF2-40B4-BE49-F238E27FC236}">
                    <a16:creationId xmlns:a16="http://schemas.microsoft.com/office/drawing/2014/main" id="{AA8F4E16-5562-E2B2-8EF6-1329A0AF42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7" y="1389"/>
                <a:ext cx="233" cy="344"/>
              </a:xfrm>
              <a:custGeom>
                <a:avLst/>
                <a:gdLst>
                  <a:gd name="T0" fmla="*/ 21 w 700"/>
                  <a:gd name="T1" fmla="*/ 1033 h 1033"/>
                  <a:gd name="T2" fmla="*/ 0 w 700"/>
                  <a:gd name="T3" fmla="*/ 1015 h 1033"/>
                  <a:gd name="T4" fmla="*/ 5 w 700"/>
                  <a:gd name="T5" fmla="*/ 1001 h 1033"/>
                  <a:gd name="T6" fmla="*/ 128 w 700"/>
                  <a:gd name="T7" fmla="*/ 876 h 1033"/>
                  <a:gd name="T8" fmla="*/ 178 w 700"/>
                  <a:gd name="T9" fmla="*/ 844 h 1033"/>
                  <a:gd name="T10" fmla="*/ 253 w 700"/>
                  <a:gd name="T11" fmla="*/ 777 h 1033"/>
                  <a:gd name="T12" fmla="*/ 257 w 700"/>
                  <a:gd name="T13" fmla="*/ 757 h 1033"/>
                  <a:gd name="T14" fmla="*/ 242 w 700"/>
                  <a:gd name="T15" fmla="*/ 731 h 1033"/>
                  <a:gd name="T16" fmla="*/ 257 w 700"/>
                  <a:gd name="T17" fmla="*/ 683 h 1033"/>
                  <a:gd name="T18" fmla="*/ 261 w 700"/>
                  <a:gd name="T19" fmla="*/ 642 h 1033"/>
                  <a:gd name="T20" fmla="*/ 236 w 700"/>
                  <a:gd name="T21" fmla="*/ 597 h 1033"/>
                  <a:gd name="T22" fmla="*/ 278 w 700"/>
                  <a:gd name="T23" fmla="*/ 547 h 1033"/>
                  <a:gd name="T24" fmla="*/ 292 w 700"/>
                  <a:gd name="T25" fmla="*/ 546 h 1033"/>
                  <a:gd name="T26" fmla="*/ 389 w 700"/>
                  <a:gd name="T27" fmla="*/ 510 h 1033"/>
                  <a:gd name="T28" fmla="*/ 406 w 700"/>
                  <a:gd name="T29" fmla="*/ 474 h 1033"/>
                  <a:gd name="T30" fmla="*/ 450 w 700"/>
                  <a:gd name="T31" fmla="*/ 450 h 1033"/>
                  <a:gd name="T32" fmla="*/ 436 w 700"/>
                  <a:gd name="T33" fmla="*/ 431 h 1033"/>
                  <a:gd name="T34" fmla="*/ 447 w 700"/>
                  <a:gd name="T35" fmla="*/ 410 h 1033"/>
                  <a:gd name="T36" fmla="*/ 466 w 700"/>
                  <a:gd name="T37" fmla="*/ 395 h 1033"/>
                  <a:gd name="T38" fmla="*/ 470 w 700"/>
                  <a:gd name="T39" fmla="*/ 374 h 1033"/>
                  <a:gd name="T40" fmla="*/ 515 w 700"/>
                  <a:gd name="T41" fmla="*/ 350 h 1033"/>
                  <a:gd name="T42" fmla="*/ 558 w 700"/>
                  <a:gd name="T43" fmla="*/ 305 h 1033"/>
                  <a:gd name="T44" fmla="*/ 551 w 700"/>
                  <a:gd name="T45" fmla="*/ 300 h 1033"/>
                  <a:gd name="T46" fmla="*/ 624 w 700"/>
                  <a:gd name="T47" fmla="*/ 219 h 1033"/>
                  <a:gd name="T48" fmla="*/ 619 w 700"/>
                  <a:gd name="T49" fmla="*/ 166 h 1033"/>
                  <a:gd name="T50" fmla="*/ 658 w 700"/>
                  <a:gd name="T51" fmla="*/ 149 h 1033"/>
                  <a:gd name="T52" fmla="*/ 669 w 700"/>
                  <a:gd name="T53" fmla="*/ 121 h 1033"/>
                  <a:gd name="T54" fmla="*/ 688 w 700"/>
                  <a:gd name="T55" fmla="*/ 113 h 1033"/>
                  <a:gd name="T56" fmla="*/ 700 w 700"/>
                  <a:gd name="T57" fmla="*/ 98 h 1033"/>
                  <a:gd name="T58" fmla="*/ 692 w 700"/>
                  <a:gd name="T59" fmla="*/ 79 h 1033"/>
                  <a:gd name="T60" fmla="*/ 670 w 700"/>
                  <a:gd name="T61" fmla="*/ 67 h 1033"/>
                  <a:gd name="T62" fmla="*/ 565 w 700"/>
                  <a:gd name="T63" fmla="*/ 90 h 1033"/>
                  <a:gd name="T64" fmla="*/ 569 w 700"/>
                  <a:gd name="T65" fmla="*/ 63 h 1033"/>
                  <a:gd name="T66" fmla="*/ 581 w 700"/>
                  <a:gd name="T67" fmla="*/ 49 h 1033"/>
                  <a:gd name="T68" fmla="*/ 586 w 700"/>
                  <a:gd name="T69" fmla="*/ 35 h 1033"/>
                  <a:gd name="T70" fmla="*/ 606 w 700"/>
                  <a:gd name="T71" fmla="*/ 26 h 1033"/>
                  <a:gd name="T72" fmla="*/ 603 w 700"/>
                  <a:gd name="T73" fmla="*/ 0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00" h="1033">
                    <a:moveTo>
                      <a:pt x="21" y="1033"/>
                    </a:moveTo>
                    <a:lnTo>
                      <a:pt x="0" y="1015"/>
                    </a:lnTo>
                    <a:lnTo>
                      <a:pt x="5" y="1001"/>
                    </a:lnTo>
                    <a:lnTo>
                      <a:pt x="128" y="876"/>
                    </a:lnTo>
                    <a:lnTo>
                      <a:pt x="178" y="844"/>
                    </a:lnTo>
                    <a:lnTo>
                      <a:pt x="253" y="777"/>
                    </a:lnTo>
                    <a:lnTo>
                      <a:pt x="257" y="757"/>
                    </a:lnTo>
                    <a:lnTo>
                      <a:pt x="242" y="731"/>
                    </a:lnTo>
                    <a:lnTo>
                      <a:pt x="257" y="683"/>
                    </a:lnTo>
                    <a:lnTo>
                      <a:pt x="261" y="642"/>
                    </a:lnTo>
                    <a:lnTo>
                      <a:pt x="236" y="597"/>
                    </a:lnTo>
                    <a:lnTo>
                      <a:pt x="278" y="547"/>
                    </a:lnTo>
                    <a:lnTo>
                      <a:pt x="292" y="546"/>
                    </a:lnTo>
                    <a:lnTo>
                      <a:pt x="389" y="510"/>
                    </a:lnTo>
                    <a:lnTo>
                      <a:pt x="406" y="474"/>
                    </a:lnTo>
                    <a:lnTo>
                      <a:pt x="450" y="450"/>
                    </a:lnTo>
                    <a:lnTo>
                      <a:pt x="436" y="431"/>
                    </a:lnTo>
                    <a:lnTo>
                      <a:pt x="447" y="410"/>
                    </a:lnTo>
                    <a:lnTo>
                      <a:pt x="466" y="395"/>
                    </a:lnTo>
                    <a:lnTo>
                      <a:pt x="470" y="374"/>
                    </a:lnTo>
                    <a:lnTo>
                      <a:pt x="515" y="350"/>
                    </a:lnTo>
                    <a:lnTo>
                      <a:pt x="558" y="305"/>
                    </a:lnTo>
                    <a:lnTo>
                      <a:pt x="551" y="300"/>
                    </a:lnTo>
                    <a:lnTo>
                      <a:pt x="624" y="219"/>
                    </a:lnTo>
                    <a:lnTo>
                      <a:pt x="619" y="166"/>
                    </a:lnTo>
                    <a:lnTo>
                      <a:pt x="658" y="149"/>
                    </a:lnTo>
                    <a:lnTo>
                      <a:pt x="669" y="121"/>
                    </a:lnTo>
                    <a:lnTo>
                      <a:pt x="688" y="113"/>
                    </a:lnTo>
                    <a:lnTo>
                      <a:pt x="700" y="98"/>
                    </a:lnTo>
                    <a:lnTo>
                      <a:pt x="692" y="79"/>
                    </a:lnTo>
                    <a:lnTo>
                      <a:pt x="670" y="67"/>
                    </a:lnTo>
                    <a:lnTo>
                      <a:pt x="565" y="90"/>
                    </a:lnTo>
                    <a:lnTo>
                      <a:pt x="569" y="63"/>
                    </a:lnTo>
                    <a:lnTo>
                      <a:pt x="581" y="49"/>
                    </a:lnTo>
                    <a:lnTo>
                      <a:pt x="586" y="35"/>
                    </a:lnTo>
                    <a:lnTo>
                      <a:pt x="606" y="26"/>
                    </a:lnTo>
                    <a:lnTo>
                      <a:pt x="60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282">
                <a:extLst>
                  <a:ext uri="{FF2B5EF4-FFF2-40B4-BE49-F238E27FC236}">
                    <a16:creationId xmlns:a16="http://schemas.microsoft.com/office/drawing/2014/main" id="{2B75210F-507E-D82C-B035-87512F9150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1466"/>
                <a:ext cx="141" cy="268"/>
              </a:xfrm>
              <a:custGeom>
                <a:avLst/>
                <a:gdLst>
                  <a:gd name="T0" fmla="*/ 0 w 421"/>
                  <a:gd name="T1" fmla="*/ 0 h 804"/>
                  <a:gd name="T2" fmla="*/ 25 w 421"/>
                  <a:gd name="T3" fmla="*/ 58 h 804"/>
                  <a:gd name="T4" fmla="*/ 90 w 421"/>
                  <a:gd name="T5" fmla="*/ 111 h 804"/>
                  <a:gd name="T6" fmla="*/ 100 w 421"/>
                  <a:gd name="T7" fmla="*/ 138 h 804"/>
                  <a:gd name="T8" fmla="*/ 84 w 421"/>
                  <a:gd name="T9" fmla="*/ 186 h 804"/>
                  <a:gd name="T10" fmla="*/ 65 w 421"/>
                  <a:gd name="T11" fmla="*/ 201 h 804"/>
                  <a:gd name="T12" fmla="*/ 75 w 421"/>
                  <a:gd name="T13" fmla="*/ 240 h 804"/>
                  <a:gd name="T14" fmla="*/ 63 w 421"/>
                  <a:gd name="T15" fmla="*/ 248 h 804"/>
                  <a:gd name="T16" fmla="*/ 43 w 421"/>
                  <a:gd name="T17" fmla="*/ 251 h 804"/>
                  <a:gd name="T18" fmla="*/ 52 w 421"/>
                  <a:gd name="T19" fmla="*/ 283 h 804"/>
                  <a:gd name="T20" fmla="*/ 60 w 421"/>
                  <a:gd name="T21" fmla="*/ 288 h 804"/>
                  <a:gd name="T22" fmla="*/ 80 w 421"/>
                  <a:gd name="T23" fmla="*/ 280 h 804"/>
                  <a:gd name="T24" fmla="*/ 97 w 421"/>
                  <a:gd name="T25" fmla="*/ 252 h 804"/>
                  <a:gd name="T26" fmla="*/ 106 w 421"/>
                  <a:gd name="T27" fmla="*/ 284 h 804"/>
                  <a:gd name="T28" fmla="*/ 182 w 421"/>
                  <a:gd name="T29" fmla="*/ 304 h 804"/>
                  <a:gd name="T30" fmla="*/ 190 w 421"/>
                  <a:gd name="T31" fmla="*/ 323 h 804"/>
                  <a:gd name="T32" fmla="*/ 224 w 421"/>
                  <a:gd name="T33" fmla="*/ 327 h 804"/>
                  <a:gd name="T34" fmla="*/ 233 w 421"/>
                  <a:gd name="T35" fmla="*/ 340 h 804"/>
                  <a:gd name="T36" fmla="*/ 227 w 421"/>
                  <a:gd name="T37" fmla="*/ 360 h 804"/>
                  <a:gd name="T38" fmla="*/ 249 w 421"/>
                  <a:gd name="T39" fmla="*/ 379 h 804"/>
                  <a:gd name="T40" fmla="*/ 239 w 421"/>
                  <a:gd name="T41" fmla="*/ 407 h 804"/>
                  <a:gd name="T42" fmla="*/ 260 w 421"/>
                  <a:gd name="T43" fmla="*/ 424 h 804"/>
                  <a:gd name="T44" fmla="*/ 262 w 421"/>
                  <a:gd name="T45" fmla="*/ 444 h 804"/>
                  <a:gd name="T46" fmla="*/ 276 w 421"/>
                  <a:gd name="T47" fmla="*/ 450 h 804"/>
                  <a:gd name="T48" fmla="*/ 278 w 421"/>
                  <a:gd name="T49" fmla="*/ 470 h 804"/>
                  <a:gd name="T50" fmla="*/ 298 w 421"/>
                  <a:gd name="T51" fmla="*/ 468 h 804"/>
                  <a:gd name="T52" fmla="*/ 311 w 421"/>
                  <a:gd name="T53" fmla="*/ 460 h 804"/>
                  <a:gd name="T54" fmla="*/ 375 w 421"/>
                  <a:gd name="T55" fmla="*/ 501 h 804"/>
                  <a:gd name="T56" fmla="*/ 420 w 421"/>
                  <a:gd name="T57" fmla="*/ 551 h 804"/>
                  <a:gd name="T58" fmla="*/ 421 w 421"/>
                  <a:gd name="T59" fmla="*/ 564 h 804"/>
                  <a:gd name="T60" fmla="*/ 403 w 421"/>
                  <a:gd name="T61" fmla="*/ 592 h 804"/>
                  <a:gd name="T62" fmla="*/ 322 w 421"/>
                  <a:gd name="T63" fmla="*/ 653 h 804"/>
                  <a:gd name="T64" fmla="*/ 346 w 421"/>
                  <a:gd name="T65" fmla="*/ 699 h 804"/>
                  <a:gd name="T66" fmla="*/ 316 w 421"/>
                  <a:gd name="T67" fmla="*/ 728 h 804"/>
                  <a:gd name="T68" fmla="*/ 311 w 421"/>
                  <a:gd name="T69" fmla="*/ 749 h 804"/>
                  <a:gd name="T70" fmla="*/ 370 w 421"/>
                  <a:gd name="T71" fmla="*/ 804 h 804"/>
                  <a:gd name="T72" fmla="*/ 382 w 421"/>
                  <a:gd name="T73" fmla="*/ 802 h 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21" h="804">
                    <a:moveTo>
                      <a:pt x="0" y="0"/>
                    </a:moveTo>
                    <a:lnTo>
                      <a:pt x="25" y="58"/>
                    </a:lnTo>
                    <a:lnTo>
                      <a:pt x="90" y="111"/>
                    </a:lnTo>
                    <a:lnTo>
                      <a:pt x="100" y="138"/>
                    </a:lnTo>
                    <a:lnTo>
                      <a:pt x="84" y="186"/>
                    </a:lnTo>
                    <a:lnTo>
                      <a:pt x="65" y="201"/>
                    </a:lnTo>
                    <a:lnTo>
                      <a:pt x="75" y="240"/>
                    </a:lnTo>
                    <a:lnTo>
                      <a:pt x="63" y="248"/>
                    </a:lnTo>
                    <a:lnTo>
                      <a:pt x="43" y="251"/>
                    </a:lnTo>
                    <a:lnTo>
                      <a:pt x="52" y="283"/>
                    </a:lnTo>
                    <a:lnTo>
                      <a:pt x="60" y="288"/>
                    </a:lnTo>
                    <a:lnTo>
                      <a:pt x="80" y="280"/>
                    </a:lnTo>
                    <a:lnTo>
                      <a:pt x="97" y="252"/>
                    </a:lnTo>
                    <a:lnTo>
                      <a:pt x="106" y="284"/>
                    </a:lnTo>
                    <a:lnTo>
                      <a:pt x="182" y="304"/>
                    </a:lnTo>
                    <a:lnTo>
                      <a:pt x="190" y="323"/>
                    </a:lnTo>
                    <a:lnTo>
                      <a:pt x="224" y="327"/>
                    </a:lnTo>
                    <a:lnTo>
                      <a:pt x="233" y="340"/>
                    </a:lnTo>
                    <a:lnTo>
                      <a:pt x="227" y="360"/>
                    </a:lnTo>
                    <a:lnTo>
                      <a:pt x="249" y="379"/>
                    </a:lnTo>
                    <a:lnTo>
                      <a:pt x="239" y="407"/>
                    </a:lnTo>
                    <a:lnTo>
                      <a:pt x="260" y="424"/>
                    </a:lnTo>
                    <a:lnTo>
                      <a:pt x="262" y="444"/>
                    </a:lnTo>
                    <a:lnTo>
                      <a:pt x="276" y="450"/>
                    </a:lnTo>
                    <a:lnTo>
                      <a:pt x="278" y="470"/>
                    </a:lnTo>
                    <a:lnTo>
                      <a:pt x="298" y="468"/>
                    </a:lnTo>
                    <a:lnTo>
                      <a:pt x="311" y="460"/>
                    </a:lnTo>
                    <a:lnTo>
                      <a:pt x="375" y="501"/>
                    </a:lnTo>
                    <a:lnTo>
                      <a:pt x="420" y="551"/>
                    </a:lnTo>
                    <a:lnTo>
                      <a:pt x="421" y="564"/>
                    </a:lnTo>
                    <a:lnTo>
                      <a:pt x="403" y="592"/>
                    </a:lnTo>
                    <a:lnTo>
                      <a:pt x="322" y="653"/>
                    </a:lnTo>
                    <a:lnTo>
                      <a:pt x="346" y="699"/>
                    </a:lnTo>
                    <a:lnTo>
                      <a:pt x="316" y="728"/>
                    </a:lnTo>
                    <a:lnTo>
                      <a:pt x="311" y="749"/>
                    </a:lnTo>
                    <a:lnTo>
                      <a:pt x="370" y="804"/>
                    </a:lnTo>
                    <a:lnTo>
                      <a:pt x="382" y="80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283">
                <a:extLst>
                  <a:ext uri="{FF2B5EF4-FFF2-40B4-BE49-F238E27FC236}">
                    <a16:creationId xmlns:a16="http://schemas.microsoft.com/office/drawing/2014/main" id="{A61FC102-B1CE-0ABF-135D-FB6406C0E7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4" y="1733"/>
                <a:ext cx="23" cy="56"/>
              </a:xfrm>
              <a:custGeom>
                <a:avLst/>
                <a:gdLst>
                  <a:gd name="T0" fmla="*/ 0 w 68"/>
                  <a:gd name="T1" fmla="*/ 166 h 166"/>
                  <a:gd name="T2" fmla="*/ 18 w 68"/>
                  <a:gd name="T3" fmla="*/ 138 h 166"/>
                  <a:gd name="T4" fmla="*/ 15 w 68"/>
                  <a:gd name="T5" fmla="*/ 105 h 166"/>
                  <a:gd name="T6" fmla="*/ 68 w 68"/>
                  <a:gd name="T7" fmla="*/ 26 h 166"/>
                  <a:gd name="T8" fmla="*/ 58 w 68"/>
                  <a:gd name="T9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166">
                    <a:moveTo>
                      <a:pt x="0" y="166"/>
                    </a:moveTo>
                    <a:lnTo>
                      <a:pt x="18" y="138"/>
                    </a:lnTo>
                    <a:lnTo>
                      <a:pt x="15" y="105"/>
                    </a:lnTo>
                    <a:lnTo>
                      <a:pt x="68" y="26"/>
                    </a:lnTo>
                    <a:lnTo>
                      <a:pt x="5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284">
                <a:extLst>
                  <a:ext uri="{FF2B5EF4-FFF2-40B4-BE49-F238E27FC236}">
                    <a16:creationId xmlns:a16="http://schemas.microsoft.com/office/drawing/2014/main" id="{E6BDCBA3-0A49-9F74-8E22-7D09FBA3BF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1" y="1767"/>
                <a:ext cx="295" cy="257"/>
              </a:xfrm>
              <a:custGeom>
                <a:avLst/>
                <a:gdLst>
                  <a:gd name="T0" fmla="*/ 699 w 884"/>
                  <a:gd name="T1" fmla="*/ 772 h 772"/>
                  <a:gd name="T2" fmla="*/ 703 w 884"/>
                  <a:gd name="T3" fmla="*/ 745 h 772"/>
                  <a:gd name="T4" fmla="*/ 701 w 884"/>
                  <a:gd name="T5" fmla="*/ 725 h 772"/>
                  <a:gd name="T6" fmla="*/ 713 w 884"/>
                  <a:gd name="T7" fmla="*/ 710 h 772"/>
                  <a:gd name="T8" fmla="*/ 732 w 884"/>
                  <a:gd name="T9" fmla="*/ 702 h 772"/>
                  <a:gd name="T10" fmla="*/ 747 w 884"/>
                  <a:gd name="T11" fmla="*/ 714 h 772"/>
                  <a:gd name="T12" fmla="*/ 759 w 884"/>
                  <a:gd name="T13" fmla="*/ 693 h 772"/>
                  <a:gd name="T14" fmla="*/ 785 w 884"/>
                  <a:gd name="T15" fmla="*/ 697 h 772"/>
                  <a:gd name="T16" fmla="*/ 805 w 884"/>
                  <a:gd name="T17" fmla="*/ 688 h 772"/>
                  <a:gd name="T18" fmla="*/ 849 w 884"/>
                  <a:gd name="T19" fmla="*/ 658 h 772"/>
                  <a:gd name="T20" fmla="*/ 865 w 884"/>
                  <a:gd name="T21" fmla="*/ 616 h 772"/>
                  <a:gd name="T22" fmla="*/ 884 w 884"/>
                  <a:gd name="T23" fmla="*/ 601 h 772"/>
                  <a:gd name="T24" fmla="*/ 874 w 884"/>
                  <a:gd name="T25" fmla="*/ 561 h 772"/>
                  <a:gd name="T26" fmla="*/ 859 w 884"/>
                  <a:gd name="T27" fmla="*/ 549 h 772"/>
                  <a:gd name="T28" fmla="*/ 864 w 884"/>
                  <a:gd name="T29" fmla="*/ 528 h 772"/>
                  <a:gd name="T30" fmla="*/ 835 w 884"/>
                  <a:gd name="T31" fmla="*/ 505 h 772"/>
                  <a:gd name="T32" fmla="*/ 788 w 884"/>
                  <a:gd name="T33" fmla="*/ 442 h 772"/>
                  <a:gd name="T34" fmla="*/ 758 w 884"/>
                  <a:gd name="T35" fmla="*/ 465 h 772"/>
                  <a:gd name="T36" fmla="*/ 743 w 884"/>
                  <a:gd name="T37" fmla="*/ 460 h 772"/>
                  <a:gd name="T38" fmla="*/ 742 w 884"/>
                  <a:gd name="T39" fmla="*/ 446 h 772"/>
                  <a:gd name="T40" fmla="*/ 753 w 884"/>
                  <a:gd name="T41" fmla="*/ 425 h 772"/>
                  <a:gd name="T42" fmla="*/ 745 w 884"/>
                  <a:gd name="T43" fmla="*/ 406 h 772"/>
                  <a:gd name="T44" fmla="*/ 756 w 884"/>
                  <a:gd name="T45" fmla="*/ 371 h 772"/>
                  <a:gd name="T46" fmla="*/ 688 w 884"/>
                  <a:gd name="T47" fmla="*/ 371 h 772"/>
                  <a:gd name="T48" fmla="*/ 673 w 884"/>
                  <a:gd name="T49" fmla="*/ 352 h 772"/>
                  <a:gd name="T50" fmla="*/ 671 w 884"/>
                  <a:gd name="T51" fmla="*/ 332 h 772"/>
                  <a:gd name="T52" fmla="*/ 683 w 884"/>
                  <a:gd name="T53" fmla="*/ 311 h 772"/>
                  <a:gd name="T54" fmla="*/ 680 w 884"/>
                  <a:gd name="T55" fmla="*/ 277 h 772"/>
                  <a:gd name="T56" fmla="*/ 714 w 884"/>
                  <a:gd name="T57" fmla="*/ 220 h 772"/>
                  <a:gd name="T58" fmla="*/ 720 w 884"/>
                  <a:gd name="T59" fmla="*/ 200 h 772"/>
                  <a:gd name="T60" fmla="*/ 718 w 884"/>
                  <a:gd name="T61" fmla="*/ 187 h 772"/>
                  <a:gd name="T62" fmla="*/ 652 w 884"/>
                  <a:gd name="T63" fmla="*/ 133 h 772"/>
                  <a:gd name="T64" fmla="*/ 644 w 884"/>
                  <a:gd name="T65" fmla="*/ 113 h 772"/>
                  <a:gd name="T66" fmla="*/ 662 w 884"/>
                  <a:gd name="T67" fmla="*/ 84 h 772"/>
                  <a:gd name="T68" fmla="*/ 675 w 884"/>
                  <a:gd name="T69" fmla="*/ 23 h 772"/>
                  <a:gd name="T70" fmla="*/ 560 w 884"/>
                  <a:gd name="T71" fmla="*/ 0 h 772"/>
                  <a:gd name="T72" fmla="*/ 433 w 884"/>
                  <a:gd name="T73" fmla="*/ 5 h 772"/>
                  <a:gd name="T74" fmla="*/ 363 w 884"/>
                  <a:gd name="T75" fmla="*/ 52 h 772"/>
                  <a:gd name="T76" fmla="*/ 292 w 884"/>
                  <a:gd name="T77" fmla="*/ 72 h 772"/>
                  <a:gd name="T78" fmla="*/ 230 w 884"/>
                  <a:gd name="T79" fmla="*/ 124 h 772"/>
                  <a:gd name="T80" fmla="*/ 218 w 884"/>
                  <a:gd name="T81" fmla="*/ 145 h 772"/>
                  <a:gd name="T82" fmla="*/ 218 w 884"/>
                  <a:gd name="T83" fmla="*/ 153 h 772"/>
                  <a:gd name="T84" fmla="*/ 213 w 884"/>
                  <a:gd name="T85" fmla="*/ 160 h 772"/>
                  <a:gd name="T86" fmla="*/ 201 w 884"/>
                  <a:gd name="T87" fmla="*/ 181 h 772"/>
                  <a:gd name="T88" fmla="*/ 222 w 884"/>
                  <a:gd name="T89" fmla="*/ 193 h 772"/>
                  <a:gd name="T90" fmla="*/ 218 w 884"/>
                  <a:gd name="T91" fmla="*/ 219 h 772"/>
                  <a:gd name="T92" fmla="*/ 240 w 884"/>
                  <a:gd name="T93" fmla="*/ 245 h 772"/>
                  <a:gd name="T94" fmla="*/ 274 w 884"/>
                  <a:gd name="T95" fmla="*/ 248 h 772"/>
                  <a:gd name="T96" fmla="*/ 270 w 884"/>
                  <a:gd name="T97" fmla="*/ 275 h 772"/>
                  <a:gd name="T98" fmla="*/ 213 w 884"/>
                  <a:gd name="T99" fmla="*/ 308 h 772"/>
                  <a:gd name="T100" fmla="*/ 187 w 884"/>
                  <a:gd name="T101" fmla="*/ 330 h 772"/>
                  <a:gd name="T102" fmla="*/ 177 w 884"/>
                  <a:gd name="T103" fmla="*/ 357 h 772"/>
                  <a:gd name="T104" fmla="*/ 145 w 884"/>
                  <a:gd name="T105" fmla="*/ 381 h 772"/>
                  <a:gd name="T106" fmla="*/ 84 w 884"/>
                  <a:gd name="T107" fmla="*/ 373 h 772"/>
                  <a:gd name="T108" fmla="*/ 66 w 884"/>
                  <a:gd name="T109" fmla="*/ 388 h 772"/>
                  <a:gd name="T110" fmla="*/ 32 w 884"/>
                  <a:gd name="T111" fmla="*/ 385 h 772"/>
                  <a:gd name="T112" fmla="*/ 0 w 884"/>
                  <a:gd name="T113" fmla="*/ 394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84" h="772">
                    <a:moveTo>
                      <a:pt x="699" y="772"/>
                    </a:moveTo>
                    <a:lnTo>
                      <a:pt x="703" y="745"/>
                    </a:lnTo>
                    <a:lnTo>
                      <a:pt x="701" y="725"/>
                    </a:lnTo>
                    <a:lnTo>
                      <a:pt x="713" y="710"/>
                    </a:lnTo>
                    <a:lnTo>
                      <a:pt x="732" y="702"/>
                    </a:lnTo>
                    <a:lnTo>
                      <a:pt x="747" y="714"/>
                    </a:lnTo>
                    <a:lnTo>
                      <a:pt x="759" y="693"/>
                    </a:lnTo>
                    <a:lnTo>
                      <a:pt x="785" y="697"/>
                    </a:lnTo>
                    <a:lnTo>
                      <a:pt x="805" y="688"/>
                    </a:lnTo>
                    <a:lnTo>
                      <a:pt x="849" y="658"/>
                    </a:lnTo>
                    <a:lnTo>
                      <a:pt x="865" y="616"/>
                    </a:lnTo>
                    <a:lnTo>
                      <a:pt x="884" y="601"/>
                    </a:lnTo>
                    <a:lnTo>
                      <a:pt x="874" y="561"/>
                    </a:lnTo>
                    <a:lnTo>
                      <a:pt x="859" y="549"/>
                    </a:lnTo>
                    <a:lnTo>
                      <a:pt x="864" y="528"/>
                    </a:lnTo>
                    <a:lnTo>
                      <a:pt x="835" y="505"/>
                    </a:lnTo>
                    <a:lnTo>
                      <a:pt x="788" y="442"/>
                    </a:lnTo>
                    <a:lnTo>
                      <a:pt x="758" y="465"/>
                    </a:lnTo>
                    <a:lnTo>
                      <a:pt x="743" y="460"/>
                    </a:lnTo>
                    <a:lnTo>
                      <a:pt x="742" y="446"/>
                    </a:lnTo>
                    <a:lnTo>
                      <a:pt x="753" y="425"/>
                    </a:lnTo>
                    <a:lnTo>
                      <a:pt x="745" y="406"/>
                    </a:lnTo>
                    <a:lnTo>
                      <a:pt x="756" y="371"/>
                    </a:lnTo>
                    <a:lnTo>
                      <a:pt x="688" y="371"/>
                    </a:lnTo>
                    <a:lnTo>
                      <a:pt x="673" y="352"/>
                    </a:lnTo>
                    <a:lnTo>
                      <a:pt x="671" y="332"/>
                    </a:lnTo>
                    <a:lnTo>
                      <a:pt x="683" y="311"/>
                    </a:lnTo>
                    <a:lnTo>
                      <a:pt x="680" y="277"/>
                    </a:lnTo>
                    <a:lnTo>
                      <a:pt x="714" y="220"/>
                    </a:lnTo>
                    <a:lnTo>
                      <a:pt x="720" y="200"/>
                    </a:lnTo>
                    <a:lnTo>
                      <a:pt x="718" y="187"/>
                    </a:lnTo>
                    <a:lnTo>
                      <a:pt x="652" y="133"/>
                    </a:lnTo>
                    <a:lnTo>
                      <a:pt x="644" y="113"/>
                    </a:lnTo>
                    <a:lnTo>
                      <a:pt x="662" y="84"/>
                    </a:lnTo>
                    <a:lnTo>
                      <a:pt x="675" y="23"/>
                    </a:lnTo>
                    <a:lnTo>
                      <a:pt x="560" y="0"/>
                    </a:lnTo>
                    <a:lnTo>
                      <a:pt x="433" y="5"/>
                    </a:lnTo>
                    <a:lnTo>
                      <a:pt x="363" y="52"/>
                    </a:lnTo>
                    <a:lnTo>
                      <a:pt x="292" y="72"/>
                    </a:lnTo>
                    <a:lnTo>
                      <a:pt x="230" y="124"/>
                    </a:lnTo>
                    <a:lnTo>
                      <a:pt x="218" y="145"/>
                    </a:lnTo>
                    <a:lnTo>
                      <a:pt x="218" y="153"/>
                    </a:lnTo>
                    <a:lnTo>
                      <a:pt x="213" y="160"/>
                    </a:lnTo>
                    <a:lnTo>
                      <a:pt x="201" y="181"/>
                    </a:lnTo>
                    <a:lnTo>
                      <a:pt x="222" y="193"/>
                    </a:lnTo>
                    <a:lnTo>
                      <a:pt x="218" y="219"/>
                    </a:lnTo>
                    <a:lnTo>
                      <a:pt x="240" y="245"/>
                    </a:lnTo>
                    <a:lnTo>
                      <a:pt x="274" y="248"/>
                    </a:lnTo>
                    <a:lnTo>
                      <a:pt x="270" y="275"/>
                    </a:lnTo>
                    <a:lnTo>
                      <a:pt x="213" y="308"/>
                    </a:lnTo>
                    <a:lnTo>
                      <a:pt x="187" y="330"/>
                    </a:lnTo>
                    <a:lnTo>
                      <a:pt x="177" y="357"/>
                    </a:lnTo>
                    <a:lnTo>
                      <a:pt x="145" y="381"/>
                    </a:lnTo>
                    <a:lnTo>
                      <a:pt x="84" y="373"/>
                    </a:lnTo>
                    <a:lnTo>
                      <a:pt x="66" y="388"/>
                    </a:lnTo>
                    <a:lnTo>
                      <a:pt x="32" y="385"/>
                    </a:lnTo>
                    <a:lnTo>
                      <a:pt x="0" y="39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285">
                <a:extLst>
                  <a:ext uri="{FF2B5EF4-FFF2-40B4-BE49-F238E27FC236}">
                    <a16:creationId xmlns:a16="http://schemas.microsoft.com/office/drawing/2014/main" id="{30708D78-A028-272F-E8DB-5E4DB333C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1" y="1789"/>
                <a:ext cx="52" cy="109"/>
              </a:xfrm>
              <a:custGeom>
                <a:avLst/>
                <a:gdLst>
                  <a:gd name="T0" fmla="*/ 0 w 156"/>
                  <a:gd name="T1" fmla="*/ 329 h 329"/>
                  <a:gd name="T2" fmla="*/ 21 w 156"/>
                  <a:gd name="T3" fmla="*/ 273 h 329"/>
                  <a:gd name="T4" fmla="*/ 6 w 156"/>
                  <a:gd name="T5" fmla="*/ 254 h 329"/>
                  <a:gd name="T6" fmla="*/ 10 w 156"/>
                  <a:gd name="T7" fmla="*/ 234 h 329"/>
                  <a:gd name="T8" fmla="*/ 56 w 156"/>
                  <a:gd name="T9" fmla="*/ 210 h 329"/>
                  <a:gd name="T10" fmla="*/ 101 w 156"/>
                  <a:gd name="T11" fmla="*/ 199 h 329"/>
                  <a:gd name="T12" fmla="*/ 116 w 156"/>
                  <a:gd name="T13" fmla="*/ 205 h 329"/>
                  <a:gd name="T14" fmla="*/ 127 w 156"/>
                  <a:gd name="T15" fmla="*/ 190 h 329"/>
                  <a:gd name="T16" fmla="*/ 110 w 156"/>
                  <a:gd name="T17" fmla="*/ 151 h 329"/>
                  <a:gd name="T18" fmla="*/ 126 w 156"/>
                  <a:gd name="T19" fmla="*/ 110 h 329"/>
                  <a:gd name="T20" fmla="*/ 156 w 156"/>
                  <a:gd name="T21" fmla="*/ 67 h 329"/>
                  <a:gd name="T22" fmla="*/ 155 w 156"/>
                  <a:gd name="T23" fmla="*/ 53 h 329"/>
                  <a:gd name="T24" fmla="*/ 98 w 156"/>
                  <a:gd name="T25" fmla="*/ 12 h 329"/>
                  <a:gd name="T26" fmla="*/ 69 w 156"/>
                  <a:gd name="T27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6" h="329">
                    <a:moveTo>
                      <a:pt x="0" y="329"/>
                    </a:moveTo>
                    <a:lnTo>
                      <a:pt x="21" y="273"/>
                    </a:lnTo>
                    <a:lnTo>
                      <a:pt x="6" y="254"/>
                    </a:lnTo>
                    <a:lnTo>
                      <a:pt x="10" y="234"/>
                    </a:lnTo>
                    <a:lnTo>
                      <a:pt x="56" y="210"/>
                    </a:lnTo>
                    <a:lnTo>
                      <a:pt x="101" y="199"/>
                    </a:lnTo>
                    <a:lnTo>
                      <a:pt x="116" y="205"/>
                    </a:lnTo>
                    <a:lnTo>
                      <a:pt x="127" y="190"/>
                    </a:lnTo>
                    <a:lnTo>
                      <a:pt x="110" y="151"/>
                    </a:lnTo>
                    <a:lnTo>
                      <a:pt x="126" y="110"/>
                    </a:lnTo>
                    <a:lnTo>
                      <a:pt x="156" y="67"/>
                    </a:lnTo>
                    <a:lnTo>
                      <a:pt x="155" y="53"/>
                    </a:lnTo>
                    <a:lnTo>
                      <a:pt x="98" y="12"/>
                    </a:lnTo>
                    <a:lnTo>
                      <a:pt x="6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286">
                <a:extLst>
                  <a:ext uri="{FF2B5EF4-FFF2-40B4-BE49-F238E27FC236}">
                    <a16:creationId xmlns:a16="http://schemas.microsoft.com/office/drawing/2014/main" id="{16F8419E-653F-F850-E256-0D5DA3B597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" y="1898"/>
                <a:ext cx="38" cy="77"/>
              </a:xfrm>
              <a:custGeom>
                <a:avLst/>
                <a:gdLst>
                  <a:gd name="T0" fmla="*/ 22 w 115"/>
                  <a:gd name="T1" fmla="*/ 230 h 230"/>
                  <a:gd name="T2" fmla="*/ 24 w 115"/>
                  <a:gd name="T3" fmla="*/ 190 h 230"/>
                  <a:gd name="T4" fmla="*/ 3 w 115"/>
                  <a:gd name="T5" fmla="*/ 172 h 230"/>
                  <a:gd name="T6" fmla="*/ 0 w 115"/>
                  <a:gd name="T7" fmla="*/ 138 h 230"/>
                  <a:gd name="T8" fmla="*/ 1 w 115"/>
                  <a:gd name="T9" fmla="*/ 78 h 230"/>
                  <a:gd name="T10" fmla="*/ 11 w 115"/>
                  <a:gd name="T11" fmla="*/ 43 h 230"/>
                  <a:gd name="T12" fmla="*/ 17 w 115"/>
                  <a:gd name="T13" fmla="*/ 36 h 230"/>
                  <a:gd name="T14" fmla="*/ 39 w 115"/>
                  <a:gd name="T15" fmla="*/ 54 h 230"/>
                  <a:gd name="T16" fmla="*/ 59 w 115"/>
                  <a:gd name="T17" fmla="*/ 59 h 230"/>
                  <a:gd name="T18" fmla="*/ 69 w 115"/>
                  <a:gd name="T19" fmla="*/ 18 h 230"/>
                  <a:gd name="T20" fmla="*/ 87 w 115"/>
                  <a:gd name="T21" fmla="*/ 2 h 230"/>
                  <a:gd name="T22" fmla="*/ 115 w 115"/>
                  <a:gd name="T23" fmla="*/ 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5" h="230">
                    <a:moveTo>
                      <a:pt x="22" y="230"/>
                    </a:moveTo>
                    <a:lnTo>
                      <a:pt x="24" y="190"/>
                    </a:lnTo>
                    <a:lnTo>
                      <a:pt x="3" y="172"/>
                    </a:lnTo>
                    <a:lnTo>
                      <a:pt x="0" y="138"/>
                    </a:lnTo>
                    <a:lnTo>
                      <a:pt x="1" y="78"/>
                    </a:lnTo>
                    <a:lnTo>
                      <a:pt x="11" y="43"/>
                    </a:lnTo>
                    <a:lnTo>
                      <a:pt x="17" y="36"/>
                    </a:lnTo>
                    <a:lnTo>
                      <a:pt x="39" y="54"/>
                    </a:lnTo>
                    <a:lnTo>
                      <a:pt x="59" y="59"/>
                    </a:lnTo>
                    <a:lnTo>
                      <a:pt x="69" y="18"/>
                    </a:lnTo>
                    <a:lnTo>
                      <a:pt x="87" y="2"/>
                    </a:lnTo>
                    <a:lnTo>
                      <a:pt x="11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287">
                <a:extLst>
                  <a:ext uri="{FF2B5EF4-FFF2-40B4-BE49-F238E27FC236}">
                    <a16:creationId xmlns:a16="http://schemas.microsoft.com/office/drawing/2014/main" id="{EA24ADD4-D65D-4A43-7FC1-B7F7678D62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" y="1785"/>
                <a:ext cx="199" cy="67"/>
              </a:xfrm>
              <a:custGeom>
                <a:avLst/>
                <a:gdLst>
                  <a:gd name="T0" fmla="*/ 598 w 598"/>
                  <a:gd name="T1" fmla="*/ 11 h 201"/>
                  <a:gd name="T2" fmla="*/ 485 w 598"/>
                  <a:gd name="T3" fmla="*/ 163 h 201"/>
                  <a:gd name="T4" fmla="*/ 454 w 598"/>
                  <a:gd name="T5" fmla="*/ 186 h 201"/>
                  <a:gd name="T6" fmla="*/ 340 w 598"/>
                  <a:gd name="T7" fmla="*/ 197 h 201"/>
                  <a:gd name="T8" fmla="*/ 323 w 598"/>
                  <a:gd name="T9" fmla="*/ 152 h 201"/>
                  <a:gd name="T10" fmla="*/ 281 w 598"/>
                  <a:gd name="T11" fmla="*/ 128 h 201"/>
                  <a:gd name="T12" fmla="*/ 266 w 598"/>
                  <a:gd name="T13" fmla="*/ 117 h 201"/>
                  <a:gd name="T14" fmla="*/ 247 w 598"/>
                  <a:gd name="T15" fmla="*/ 132 h 201"/>
                  <a:gd name="T16" fmla="*/ 229 w 598"/>
                  <a:gd name="T17" fmla="*/ 160 h 201"/>
                  <a:gd name="T18" fmla="*/ 186 w 598"/>
                  <a:gd name="T19" fmla="*/ 191 h 201"/>
                  <a:gd name="T20" fmla="*/ 146 w 598"/>
                  <a:gd name="T21" fmla="*/ 201 h 201"/>
                  <a:gd name="T22" fmla="*/ 125 w 598"/>
                  <a:gd name="T23" fmla="*/ 183 h 201"/>
                  <a:gd name="T24" fmla="*/ 127 w 598"/>
                  <a:gd name="T25" fmla="*/ 143 h 201"/>
                  <a:gd name="T26" fmla="*/ 107 w 598"/>
                  <a:gd name="T27" fmla="*/ 138 h 201"/>
                  <a:gd name="T28" fmla="*/ 92 w 598"/>
                  <a:gd name="T29" fmla="*/ 119 h 201"/>
                  <a:gd name="T30" fmla="*/ 81 w 598"/>
                  <a:gd name="T31" fmla="*/ 140 h 201"/>
                  <a:gd name="T32" fmla="*/ 56 w 598"/>
                  <a:gd name="T33" fmla="*/ 102 h 201"/>
                  <a:gd name="T34" fmla="*/ 47 w 598"/>
                  <a:gd name="T35" fmla="*/ 69 h 201"/>
                  <a:gd name="T36" fmla="*/ 4 w 598"/>
                  <a:gd name="T37" fmla="*/ 40 h 201"/>
                  <a:gd name="T38" fmla="*/ 8 w 598"/>
                  <a:gd name="T39" fmla="*/ 12 h 201"/>
                  <a:gd name="T40" fmla="*/ 0 w 598"/>
                  <a:gd name="T41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98" h="201">
                    <a:moveTo>
                      <a:pt x="598" y="11"/>
                    </a:moveTo>
                    <a:lnTo>
                      <a:pt x="485" y="163"/>
                    </a:lnTo>
                    <a:lnTo>
                      <a:pt x="454" y="186"/>
                    </a:lnTo>
                    <a:lnTo>
                      <a:pt x="340" y="197"/>
                    </a:lnTo>
                    <a:lnTo>
                      <a:pt x="323" y="152"/>
                    </a:lnTo>
                    <a:lnTo>
                      <a:pt x="281" y="128"/>
                    </a:lnTo>
                    <a:lnTo>
                      <a:pt x="266" y="117"/>
                    </a:lnTo>
                    <a:lnTo>
                      <a:pt x="247" y="132"/>
                    </a:lnTo>
                    <a:lnTo>
                      <a:pt x="229" y="160"/>
                    </a:lnTo>
                    <a:lnTo>
                      <a:pt x="186" y="191"/>
                    </a:lnTo>
                    <a:lnTo>
                      <a:pt x="146" y="201"/>
                    </a:lnTo>
                    <a:lnTo>
                      <a:pt x="125" y="183"/>
                    </a:lnTo>
                    <a:lnTo>
                      <a:pt x="127" y="143"/>
                    </a:lnTo>
                    <a:lnTo>
                      <a:pt x="107" y="138"/>
                    </a:lnTo>
                    <a:lnTo>
                      <a:pt x="92" y="119"/>
                    </a:lnTo>
                    <a:lnTo>
                      <a:pt x="81" y="140"/>
                    </a:lnTo>
                    <a:lnTo>
                      <a:pt x="56" y="102"/>
                    </a:lnTo>
                    <a:lnTo>
                      <a:pt x="47" y="69"/>
                    </a:lnTo>
                    <a:lnTo>
                      <a:pt x="4" y="40"/>
                    </a:lnTo>
                    <a:lnTo>
                      <a:pt x="8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288">
                <a:extLst>
                  <a:ext uri="{FF2B5EF4-FFF2-40B4-BE49-F238E27FC236}">
                    <a16:creationId xmlns:a16="http://schemas.microsoft.com/office/drawing/2014/main" id="{04479663-D57E-C126-6BFF-D62D11005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0" y="1975"/>
                <a:ext cx="264" cy="92"/>
              </a:xfrm>
              <a:custGeom>
                <a:avLst/>
                <a:gdLst>
                  <a:gd name="T0" fmla="*/ 792 w 792"/>
                  <a:gd name="T1" fmla="*/ 148 h 277"/>
                  <a:gd name="T2" fmla="*/ 753 w 792"/>
                  <a:gd name="T3" fmla="*/ 166 h 277"/>
                  <a:gd name="T4" fmla="*/ 724 w 792"/>
                  <a:gd name="T5" fmla="*/ 215 h 277"/>
                  <a:gd name="T6" fmla="*/ 710 w 792"/>
                  <a:gd name="T7" fmla="*/ 210 h 277"/>
                  <a:gd name="T8" fmla="*/ 699 w 792"/>
                  <a:gd name="T9" fmla="*/ 163 h 277"/>
                  <a:gd name="T10" fmla="*/ 676 w 792"/>
                  <a:gd name="T11" fmla="*/ 132 h 277"/>
                  <a:gd name="T12" fmla="*/ 623 w 792"/>
                  <a:gd name="T13" fmla="*/ 137 h 277"/>
                  <a:gd name="T14" fmla="*/ 593 w 792"/>
                  <a:gd name="T15" fmla="*/ 106 h 277"/>
                  <a:gd name="T16" fmla="*/ 577 w 792"/>
                  <a:gd name="T17" fmla="*/ 67 h 277"/>
                  <a:gd name="T18" fmla="*/ 596 w 792"/>
                  <a:gd name="T19" fmla="*/ 59 h 277"/>
                  <a:gd name="T20" fmla="*/ 601 w 792"/>
                  <a:gd name="T21" fmla="*/ 45 h 277"/>
                  <a:gd name="T22" fmla="*/ 586 w 792"/>
                  <a:gd name="T23" fmla="*/ 26 h 277"/>
                  <a:gd name="T24" fmla="*/ 551 w 792"/>
                  <a:gd name="T25" fmla="*/ 16 h 277"/>
                  <a:gd name="T26" fmla="*/ 521 w 792"/>
                  <a:gd name="T27" fmla="*/ 45 h 277"/>
                  <a:gd name="T28" fmla="*/ 482 w 792"/>
                  <a:gd name="T29" fmla="*/ 137 h 277"/>
                  <a:gd name="T30" fmla="*/ 445 w 792"/>
                  <a:gd name="T31" fmla="*/ 174 h 277"/>
                  <a:gd name="T32" fmla="*/ 447 w 792"/>
                  <a:gd name="T33" fmla="*/ 194 h 277"/>
                  <a:gd name="T34" fmla="*/ 429 w 792"/>
                  <a:gd name="T35" fmla="*/ 215 h 277"/>
                  <a:gd name="T36" fmla="*/ 413 w 792"/>
                  <a:gd name="T37" fmla="*/ 264 h 277"/>
                  <a:gd name="T38" fmla="*/ 340 w 792"/>
                  <a:gd name="T39" fmla="*/ 277 h 277"/>
                  <a:gd name="T40" fmla="*/ 325 w 792"/>
                  <a:gd name="T41" fmla="*/ 252 h 277"/>
                  <a:gd name="T42" fmla="*/ 306 w 792"/>
                  <a:gd name="T43" fmla="*/ 267 h 277"/>
                  <a:gd name="T44" fmla="*/ 302 w 792"/>
                  <a:gd name="T45" fmla="*/ 227 h 277"/>
                  <a:gd name="T46" fmla="*/ 273 w 792"/>
                  <a:gd name="T47" fmla="*/ 196 h 277"/>
                  <a:gd name="T48" fmla="*/ 247 w 792"/>
                  <a:gd name="T49" fmla="*/ 206 h 277"/>
                  <a:gd name="T50" fmla="*/ 232 w 792"/>
                  <a:gd name="T51" fmla="*/ 193 h 277"/>
                  <a:gd name="T52" fmla="*/ 228 w 792"/>
                  <a:gd name="T53" fmla="*/ 220 h 277"/>
                  <a:gd name="T54" fmla="*/ 194 w 792"/>
                  <a:gd name="T55" fmla="*/ 210 h 277"/>
                  <a:gd name="T56" fmla="*/ 181 w 792"/>
                  <a:gd name="T57" fmla="*/ 218 h 277"/>
                  <a:gd name="T58" fmla="*/ 146 w 792"/>
                  <a:gd name="T59" fmla="*/ 208 h 277"/>
                  <a:gd name="T60" fmla="*/ 124 w 792"/>
                  <a:gd name="T61" fmla="*/ 190 h 277"/>
                  <a:gd name="T62" fmla="*/ 129 w 792"/>
                  <a:gd name="T63" fmla="*/ 162 h 277"/>
                  <a:gd name="T64" fmla="*/ 115 w 792"/>
                  <a:gd name="T65" fmla="*/ 157 h 277"/>
                  <a:gd name="T66" fmla="*/ 114 w 792"/>
                  <a:gd name="T67" fmla="*/ 144 h 277"/>
                  <a:gd name="T68" fmla="*/ 74 w 792"/>
                  <a:gd name="T69" fmla="*/ 148 h 277"/>
                  <a:gd name="T70" fmla="*/ 65 w 792"/>
                  <a:gd name="T71" fmla="*/ 129 h 277"/>
                  <a:gd name="T72" fmla="*/ 44 w 792"/>
                  <a:gd name="T73" fmla="*/ 117 h 277"/>
                  <a:gd name="T74" fmla="*/ 27 w 792"/>
                  <a:gd name="T75" fmla="*/ 11 h 277"/>
                  <a:gd name="T76" fmla="*/ 0 w 792"/>
                  <a:gd name="T77" fmla="*/ 0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92" h="277">
                    <a:moveTo>
                      <a:pt x="792" y="148"/>
                    </a:moveTo>
                    <a:lnTo>
                      <a:pt x="753" y="166"/>
                    </a:lnTo>
                    <a:lnTo>
                      <a:pt x="724" y="215"/>
                    </a:lnTo>
                    <a:lnTo>
                      <a:pt x="710" y="210"/>
                    </a:lnTo>
                    <a:lnTo>
                      <a:pt x="699" y="163"/>
                    </a:lnTo>
                    <a:lnTo>
                      <a:pt x="676" y="132"/>
                    </a:lnTo>
                    <a:lnTo>
                      <a:pt x="623" y="137"/>
                    </a:lnTo>
                    <a:lnTo>
                      <a:pt x="593" y="106"/>
                    </a:lnTo>
                    <a:lnTo>
                      <a:pt x="577" y="67"/>
                    </a:lnTo>
                    <a:lnTo>
                      <a:pt x="596" y="59"/>
                    </a:lnTo>
                    <a:lnTo>
                      <a:pt x="601" y="45"/>
                    </a:lnTo>
                    <a:lnTo>
                      <a:pt x="586" y="26"/>
                    </a:lnTo>
                    <a:lnTo>
                      <a:pt x="551" y="16"/>
                    </a:lnTo>
                    <a:lnTo>
                      <a:pt x="521" y="45"/>
                    </a:lnTo>
                    <a:lnTo>
                      <a:pt x="482" y="137"/>
                    </a:lnTo>
                    <a:lnTo>
                      <a:pt x="445" y="174"/>
                    </a:lnTo>
                    <a:lnTo>
                      <a:pt x="447" y="194"/>
                    </a:lnTo>
                    <a:lnTo>
                      <a:pt x="429" y="215"/>
                    </a:lnTo>
                    <a:lnTo>
                      <a:pt x="413" y="264"/>
                    </a:lnTo>
                    <a:lnTo>
                      <a:pt x="340" y="277"/>
                    </a:lnTo>
                    <a:lnTo>
                      <a:pt x="325" y="252"/>
                    </a:lnTo>
                    <a:lnTo>
                      <a:pt x="306" y="267"/>
                    </a:lnTo>
                    <a:lnTo>
                      <a:pt x="302" y="227"/>
                    </a:lnTo>
                    <a:lnTo>
                      <a:pt x="273" y="196"/>
                    </a:lnTo>
                    <a:lnTo>
                      <a:pt x="247" y="206"/>
                    </a:lnTo>
                    <a:lnTo>
                      <a:pt x="232" y="193"/>
                    </a:lnTo>
                    <a:lnTo>
                      <a:pt x="228" y="220"/>
                    </a:lnTo>
                    <a:lnTo>
                      <a:pt x="194" y="210"/>
                    </a:lnTo>
                    <a:lnTo>
                      <a:pt x="181" y="218"/>
                    </a:lnTo>
                    <a:lnTo>
                      <a:pt x="146" y="208"/>
                    </a:lnTo>
                    <a:lnTo>
                      <a:pt x="124" y="190"/>
                    </a:lnTo>
                    <a:lnTo>
                      <a:pt x="129" y="162"/>
                    </a:lnTo>
                    <a:lnTo>
                      <a:pt x="115" y="157"/>
                    </a:lnTo>
                    <a:lnTo>
                      <a:pt x="114" y="144"/>
                    </a:lnTo>
                    <a:lnTo>
                      <a:pt x="74" y="148"/>
                    </a:lnTo>
                    <a:lnTo>
                      <a:pt x="65" y="129"/>
                    </a:lnTo>
                    <a:lnTo>
                      <a:pt x="44" y="117"/>
                    </a:lnTo>
                    <a:lnTo>
                      <a:pt x="27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289">
                <a:extLst>
                  <a:ext uri="{FF2B5EF4-FFF2-40B4-BE49-F238E27FC236}">
                    <a16:creationId xmlns:a16="http://schemas.microsoft.com/office/drawing/2014/main" id="{48925CAA-FB59-5BDA-764F-153D141DA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0" y="2024"/>
                <a:ext cx="145" cy="258"/>
              </a:xfrm>
              <a:custGeom>
                <a:avLst/>
                <a:gdLst>
                  <a:gd name="T0" fmla="*/ 0 w 436"/>
                  <a:gd name="T1" fmla="*/ 774 h 774"/>
                  <a:gd name="T2" fmla="*/ 32 w 436"/>
                  <a:gd name="T3" fmla="*/ 757 h 774"/>
                  <a:gd name="T4" fmla="*/ 44 w 436"/>
                  <a:gd name="T5" fmla="*/ 744 h 774"/>
                  <a:gd name="T6" fmla="*/ 97 w 436"/>
                  <a:gd name="T7" fmla="*/ 739 h 774"/>
                  <a:gd name="T8" fmla="*/ 115 w 436"/>
                  <a:gd name="T9" fmla="*/ 716 h 774"/>
                  <a:gd name="T10" fmla="*/ 185 w 436"/>
                  <a:gd name="T11" fmla="*/ 744 h 774"/>
                  <a:gd name="T12" fmla="*/ 211 w 436"/>
                  <a:gd name="T13" fmla="*/ 734 h 774"/>
                  <a:gd name="T14" fmla="*/ 214 w 436"/>
                  <a:gd name="T15" fmla="*/ 701 h 774"/>
                  <a:gd name="T16" fmla="*/ 253 w 436"/>
                  <a:gd name="T17" fmla="*/ 690 h 774"/>
                  <a:gd name="T18" fmla="*/ 277 w 436"/>
                  <a:gd name="T19" fmla="*/ 648 h 774"/>
                  <a:gd name="T20" fmla="*/ 336 w 436"/>
                  <a:gd name="T21" fmla="*/ 629 h 774"/>
                  <a:gd name="T22" fmla="*/ 357 w 436"/>
                  <a:gd name="T23" fmla="*/ 640 h 774"/>
                  <a:gd name="T24" fmla="*/ 400 w 436"/>
                  <a:gd name="T25" fmla="*/ 596 h 774"/>
                  <a:gd name="T26" fmla="*/ 403 w 436"/>
                  <a:gd name="T27" fmla="*/ 562 h 774"/>
                  <a:gd name="T28" fmla="*/ 385 w 436"/>
                  <a:gd name="T29" fmla="*/ 511 h 774"/>
                  <a:gd name="T30" fmla="*/ 421 w 436"/>
                  <a:gd name="T31" fmla="*/ 467 h 774"/>
                  <a:gd name="T32" fmla="*/ 436 w 436"/>
                  <a:gd name="T33" fmla="*/ 412 h 774"/>
                  <a:gd name="T34" fmla="*/ 380 w 436"/>
                  <a:gd name="T35" fmla="*/ 383 h 774"/>
                  <a:gd name="T36" fmla="*/ 364 w 436"/>
                  <a:gd name="T37" fmla="*/ 358 h 774"/>
                  <a:gd name="T38" fmla="*/ 369 w 436"/>
                  <a:gd name="T39" fmla="*/ 344 h 774"/>
                  <a:gd name="T40" fmla="*/ 329 w 436"/>
                  <a:gd name="T41" fmla="*/ 341 h 774"/>
                  <a:gd name="T42" fmla="*/ 327 w 436"/>
                  <a:gd name="T43" fmla="*/ 321 h 774"/>
                  <a:gd name="T44" fmla="*/ 285 w 436"/>
                  <a:gd name="T45" fmla="*/ 305 h 774"/>
                  <a:gd name="T46" fmla="*/ 276 w 436"/>
                  <a:gd name="T47" fmla="*/ 273 h 774"/>
                  <a:gd name="T48" fmla="*/ 271 w 436"/>
                  <a:gd name="T49" fmla="*/ 226 h 774"/>
                  <a:gd name="T50" fmla="*/ 256 w 436"/>
                  <a:gd name="T51" fmla="*/ 207 h 774"/>
                  <a:gd name="T52" fmla="*/ 271 w 436"/>
                  <a:gd name="T53" fmla="*/ 152 h 774"/>
                  <a:gd name="T54" fmla="*/ 243 w 436"/>
                  <a:gd name="T55" fmla="*/ 141 h 774"/>
                  <a:gd name="T56" fmla="*/ 210 w 436"/>
                  <a:gd name="T57" fmla="*/ 144 h 774"/>
                  <a:gd name="T58" fmla="*/ 187 w 436"/>
                  <a:gd name="T59" fmla="*/ 113 h 774"/>
                  <a:gd name="T60" fmla="*/ 146 w 436"/>
                  <a:gd name="T61" fmla="*/ 103 h 774"/>
                  <a:gd name="T62" fmla="*/ 114 w 436"/>
                  <a:gd name="T63" fmla="*/ 60 h 774"/>
                  <a:gd name="T64" fmla="*/ 103 w 436"/>
                  <a:gd name="T65" fmla="*/ 0 h 7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36" h="774">
                    <a:moveTo>
                      <a:pt x="0" y="774"/>
                    </a:moveTo>
                    <a:lnTo>
                      <a:pt x="32" y="757"/>
                    </a:lnTo>
                    <a:lnTo>
                      <a:pt x="44" y="744"/>
                    </a:lnTo>
                    <a:lnTo>
                      <a:pt x="97" y="739"/>
                    </a:lnTo>
                    <a:lnTo>
                      <a:pt x="115" y="716"/>
                    </a:lnTo>
                    <a:lnTo>
                      <a:pt x="185" y="744"/>
                    </a:lnTo>
                    <a:lnTo>
                      <a:pt x="211" y="734"/>
                    </a:lnTo>
                    <a:lnTo>
                      <a:pt x="214" y="701"/>
                    </a:lnTo>
                    <a:lnTo>
                      <a:pt x="253" y="690"/>
                    </a:lnTo>
                    <a:lnTo>
                      <a:pt x="277" y="648"/>
                    </a:lnTo>
                    <a:lnTo>
                      <a:pt x="336" y="629"/>
                    </a:lnTo>
                    <a:lnTo>
                      <a:pt x="357" y="640"/>
                    </a:lnTo>
                    <a:lnTo>
                      <a:pt x="400" y="596"/>
                    </a:lnTo>
                    <a:lnTo>
                      <a:pt x="403" y="562"/>
                    </a:lnTo>
                    <a:lnTo>
                      <a:pt x="385" y="511"/>
                    </a:lnTo>
                    <a:lnTo>
                      <a:pt x="421" y="467"/>
                    </a:lnTo>
                    <a:lnTo>
                      <a:pt x="436" y="412"/>
                    </a:lnTo>
                    <a:lnTo>
                      <a:pt x="380" y="383"/>
                    </a:lnTo>
                    <a:lnTo>
                      <a:pt x="364" y="358"/>
                    </a:lnTo>
                    <a:lnTo>
                      <a:pt x="369" y="344"/>
                    </a:lnTo>
                    <a:lnTo>
                      <a:pt x="329" y="341"/>
                    </a:lnTo>
                    <a:lnTo>
                      <a:pt x="327" y="321"/>
                    </a:lnTo>
                    <a:lnTo>
                      <a:pt x="285" y="305"/>
                    </a:lnTo>
                    <a:lnTo>
                      <a:pt x="276" y="273"/>
                    </a:lnTo>
                    <a:lnTo>
                      <a:pt x="271" y="226"/>
                    </a:lnTo>
                    <a:lnTo>
                      <a:pt x="256" y="207"/>
                    </a:lnTo>
                    <a:lnTo>
                      <a:pt x="271" y="152"/>
                    </a:lnTo>
                    <a:lnTo>
                      <a:pt x="243" y="141"/>
                    </a:lnTo>
                    <a:lnTo>
                      <a:pt x="210" y="144"/>
                    </a:lnTo>
                    <a:lnTo>
                      <a:pt x="187" y="113"/>
                    </a:lnTo>
                    <a:lnTo>
                      <a:pt x="146" y="103"/>
                    </a:lnTo>
                    <a:lnTo>
                      <a:pt x="114" y="60"/>
                    </a:lnTo>
                    <a:lnTo>
                      <a:pt x="10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290">
                <a:extLst>
                  <a:ext uri="{FF2B5EF4-FFF2-40B4-BE49-F238E27FC236}">
                    <a16:creationId xmlns:a16="http://schemas.microsoft.com/office/drawing/2014/main" id="{70C7A491-9E51-1FD2-06F3-695886F954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8" y="1453"/>
                <a:ext cx="48" cy="19"/>
              </a:xfrm>
              <a:custGeom>
                <a:avLst/>
                <a:gdLst>
                  <a:gd name="T0" fmla="*/ 145 w 145"/>
                  <a:gd name="T1" fmla="*/ 40 h 57"/>
                  <a:gd name="T2" fmla="*/ 131 w 145"/>
                  <a:gd name="T3" fmla="*/ 34 h 57"/>
                  <a:gd name="T4" fmla="*/ 99 w 145"/>
                  <a:gd name="T5" fmla="*/ 57 h 57"/>
                  <a:gd name="T6" fmla="*/ 52 w 145"/>
                  <a:gd name="T7" fmla="*/ 54 h 57"/>
                  <a:gd name="T8" fmla="*/ 0 w 145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5" h="57">
                    <a:moveTo>
                      <a:pt x="145" y="40"/>
                    </a:moveTo>
                    <a:lnTo>
                      <a:pt x="131" y="34"/>
                    </a:lnTo>
                    <a:lnTo>
                      <a:pt x="99" y="57"/>
                    </a:lnTo>
                    <a:lnTo>
                      <a:pt x="52" y="5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291">
                <a:extLst>
                  <a:ext uri="{FF2B5EF4-FFF2-40B4-BE49-F238E27FC236}">
                    <a16:creationId xmlns:a16="http://schemas.microsoft.com/office/drawing/2014/main" id="{A8E8848C-BEA1-5992-2671-59CABBC404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4" y="1453"/>
                <a:ext cx="64" cy="126"/>
              </a:xfrm>
              <a:custGeom>
                <a:avLst/>
                <a:gdLst>
                  <a:gd name="T0" fmla="*/ 0 w 193"/>
                  <a:gd name="T1" fmla="*/ 379 h 379"/>
                  <a:gd name="T2" fmla="*/ 43 w 193"/>
                  <a:gd name="T3" fmla="*/ 342 h 379"/>
                  <a:gd name="T4" fmla="*/ 15 w 193"/>
                  <a:gd name="T5" fmla="*/ 324 h 379"/>
                  <a:gd name="T6" fmla="*/ 27 w 193"/>
                  <a:gd name="T7" fmla="*/ 303 h 379"/>
                  <a:gd name="T8" fmla="*/ 57 w 193"/>
                  <a:gd name="T9" fmla="*/ 266 h 379"/>
                  <a:gd name="T10" fmla="*/ 96 w 193"/>
                  <a:gd name="T11" fmla="*/ 257 h 379"/>
                  <a:gd name="T12" fmla="*/ 118 w 193"/>
                  <a:gd name="T13" fmla="*/ 207 h 379"/>
                  <a:gd name="T14" fmla="*/ 136 w 193"/>
                  <a:gd name="T15" fmla="*/ 185 h 379"/>
                  <a:gd name="T16" fmla="*/ 153 w 193"/>
                  <a:gd name="T17" fmla="*/ 144 h 379"/>
                  <a:gd name="T18" fmla="*/ 145 w 193"/>
                  <a:gd name="T19" fmla="*/ 124 h 379"/>
                  <a:gd name="T20" fmla="*/ 169 w 193"/>
                  <a:gd name="T21" fmla="*/ 102 h 379"/>
                  <a:gd name="T22" fmla="*/ 175 w 193"/>
                  <a:gd name="T23" fmla="*/ 28 h 379"/>
                  <a:gd name="T24" fmla="*/ 188 w 193"/>
                  <a:gd name="T25" fmla="*/ 20 h 379"/>
                  <a:gd name="T26" fmla="*/ 193 w 193"/>
                  <a:gd name="T27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3" h="379">
                    <a:moveTo>
                      <a:pt x="0" y="379"/>
                    </a:moveTo>
                    <a:lnTo>
                      <a:pt x="43" y="342"/>
                    </a:lnTo>
                    <a:lnTo>
                      <a:pt x="15" y="324"/>
                    </a:lnTo>
                    <a:lnTo>
                      <a:pt x="27" y="303"/>
                    </a:lnTo>
                    <a:lnTo>
                      <a:pt x="57" y="266"/>
                    </a:lnTo>
                    <a:lnTo>
                      <a:pt x="96" y="257"/>
                    </a:lnTo>
                    <a:lnTo>
                      <a:pt x="118" y="207"/>
                    </a:lnTo>
                    <a:lnTo>
                      <a:pt x="136" y="185"/>
                    </a:lnTo>
                    <a:lnTo>
                      <a:pt x="153" y="144"/>
                    </a:lnTo>
                    <a:lnTo>
                      <a:pt x="145" y="124"/>
                    </a:lnTo>
                    <a:lnTo>
                      <a:pt x="169" y="102"/>
                    </a:lnTo>
                    <a:lnTo>
                      <a:pt x="175" y="28"/>
                    </a:lnTo>
                    <a:lnTo>
                      <a:pt x="188" y="20"/>
                    </a:lnTo>
                    <a:lnTo>
                      <a:pt x="19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292">
                <a:extLst>
                  <a:ext uri="{FF2B5EF4-FFF2-40B4-BE49-F238E27FC236}">
                    <a16:creationId xmlns:a16="http://schemas.microsoft.com/office/drawing/2014/main" id="{FF741EF2-135A-C0AB-13A5-1FD4B35072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4" y="1579"/>
                <a:ext cx="56" cy="206"/>
              </a:xfrm>
              <a:custGeom>
                <a:avLst/>
                <a:gdLst>
                  <a:gd name="T0" fmla="*/ 64 w 169"/>
                  <a:gd name="T1" fmla="*/ 618 h 618"/>
                  <a:gd name="T2" fmla="*/ 76 w 169"/>
                  <a:gd name="T3" fmla="*/ 597 h 618"/>
                  <a:gd name="T4" fmla="*/ 109 w 169"/>
                  <a:gd name="T5" fmla="*/ 594 h 618"/>
                  <a:gd name="T6" fmla="*/ 148 w 169"/>
                  <a:gd name="T7" fmla="*/ 577 h 618"/>
                  <a:gd name="T8" fmla="*/ 145 w 169"/>
                  <a:gd name="T9" fmla="*/ 550 h 618"/>
                  <a:gd name="T10" fmla="*/ 102 w 169"/>
                  <a:gd name="T11" fmla="*/ 527 h 618"/>
                  <a:gd name="T12" fmla="*/ 99 w 169"/>
                  <a:gd name="T13" fmla="*/ 487 h 618"/>
                  <a:gd name="T14" fmla="*/ 103 w 169"/>
                  <a:gd name="T15" fmla="*/ 467 h 618"/>
                  <a:gd name="T16" fmla="*/ 129 w 169"/>
                  <a:gd name="T17" fmla="*/ 451 h 618"/>
                  <a:gd name="T18" fmla="*/ 133 w 169"/>
                  <a:gd name="T19" fmla="*/ 424 h 618"/>
                  <a:gd name="T20" fmla="*/ 157 w 169"/>
                  <a:gd name="T21" fmla="*/ 395 h 618"/>
                  <a:gd name="T22" fmla="*/ 140 w 169"/>
                  <a:gd name="T23" fmla="*/ 356 h 618"/>
                  <a:gd name="T24" fmla="*/ 126 w 169"/>
                  <a:gd name="T25" fmla="*/ 337 h 618"/>
                  <a:gd name="T26" fmla="*/ 121 w 169"/>
                  <a:gd name="T27" fmla="*/ 297 h 618"/>
                  <a:gd name="T28" fmla="*/ 99 w 169"/>
                  <a:gd name="T29" fmla="*/ 279 h 618"/>
                  <a:gd name="T30" fmla="*/ 110 w 169"/>
                  <a:gd name="T31" fmla="*/ 238 h 618"/>
                  <a:gd name="T32" fmla="*/ 74 w 169"/>
                  <a:gd name="T33" fmla="*/ 215 h 618"/>
                  <a:gd name="T34" fmla="*/ 72 w 169"/>
                  <a:gd name="T35" fmla="*/ 195 h 618"/>
                  <a:gd name="T36" fmla="*/ 116 w 169"/>
                  <a:gd name="T37" fmla="*/ 171 h 618"/>
                  <a:gd name="T38" fmla="*/ 156 w 169"/>
                  <a:gd name="T39" fmla="*/ 167 h 618"/>
                  <a:gd name="T40" fmla="*/ 169 w 169"/>
                  <a:gd name="T41" fmla="*/ 152 h 618"/>
                  <a:gd name="T42" fmla="*/ 160 w 169"/>
                  <a:gd name="T43" fmla="*/ 139 h 618"/>
                  <a:gd name="T44" fmla="*/ 126 w 169"/>
                  <a:gd name="T45" fmla="*/ 130 h 618"/>
                  <a:gd name="T46" fmla="*/ 110 w 169"/>
                  <a:gd name="T47" fmla="*/ 104 h 618"/>
                  <a:gd name="T48" fmla="*/ 63 w 169"/>
                  <a:gd name="T49" fmla="*/ 101 h 618"/>
                  <a:gd name="T50" fmla="*/ 38 w 169"/>
                  <a:gd name="T51" fmla="*/ 51 h 618"/>
                  <a:gd name="T52" fmla="*/ 12 w 169"/>
                  <a:gd name="T53" fmla="*/ 53 h 618"/>
                  <a:gd name="T54" fmla="*/ 0 w 169"/>
                  <a:gd name="T55" fmla="*/ 0 h 6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9" h="618">
                    <a:moveTo>
                      <a:pt x="64" y="618"/>
                    </a:moveTo>
                    <a:lnTo>
                      <a:pt x="76" y="597"/>
                    </a:lnTo>
                    <a:lnTo>
                      <a:pt x="109" y="594"/>
                    </a:lnTo>
                    <a:lnTo>
                      <a:pt x="148" y="577"/>
                    </a:lnTo>
                    <a:lnTo>
                      <a:pt x="145" y="550"/>
                    </a:lnTo>
                    <a:lnTo>
                      <a:pt x="102" y="527"/>
                    </a:lnTo>
                    <a:lnTo>
                      <a:pt x="99" y="487"/>
                    </a:lnTo>
                    <a:lnTo>
                      <a:pt x="103" y="467"/>
                    </a:lnTo>
                    <a:lnTo>
                      <a:pt x="129" y="451"/>
                    </a:lnTo>
                    <a:lnTo>
                      <a:pt x="133" y="424"/>
                    </a:lnTo>
                    <a:lnTo>
                      <a:pt x="157" y="395"/>
                    </a:lnTo>
                    <a:lnTo>
                      <a:pt x="140" y="356"/>
                    </a:lnTo>
                    <a:lnTo>
                      <a:pt x="126" y="337"/>
                    </a:lnTo>
                    <a:lnTo>
                      <a:pt x="121" y="297"/>
                    </a:lnTo>
                    <a:lnTo>
                      <a:pt x="99" y="279"/>
                    </a:lnTo>
                    <a:lnTo>
                      <a:pt x="110" y="238"/>
                    </a:lnTo>
                    <a:lnTo>
                      <a:pt x="74" y="215"/>
                    </a:lnTo>
                    <a:lnTo>
                      <a:pt x="72" y="195"/>
                    </a:lnTo>
                    <a:lnTo>
                      <a:pt x="116" y="171"/>
                    </a:lnTo>
                    <a:lnTo>
                      <a:pt x="156" y="167"/>
                    </a:lnTo>
                    <a:lnTo>
                      <a:pt x="169" y="152"/>
                    </a:lnTo>
                    <a:lnTo>
                      <a:pt x="160" y="139"/>
                    </a:lnTo>
                    <a:lnTo>
                      <a:pt x="126" y="130"/>
                    </a:lnTo>
                    <a:lnTo>
                      <a:pt x="110" y="104"/>
                    </a:lnTo>
                    <a:lnTo>
                      <a:pt x="63" y="101"/>
                    </a:lnTo>
                    <a:lnTo>
                      <a:pt x="38" y="51"/>
                    </a:lnTo>
                    <a:lnTo>
                      <a:pt x="12" y="5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293">
                <a:extLst>
                  <a:ext uri="{FF2B5EF4-FFF2-40B4-BE49-F238E27FC236}">
                    <a16:creationId xmlns:a16="http://schemas.microsoft.com/office/drawing/2014/main" id="{17C3C16F-4932-5A80-E27D-5A1587C4DB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7" y="1518"/>
                <a:ext cx="277" cy="95"/>
              </a:xfrm>
              <a:custGeom>
                <a:avLst/>
                <a:gdLst>
                  <a:gd name="T0" fmla="*/ 0 w 829"/>
                  <a:gd name="T1" fmla="*/ 0 h 286"/>
                  <a:gd name="T2" fmla="*/ 22 w 829"/>
                  <a:gd name="T3" fmla="*/ 18 h 286"/>
                  <a:gd name="T4" fmla="*/ 45 w 829"/>
                  <a:gd name="T5" fmla="*/ 49 h 286"/>
                  <a:gd name="T6" fmla="*/ 107 w 829"/>
                  <a:gd name="T7" fmla="*/ 64 h 286"/>
                  <a:gd name="T8" fmla="*/ 110 w 829"/>
                  <a:gd name="T9" fmla="*/ 97 h 286"/>
                  <a:gd name="T10" fmla="*/ 116 w 829"/>
                  <a:gd name="T11" fmla="*/ 103 h 286"/>
                  <a:gd name="T12" fmla="*/ 135 w 829"/>
                  <a:gd name="T13" fmla="*/ 88 h 286"/>
                  <a:gd name="T14" fmla="*/ 155 w 829"/>
                  <a:gd name="T15" fmla="*/ 86 h 286"/>
                  <a:gd name="T16" fmla="*/ 163 w 829"/>
                  <a:gd name="T17" fmla="*/ 91 h 286"/>
                  <a:gd name="T18" fmla="*/ 159 w 829"/>
                  <a:gd name="T19" fmla="*/ 112 h 286"/>
                  <a:gd name="T20" fmla="*/ 173 w 829"/>
                  <a:gd name="T21" fmla="*/ 131 h 286"/>
                  <a:gd name="T22" fmla="*/ 221 w 829"/>
                  <a:gd name="T23" fmla="*/ 140 h 286"/>
                  <a:gd name="T24" fmla="*/ 244 w 829"/>
                  <a:gd name="T25" fmla="*/ 165 h 286"/>
                  <a:gd name="T26" fmla="*/ 276 w 829"/>
                  <a:gd name="T27" fmla="*/ 156 h 286"/>
                  <a:gd name="T28" fmla="*/ 271 w 829"/>
                  <a:gd name="T29" fmla="*/ 182 h 286"/>
                  <a:gd name="T30" fmla="*/ 286 w 829"/>
                  <a:gd name="T31" fmla="*/ 187 h 286"/>
                  <a:gd name="T32" fmla="*/ 309 w 829"/>
                  <a:gd name="T33" fmla="*/ 226 h 286"/>
                  <a:gd name="T34" fmla="*/ 373 w 829"/>
                  <a:gd name="T35" fmla="*/ 254 h 286"/>
                  <a:gd name="T36" fmla="*/ 367 w 829"/>
                  <a:gd name="T37" fmla="*/ 274 h 286"/>
                  <a:gd name="T38" fmla="*/ 382 w 829"/>
                  <a:gd name="T39" fmla="*/ 286 h 286"/>
                  <a:gd name="T40" fmla="*/ 402 w 829"/>
                  <a:gd name="T41" fmla="*/ 284 h 286"/>
                  <a:gd name="T42" fmla="*/ 414 w 829"/>
                  <a:gd name="T43" fmla="*/ 263 h 286"/>
                  <a:gd name="T44" fmla="*/ 454 w 829"/>
                  <a:gd name="T45" fmla="*/ 266 h 286"/>
                  <a:gd name="T46" fmla="*/ 466 w 829"/>
                  <a:gd name="T47" fmla="*/ 252 h 286"/>
                  <a:gd name="T48" fmla="*/ 537 w 829"/>
                  <a:gd name="T49" fmla="*/ 225 h 286"/>
                  <a:gd name="T50" fmla="*/ 550 w 829"/>
                  <a:gd name="T51" fmla="*/ 210 h 286"/>
                  <a:gd name="T52" fmla="*/ 617 w 829"/>
                  <a:gd name="T53" fmla="*/ 218 h 286"/>
                  <a:gd name="T54" fmla="*/ 663 w 829"/>
                  <a:gd name="T55" fmla="*/ 194 h 286"/>
                  <a:gd name="T56" fmla="*/ 705 w 829"/>
                  <a:gd name="T57" fmla="*/ 216 h 286"/>
                  <a:gd name="T58" fmla="*/ 757 w 829"/>
                  <a:gd name="T59" fmla="*/ 204 h 286"/>
                  <a:gd name="T60" fmla="*/ 802 w 829"/>
                  <a:gd name="T61" fmla="*/ 180 h 286"/>
                  <a:gd name="T62" fmla="*/ 829 w 829"/>
                  <a:gd name="T63" fmla="*/ 184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29" h="286">
                    <a:moveTo>
                      <a:pt x="0" y="0"/>
                    </a:moveTo>
                    <a:lnTo>
                      <a:pt x="22" y="18"/>
                    </a:lnTo>
                    <a:lnTo>
                      <a:pt x="45" y="49"/>
                    </a:lnTo>
                    <a:lnTo>
                      <a:pt x="107" y="64"/>
                    </a:lnTo>
                    <a:lnTo>
                      <a:pt x="110" y="97"/>
                    </a:lnTo>
                    <a:lnTo>
                      <a:pt x="116" y="103"/>
                    </a:lnTo>
                    <a:lnTo>
                      <a:pt x="135" y="88"/>
                    </a:lnTo>
                    <a:lnTo>
                      <a:pt x="155" y="86"/>
                    </a:lnTo>
                    <a:lnTo>
                      <a:pt x="163" y="91"/>
                    </a:lnTo>
                    <a:lnTo>
                      <a:pt x="159" y="112"/>
                    </a:lnTo>
                    <a:lnTo>
                      <a:pt x="173" y="131"/>
                    </a:lnTo>
                    <a:lnTo>
                      <a:pt x="221" y="140"/>
                    </a:lnTo>
                    <a:lnTo>
                      <a:pt x="244" y="165"/>
                    </a:lnTo>
                    <a:lnTo>
                      <a:pt x="276" y="156"/>
                    </a:lnTo>
                    <a:lnTo>
                      <a:pt x="271" y="182"/>
                    </a:lnTo>
                    <a:lnTo>
                      <a:pt x="286" y="187"/>
                    </a:lnTo>
                    <a:lnTo>
                      <a:pt x="309" y="226"/>
                    </a:lnTo>
                    <a:lnTo>
                      <a:pt x="373" y="254"/>
                    </a:lnTo>
                    <a:lnTo>
                      <a:pt x="367" y="274"/>
                    </a:lnTo>
                    <a:lnTo>
                      <a:pt x="382" y="286"/>
                    </a:lnTo>
                    <a:lnTo>
                      <a:pt x="402" y="284"/>
                    </a:lnTo>
                    <a:lnTo>
                      <a:pt x="414" y="263"/>
                    </a:lnTo>
                    <a:lnTo>
                      <a:pt x="454" y="266"/>
                    </a:lnTo>
                    <a:lnTo>
                      <a:pt x="466" y="252"/>
                    </a:lnTo>
                    <a:lnTo>
                      <a:pt x="537" y="225"/>
                    </a:lnTo>
                    <a:lnTo>
                      <a:pt x="550" y="210"/>
                    </a:lnTo>
                    <a:lnTo>
                      <a:pt x="617" y="218"/>
                    </a:lnTo>
                    <a:lnTo>
                      <a:pt x="663" y="194"/>
                    </a:lnTo>
                    <a:lnTo>
                      <a:pt x="705" y="216"/>
                    </a:lnTo>
                    <a:lnTo>
                      <a:pt x="757" y="204"/>
                    </a:lnTo>
                    <a:lnTo>
                      <a:pt x="802" y="180"/>
                    </a:lnTo>
                    <a:lnTo>
                      <a:pt x="829" y="18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294">
                <a:extLst>
                  <a:ext uri="{FF2B5EF4-FFF2-40B4-BE49-F238E27FC236}">
                    <a16:creationId xmlns:a16="http://schemas.microsoft.com/office/drawing/2014/main" id="{19467201-0E80-B5A4-1A54-1200C7F2D0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9" y="1446"/>
                <a:ext cx="31" cy="72"/>
              </a:xfrm>
              <a:custGeom>
                <a:avLst/>
                <a:gdLst>
                  <a:gd name="T0" fmla="*/ 0 w 95"/>
                  <a:gd name="T1" fmla="*/ 8 h 215"/>
                  <a:gd name="T2" fmla="*/ 19 w 95"/>
                  <a:gd name="T3" fmla="*/ 0 h 215"/>
                  <a:gd name="T4" fmla="*/ 16 w 95"/>
                  <a:gd name="T5" fmla="*/ 40 h 215"/>
                  <a:gd name="T6" fmla="*/ 12 w 95"/>
                  <a:gd name="T7" fmla="*/ 61 h 215"/>
                  <a:gd name="T8" fmla="*/ 23 w 95"/>
                  <a:gd name="T9" fmla="*/ 113 h 215"/>
                  <a:gd name="T10" fmla="*/ 63 w 95"/>
                  <a:gd name="T11" fmla="*/ 109 h 215"/>
                  <a:gd name="T12" fmla="*/ 94 w 95"/>
                  <a:gd name="T13" fmla="*/ 153 h 215"/>
                  <a:gd name="T14" fmla="*/ 95 w 95"/>
                  <a:gd name="T15" fmla="*/ 167 h 215"/>
                  <a:gd name="T16" fmla="*/ 86 w 95"/>
                  <a:gd name="T17" fmla="*/ 21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215">
                    <a:moveTo>
                      <a:pt x="0" y="8"/>
                    </a:moveTo>
                    <a:lnTo>
                      <a:pt x="19" y="0"/>
                    </a:lnTo>
                    <a:lnTo>
                      <a:pt x="16" y="40"/>
                    </a:lnTo>
                    <a:lnTo>
                      <a:pt x="12" y="61"/>
                    </a:lnTo>
                    <a:lnTo>
                      <a:pt x="23" y="113"/>
                    </a:lnTo>
                    <a:lnTo>
                      <a:pt x="63" y="109"/>
                    </a:lnTo>
                    <a:lnTo>
                      <a:pt x="94" y="153"/>
                    </a:lnTo>
                    <a:lnTo>
                      <a:pt x="95" y="167"/>
                    </a:lnTo>
                    <a:lnTo>
                      <a:pt x="86" y="2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295">
                <a:extLst>
                  <a:ext uri="{FF2B5EF4-FFF2-40B4-BE49-F238E27FC236}">
                    <a16:creationId xmlns:a16="http://schemas.microsoft.com/office/drawing/2014/main" id="{1F2E328F-237B-077F-00AE-0E54916905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1357"/>
                <a:ext cx="295" cy="101"/>
              </a:xfrm>
              <a:custGeom>
                <a:avLst/>
                <a:gdLst>
                  <a:gd name="T0" fmla="*/ 883 w 883"/>
                  <a:gd name="T1" fmla="*/ 276 h 304"/>
                  <a:gd name="T2" fmla="*/ 842 w 883"/>
                  <a:gd name="T3" fmla="*/ 273 h 304"/>
                  <a:gd name="T4" fmla="*/ 818 w 883"/>
                  <a:gd name="T5" fmla="*/ 302 h 304"/>
                  <a:gd name="T6" fmla="*/ 798 w 883"/>
                  <a:gd name="T7" fmla="*/ 304 h 304"/>
                  <a:gd name="T8" fmla="*/ 782 w 883"/>
                  <a:gd name="T9" fmla="*/ 278 h 304"/>
                  <a:gd name="T10" fmla="*/ 778 w 883"/>
                  <a:gd name="T11" fmla="*/ 232 h 304"/>
                  <a:gd name="T12" fmla="*/ 770 w 883"/>
                  <a:gd name="T13" fmla="*/ 219 h 304"/>
                  <a:gd name="T14" fmla="*/ 705 w 883"/>
                  <a:gd name="T15" fmla="*/ 239 h 304"/>
                  <a:gd name="T16" fmla="*/ 696 w 883"/>
                  <a:gd name="T17" fmla="*/ 219 h 304"/>
                  <a:gd name="T18" fmla="*/ 707 w 883"/>
                  <a:gd name="T19" fmla="*/ 192 h 304"/>
                  <a:gd name="T20" fmla="*/ 692 w 883"/>
                  <a:gd name="T21" fmla="*/ 173 h 304"/>
                  <a:gd name="T22" fmla="*/ 656 w 883"/>
                  <a:gd name="T23" fmla="*/ 223 h 304"/>
                  <a:gd name="T24" fmla="*/ 649 w 883"/>
                  <a:gd name="T25" fmla="*/ 217 h 304"/>
                  <a:gd name="T26" fmla="*/ 620 w 883"/>
                  <a:gd name="T27" fmla="*/ 200 h 304"/>
                  <a:gd name="T28" fmla="*/ 588 w 883"/>
                  <a:gd name="T29" fmla="*/ 203 h 304"/>
                  <a:gd name="T30" fmla="*/ 542 w 883"/>
                  <a:gd name="T31" fmla="*/ 154 h 304"/>
                  <a:gd name="T32" fmla="*/ 500 w 883"/>
                  <a:gd name="T33" fmla="*/ 137 h 304"/>
                  <a:gd name="T34" fmla="*/ 474 w 883"/>
                  <a:gd name="T35" fmla="*/ 133 h 304"/>
                  <a:gd name="T36" fmla="*/ 463 w 883"/>
                  <a:gd name="T37" fmla="*/ 94 h 304"/>
                  <a:gd name="T38" fmla="*/ 420 w 883"/>
                  <a:gd name="T39" fmla="*/ 64 h 304"/>
                  <a:gd name="T40" fmla="*/ 411 w 883"/>
                  <a:gd name="T41" fmla="*/ 31 h 304"/>
                  <a:gd name="T42" fmla="*/ 396 w 883"/>
                  <a:gd name="T43" fmla="*/ 93 h 304"/>
                  <a:gd name="T44" fmla="*/ 328 w 883"/>
                  <a:gd name="T45" fmla="*/ 86 h 304"/>
                  <a:gd name="T46" fmla="*/ 285 w 883"/>
                  <a:gd name="T47" fmla="*/ 123 h 304"/>
                  <a:gd name="T48" fmla="*/ 242 w 883"/>
                  <a:gd name="T49" fmla="*/ 94 h 304"/>
                  <a:gd name="T50" fmla="*/ 203 w 883"/>
                  <a:gd name="T51" fmla="*/ 104 h 304"/>
                  <a:gd name="T52" fmla="*/ 180 w 883"/>
                  <a:gd name="T53" fmla="*/ 73 h 304"/>
                  <a:gd name="T54" fmla="*/ 146 w 883"/>
                  <a:gd name="T55" fmla="*/ 69 h 304"/>
                  <a:gd name="T56" fmla="*/ 117 w 883"/>
                  <a:gd name="T57" fmla="*/ 45 h 304"/>
                  <a:gd name="T58" fmla="*/ 113 w 883"/>
                  <a:gd name="T59" fmla="*/ 12 h 304"/>
                  <a:gd name="T60" fmla="*/ 99 w 883"/>
                  <a:gd name="T61" fmla="*/ 0 h 304"/>
                  <a:gd name="T62" fmla="*/ 34 w 883"/>
                  <a:gd name="T63" fmla="*/ 26 h 304"/>
                  <a:gd name="T64" fmla="*/ 0 w 883"/>
                  <a:gd name="T65" fmla="*/ 16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83" h="304">
                    <a:moveTo>
                      <a:pt x="883" y="276"/>
                    </a:moveTo>
                    <a:lnTo>
                      <a:pt x="842" y="273"/>
                    </a:lnTo>
                    <a:lnTo>
                      <a:pt x="818" y="302"/>
                    </a:lnTo>
                    <a:lnTo>
                      <a:pt x="798" y="304"/>
                    </a:lnTo>
                    <a:lnTo>
                      <a:pt x="782" y="278"/>
                    </a:lnTo>
                    <a:lnTo>
                      <a:pt x="778" y="232"/>
                    </a:lnTo>
                    <a:lnTo>
                      <a:pt x="770" y="219"/>
                    </a:lnTo>
                    <a:lnTo>
                      <a:pt x="705" y="239"/>
                    </a:lnTo>
                    <a:lnTo>
                      <a:pt x="696" y="219"/>
                    </a:lnTo>
                    <a:lnTo>
                      <a:pt x="707" y="192"/>
                    </a:lnTo>
                    <a:lnTo>
                      <a:pt x="692" y="173"/>
                    </a:lnTo>
                    <a:lnTo>
                      <a:pt x="656" y="223"/>
                    </a:lnTo>
                    <a:lnTo>
                      <a:pt x="649" y="217"/>
                    </a:lnTo>
                    <a:lnTo>
                      <a:pt x="620" y="200"/>
                    </a:lnTo>
                    <a:lnTo>
                      <a:pt x="588" y="203"/>
                    </a:lnTo>
                    <a:lnTo>
                      <a:pt x="542" y="154"/>
                    </a:lnTo>
                    <a:lnTo>
                      <a:pt x="500" y="137"/>
                    </a:lnTo>
                    <a:lnTo>
                      <a:pt x="474" y="133"/>
                    </a:lnTo>
                    <a:lnTo>
                      <a:pt x="463" y="94"/>
                    </a:lnTo>
                    <a:lnTo>
                      <a:pt x="420" y="64"/>
                    </a:lnTo>
                    <a:lnTo>
                      <a:pt x="411" y="31"/>
                    </a:lnTo>
                    <a:lnTo>
                      <a:pt x="396" y="93"/>
                    </a:lnTo>
                    <a:lnTo>
                      <a:pt x="328" y="86"/>
                    </a:lnTo>
                    <a:lnTo>
                      <a:pt x="285" y="123"/>
                    </a:lnTo>
                    <a:lnTo>
                      <a:pt x="242" y="94"/>
                    </a:lnTo>
                    <a:lnTo>
                      <a:pt x="203" y="104"/>
                    </a:lnTo>
                    <a:lnTo>
                      <a:pt x="180" y="73"/>
                    </a:lnTo>
                    <a:lnTo>
                      <a:pt x="146" y="69"/>
                    </a:lnTo>
                    <a:lnTo>
                      <a:pt x="117" y="45"/>
                    </a:lnTo>
                    <a:lnTo>
                      <a:pt x="113" y="12"/>
                    </a:lnTo>
                    <a:lnTo>
                      <a:pt x="99" y="0"/>
                    </a:lnTo>
                    <a:lnTo>
                      <a:pt x="34" y="26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Line 296">
                <a:extLst>
                  <a:ext uri="{FF2B5EF4-FFF2-40B4-BE49-F238E27FC236}">
                    <a16:creationId xmlns:a16="http://schemas.microsoft.com/office/drawing/2014/main" id="{2F9DF532-2F2A-8B85-3D06-EB31B13C5E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45" y="1518"/>
                <a:ext cx="2" cy="2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Line 297">
                <a:extLst>
                  <a:ext uri="{FF2B5EF4-FFF2-40B4-BE49-F238E27FC236}">
                    <a16:creationId xmlns:a16="http://schemas.microsoft.com/office/drawing/2014/main" id="{687AD763-8DC2-A3D1-3E70-ED27A7A0B2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41" y="1520"/>
                <a:ext cx="4" cy="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298">
                <a:extLst>
                  <a:ext uri="{FF2B5EF4-FFF2-40B4-BE49-F238E27FC236}">
                    <a16:creationId xmlns:a16="http://schemas.microsoft.com/office/drawing/2014/main" id="{5DA4C354-BD10-5481-DEC8-F24939F3AB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4" y="1520"/>
                <a:ext cx="17" cy="13"/>
              </a:xfrm>
              <a:custGeom>
                <a:avLst/>
                <a:gdLst>
                  <a:gd name="T0" fmla="*/ 0 w 51"/>
                  <a:gd name="T1" fmla="*/ 32 h 37"/>
                  <a:gd name="T2" fmla="*/ 6 w 51"/>
                  <a:gd name="T3" fmla="*/ 24 h 37"/>
                  <a:gd name="T4" fmla="*/ 21 w 51"/>
                  <a:gd name="T5" fmla="*/ 37 h 37"/>
                  <a:gd name="T6" fmla="*/ 41 w 51"/>
                  <a:gd name="T7" fmla="*/ 35 h 37"/>
                  <a:gd name="T8" fmla="*/ 51 w 51"/>
                  <a:gd name="T9" fmla="*/ 14 h 37"/>
                  <a:gd name="T10" fmla="*/ 50 w 51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37">
                    <a:moveTo>
                      <a:pt x="0" y="32"/>
                    </a:moveTo>
                    <a:lnTo>
                      <a:pt x="6" y="24"/>
                    </a:lnTo>
                    <a:lnTo>
                      <a:pt x="21" y="37"/>
                    </a:lnTo>
                    <a:lnTo>
                      <a:pt x="41" y="35"/>
                    </a:lnTo>
                    <a:lnTo>
                      <a:pt x="51" y="14"/>
                    </a:lnTo>
                    <a:lnTo>
                      <a:pt x="5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299">
                <a:extLst>
                  <a:ext uri="{FF2B5EF4-FFF2-40B4-BE49-F238E27FC236}">
                    <a16:creationId xmlns:a16="http://schemas.microsoft.com/office/drawing/2014/main" id="{4923B657-55A2-0E0E-F739-FF4B4FEF0B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1" y="1521"/>
                <a:ext cx="15" cy="10"/>
              </a:xfrm>
              <a:custGeom>
                <a:avLst/>
                <a:gdLst>
                  <a:gd name="T0" fmla="*/ 45 w 45"/>
                  <a:gd name="T1" fmla="*/ 0 h 31"/>
                  <a:gd name="T2" fmla="*/ 6 w 45"/>
                  <a:gd name="T3" fmla="*/ 4 h 31"/>
                  <a:gd name="T4" fmla="*/ 0 w 45"/>
                  <a:gd name="T5" fmla="*/ 24 h 31"/>
                  <a:gd name="T6" fmla="*/ 8 w 45"/>
                  <a:gd name="T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31">
                    <a:moveTo>
                      <a:pt x="45" y="0"/>
                    </a:moveTo>
                    <a:lnTo>
                      <a:pt x="6" y="4"/>
                    </a:lnTo>
                    <a:lnTo>
                      <a:pt x="0" y="24"/>
                    </a:lnTo>
                    <a:lnTo>
                      <a:pt x="8" y="3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300">
                <a:extLst>
                  <a:ext uri="{FF2B5EF4-FFF2-40B4-BE49-F238E27FC236}">
                    <a16:creationId xmlns:a16="http://schemas.microsoft.com/office/drawing/2014/main" id="{B889B476-A396-F0CB-040D-AA0D6F9A20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" y="1531"/>
                <a:ext cx="127" cy="162"/>
              </a:xfrm>
              <a:custGeom>
                <a:avLst/>
                <a:gdLst>
                  <a:gd name="T0" fmla="*/ 0 w 382"/>
                  <a:gd name="T1" fmla="*/ 437 h 486"/>
                  <a:gd name="T2" fmla="*/ 28 w 382"/>
                  <a:gd name="T3" fmla="*/ 449 h 486"/>
                  <a:gd name="T4" fmla="*/ 87 w 382"/>
                  <a:gd name="T5" fmla="*/ 430 h 486"/>
                  <a:gd name="T6" fmla="*/ 121 w 382"/>
                  <a:gd name="T7" fmla="*/ 447 h 486"/>
                  <a:gd name="T8" fmla="*/ 132 w 382"/>
                  <a:gd name="T9" fmla="*/ 486 h 486"/>
                  <a:gd name="T10" fmla="*/ 158 w 382"/>
                  <a:gd name="T11" fmla="*/ 483 h 486"/>
                  <a:gd name="T12" fmla="*/ 176 w 382"/>
                  <a:gd name="T13" fmla="*/ 461 h 486"/>
                  <a:gd name="T14" fmla="*/ 235 w 382"/>
                  <a:gd name="T15" fmla="*/ 442 h 486"/>
                  <a:gd name="T16" fmla="*/ 272 w 382"/>
                  <a:gd name="T17" fmla="*/ 405 h 486"/>
                  <a:gd name="T18" fmla="*/ 318 w 382"/>
                  <a:gd name="T19" fmla="*/ 388 h 486"/>
                  <a:gd name="T20" fmla="*/ 338 w 382"/>
                  <a:gd name="T21" fmla="*/ 393 h 486"/>
                  <a:gd name="T22" fmla="*/ 342 w 382"/>
                  <a:gd name="T23" fmla="*/ 359 h 486"/>
                  <a:gd name="T24" fmla="*/ 332 w 382"/>
                  <a:gd name="T25" fmla="*/ 333 h 486"/>
                  <a:gd name="T26" fmla="*/ 369 w 382"/>
                  <a:gd name="T27" fmla="*/ 296 h 486"/>
                  <a:gd name="T28" fmla="*/ 346 w 382"/>
                  <a:gd name="T29" fmla="*/ 264 h 486"/>
                  <a:gd name="T30" fmla="*/ 325 w 382"/>
                  <a:gd name="T31" fmla="*/ 253 h 486"/>
                  <a:gd name="T32" fmla="*/ 323 w 382"/>
                  <a:gd name="T33" fmla="*/ 226 h 486"/>
                  <a:gd name="T34" fmla="*/ 332 w 382"/>
                  <a:gd name="T35" fmla="*/ 193 h 486"/>
                  <a:gd name="T36" fmla="*/ 316 w 382"/>
                  <a:gd name="T37" fmla="*/ 166 h 486"/>
                  <a:gd name="T38" fmla="*/ 297 w 382"/>
                  <a:gd name="T39" fmla="*/ 176 h 486"/>
                  <a:gd name="T40" fmla="*/ 290 w 382"/>
                  <a:gd name="T41" fmla="*/ 162 h 486"/>
                  <a:gd name="T42" fmla="*/ 332 w 382"/>
                  <a:gd name="T43" fmla="*/ 119 h 486"/>
                  <a:gd name="T44" fmla="*/ 342 w 382"/>
                  <a:gd name="T45" fmla="*/ 78 h 486"/>
                  <a:gd name="T46" fmla="*/ 320 w 382"/>
                  <a:gd name="T47" fmla="*/ 46 h 486"/>
                  <a:gd name="T48" fmla="*/ 329 w 382"/>
                  <a:gd name="T49" fmla="*/ 11 h 486"/>
                  <a:gd name="T50" fmla="*/ 342 w 382"/>
                  <a:gd name="T51" fmla="*/ 4 h 486"/>
                  <a:gd name="T52" fmla="*/ 382 w 382"/>
                  <a:gd name="T53" fmla="*/ 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82" h="486">
                    <a:moveTo>
                      <a:pt x="0" y="437"/>
                    </a:moveTo>
                    <a:lnTo>
                      <a:pt x="28" y="449"/>
                    </a:lnTo>
                    <a:lnTo>
                      <a:pt x="87" y="430"/>
                    </a:lnTo>
                    <a:lnTo>
                      <a:pt x="121" y="447"/>
                    </a:lnTo>
                    <a:lnTo>
                      <a:pt x="132" y="486"/>
                    </a:lnTo>
                    <a:lnTo>
                      <a:pt x="158" y="483"/>
                    </a:lnTo>
                    <a:lnTo>
                      <a:pt x="176" y="461"/>
                    </a:lnTo>
                    <a:lnTo>
                      <a:pt x="235" y="442"/>
                    </a:lnTo>
                    <a:lnTo>
                      <a:pt x="272" y="405"/>
                    </a:lnTo>
                    <a:lnTo>
                      <a:pt x="318" y="388"/>
                    </a:lnTo>
                    <a:lnTo>
                      <a:pt x="338" y="393"/>
                    </a:lnTo>
                    <a:lnTo>
                      <a:pt x="342" y="359"/>
                    </a:lnTo>
                    <a:lnTo>
                      <a:pt x="332" y="333"/>
                    </a:lnTo>
                    <a:lnTo>
                      <a:pt x="369" y="296"/>
                    </a:lnTo>
                    <a:lnTo>
                      <a:pt x="346" y="264"/>
                    </a:lnTo>
                    <a:lnTo>
                      <a:pt x="325" y="253"/>
                    </a:lnTo>
                    <a:lnTo>
                      <a:pt x="323" y="226"/>
                    </a:lnTo>
                    <a:lnTo>
                      <a:pt x="332" y="193"/>
                    </a:lnTo>
                    <a:lnTo>
                      <a:pt x="316" y="166"/>
                    </a:lnTo>
                    <a:lnTo>
                      <a:pt x="297" y="176"/>
                    </a:lnTo>
                    <a:lnTo>
                      <a:pt x="290" y="162"/>
                    </a:lnTo>
                    <a:lnTo>
                      <a:pt x="332" y="119"/>
                    </a:lnTo>
                    <a:lnTo>
                      <a:pt x="342" y="78"/>
                    </a:lnTo>
                    <a:lnTo>
                      <a:pt x="320" y="46"/>
                    </a:lnTo>
                    <a:lnTo>
                      <a:pt x="329" y="11"/>
                    </a:lnTo>
                    <a:lnTo>
                      <a:pt x="342" y="4"/>
                    </a:lnTo>
                    <a:lnTo>
                      <a:pt x="38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Line 301">
                <a:extLst>
                  <a:ext uri="{FF2B5EF4-FFF2-40B4-BE49-F238E27FC236}">
                    <a16:creationId xmlns:a16="http://schemas.microsoft.com/office/drawing/2014/main" id="{AEDD4C50-1321-780F-A224-E1602F4F1D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36" y="1520"/>
                <a:ext cx="5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Line 302">
                <a:extLst>
                  <a:ext uri="{FF2B5EF4-FFF2-40B4-BE49-F238E27FC236}">
                    <a16:creationId xmlns:a16="http://schemas.microsoft.com/office/drawing/2014/main" id="{35D38621-12B9-6AE4-0637-D9DDB10265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36" y="1520"/>
                <a:ext cx="9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303">
                <a:extLst>
                  <a:ext uri="{FF2B5EF4-FFF2-40B4-BE49-F238E27FC236}">
                    <a16:creationId xmlns:a16="http://schemas.microsoft.com/office/drawing/2014/main" id="{4DBA17E0-64C6-2D20-8D8E-B292406D77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1" y="1843"/>
                <a:ext cx="106" cy="49"/>
              </a:xfrm>
              <a:custGeom>
                <a:avLst/>
                <a:gdLst>
                  <a:gd name="T0" fmla="*/ 319 w 319"/>
                  <a:gd name="T1" fmla="*/ 146 h 148"/>
                  <a:gd name="T2" fmla="*/ 293 w 319"/>
                  <a:gd name="T3" fmla="*/ 148 h 148"/>
                  <a:gd name="T4" fmla="*/ 272 w 319"/>
                  <a:gd name="T5" fmla="*/ 138 h 148"/>
                  <a:gd name="T6" fmla="*/ 270 w 319"/>
                  <a:gd name="T7" fmla="*/ 124 h 148"/>
                  <a:gd name="T8" fmla="*/ 275 w 319"/>
                  <a:gd name="T9" fmla="*/ 103 h 148"/>
                  <a:gd name="T10" fmla="*/ 266 w 319"/>
                  <a:gd name="T11" fmla="*/ 90 h 148"/>
                  <a:gd name="T12" fmla="*/ 279 w 319"/>
                  <a:gd name="T13" fmla="*/ 83 h 148"/>
                  <a:gd name="T14" fmla="*/ 237 w 319"/>
                  <a:gd name="T15" fmla="*/ 53 h 148"/>
                  <a:gd name="T16" fmla="*/ 235 w 319"/>
                  <a:gd name="T17" fmla="*/ 40 h 148"/>
                  <a:gd name="T18" fmla="*/ 255 w 319"/>
                  <a:gd name="T19" fmla="*/ 31 h 148"/>
                  <a:gd name="T20" fmla="*/ 238 w 319"/>
                  <a:gd name="T21" fmla="*/ 0 h 148"/>
                  <a:gd name="T22" fmla="*/ 198 w 319"/>
                  <a:gd name="T23" fmla="*/ 3 h 148"/>
                  <a:gd name="T24" fmla="*/ 182 w 319"/>
                  <a:gd name="T25" fmla="*/ 45 h 148"/>
                  <a:gd name="T26" fmla="*/ 155 w 319"/>
                  <a:gd name="T27" fmla="*/ 41 h 148"/>
                  <a:gd name="T28" fmla="*/ 139 w 319"/>
                  <a:gd name="T29" fmla="*/ 15 h 148"/>
                  <a:gd name="T30" fmla="*/ 121 w 319"/>
                  <a:gd name="T31" fmla="*/ 38 h 148"/>
                  <a:gd name="T32" fmla="*/ 95 w 319"/>
                  <a:gd name="T33" fmla="*/ 46 h 148"/>
                  <a:gd name="T34" fmla="*/ 59 w 319"/>
                  <a:gd name="T35" fmla="*/ 17 h 148"/>
                  <a:gd name="T36" fmla="*/ 18 w 319"/>
                  <a:gd name="T37" fmla="*/ 13 h 148"/>
                  <a:gd name="T38" fmla="*/ 3 w 319"/>
                  <a:gd name="T39" fmla="*/ 68 h 148"/>
                  <a:gd name="T40" fmla="*/ 0 w 319"/>
                  <a:gd name="T41" fmla="*/ 102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19" h="148">
                    <a:moveTo>
                      <a:pt x="319" y="146"/>
                    </a:moveTo>
                    <a:lnTo>
                      <a:pt x="293" y="148"/>
                    </a:lnTo>
                    <a:lnTo>
                      <a:pt x="272" y="138"/>
                    </a:lnTo>
                    <a:lnTo>
                      <a:pt x="270" y="124"/>
                    </a:lnTo>
                    <a:lnTo>
                      <a:pt x="275" y="103"/>
                    </a:lnTo>
                    <a:lnTo>
                      <a:pt x="266" y="90"/>
                    </a:lnTo>
                    <a:lnTo>
                      <a:pt x="279" y="83"/>
                    </a:lnTo>
                    <a:lnTo>
                      <a:pt x="237" y="53"/>
                    </a:lnTo>
                    <a:lnTo>
                      <a:pt x="235" y="40"/>
                    </a:lnTo>
                    <a:lnTo>
                      <a:pt x="255" y="31"/>
                    </a:lnTo>
                    <a:lnTo>
                      <a:pt x="238" y="0"/>
                    </a:lnTo>
                    <a:lnTo>
                      <a:pt x="198" y="3"/>
                    </a:lnTo>
                    <a:lnTo>
                      <a:pt x="182" y="45"/>
                    </a:lnTo>
                    <a:lnTo>
                      <a:pt x="155" y="41"/>
                    </a:lnTo>
                    <a:lnTo>
                      <a:pt x="139" y="15"/>
                    </a:lnTo>
                    <a:lnTo>
                      <a:pt x="121" y="38"/>
                    </a:lnTo>
                    <a:lnTo>
                      <a:pt x="95" y="46"/>
                    </a:lnTo>
                    <a:lnTo>
                      <a:pt x="59" y="17"/>
                    </a:lnTo>
                    <a:lnTo>
                      <a:pt x="18" y="13"/>
                    </a:lnTo>
                    <a:lnTo>
                      <a:pt x="3" y="68"/>
                    </a:lnTo>
                    <a:lnTo>
                      <a:pt x="0" y="10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304">
                <a:extLst>
                  <a:ext uri="{FF2B5EF4-FFF2-40B4-BE49-F238E27FC236}">
                    <a16:creationId xmlns:a16="http://schemas.microsoft.com/office/drawing/2014/main" id="{8D9F8B97-9C45-D2B0-2944-9FCB613CC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6" y="1877"/>
                <a:ext cx="140" cy="292"/>
              </a:xfrm>
              <a:custGeom>
                <a:avLst/>
                <a:gdLst>
                  <a:gd name="T0" fmla="*/ 104 w 420"/>
                  <a:gd name="T1" fmla="*/ 0 h 877"/>
                  <a:gd name="T2" fmla="*/ 125 w 420"/>
                  <a:gd name="T3" fmla="*/ 12 h 877"/>
                  <a:gd name="T4" fmla="*/ 132 w 420"/>
                  <a:gd name="T5" fmla="*/ 18 h 877"/>
                  <a:gd name="T6" fmla="*/ 113 w 420"/>
                  <a:gd name="T7" fmla="*/ 33 h 877"/>
                  <a:gd name="T8" fmla="*/ 143 w 420"/>
                  <a:gd name="T9" fmla="*/ 57 h 877"/>
                  <a:gd name="T10" fmla="*/ 143 w 420"/>
                  <a:gd name="T11" fmla="*/ 63 h 877"/>
                  <a:gd name="T12" fmla="*/ 126 w 420"/>
                  <a:gd name="T13" fmla="*/ 92 h 877"/>
                  <a:gd name="T14" fmla="*/ 97 w 420"/>
                  <a:gd name="T15" fmla="*/ 81 h 877"/>
                  <a:gd name="T16" fmla="*/ 59 w 420"/>
                  <a:gd name="T17" fmla="*/ 105 h 877"/>
                  <a:gd name="T18" fmla="*/ 43 w 420"/>
                  <a:gd name="T19" fmla="*/ 134 h 877"/>
                  <a:gd name="T20" fmla="*/ 44 w 420"/>
                  <a:gd name="T21" fmla="*/ 153 h 877"/>
                  <a:gd name="T22" fmla="*/ 39 w 420"/>
                  <a:gd name="T23" fmla="*/ 174 h 877"/>
                  <a:gd name="T24" fmla="*/ 1 w 420"/>
                  <a:gd name="T25" fmla="*/ 197 h 877"/>
                  <a:gd name="T26" fmla="*/ 25 w 420"/>
                  <a:gd name="T27" fmla="*/ 229 h 877"/>
                  <a:gd name="T28" fmla="*/ 45 w 420"/>
                  <a:gd name="T29" fmla="*/ 234 h 877"/>
                  <a:gd name="T30" fmla="*/ 47 w 420"/>
                  <a:gd name="T31" fmla="*/ 254 h 877"/>
                  <a:gd name="T32" fmla="*/ 40 w 420"/>
                  <a:gd name="T33" fmla="*/ 261 h 877"/>
                  <a:gd name="T34" fmla="*/ 7 w 420"/>
                  <a:gd name="T35" fmla="*/ 257 h 877"/>
                  <a:gd name="T36" fmla="*/ 0 w 420"/>
                  <a:gd name="T37" fmla="*/ 265 h 877"/>
                  <a:gd name="T38" fmla="*/ 30 w 420"/>
                  <a:gd name="T39" fmla="*/ 289 h 877"/>
                  <a:gd name="T40" fmla="*/ 46 w 420"/>
                  <a:gd name="T41" fmla="*/ 314 h 877"/>
                  <a:gd name="T42" fmla="*/ 74 w 420"/>
                  <a:gd name="T43" fmla="*/ 332 h 877"/>
                  <a:gd name="T44" fmla="*/ 64 w 420"/>
                  <a:gd name="T45" fmla="*/ 366 h 877"/>
                  <a:gd name="T46" fmla="*/ 81 w 420"/>
                  <a:gd name="T47" fmla="*/ 398 h 877"/>
                  <a:gd name="T48" fmla="*/ 115 w 420"/>
                  <a:gd name="T49" fmla="*/ 415 h 877"/>
                  <a:gd name="T50" fmla="*/ 114 w 420"/>
                  <a:gd name="T51" fmla="*/ 475 h 877"/>
                  <a:gd name="T52" fmla="*/ 104 w 420"/>
                  <a:gd name="T53" fmla="*/ 504 h 877"/>
                  <a:gd name="T54" fmla="*/ 85 w 420"/>
                  <a:gd name="T55" fmla="*/ 519 h 877"/>
                  <a:gd name="T56" fmla="*/ 100 w 420"/>
                  <a:gd name="T57" fmla="*/ 538 h 877"/>
                  <a:gd name="T58" fmla="*/ 120 w 420"/>
                  <a:gd name="T59" fmla="*/ 535 h 877"/>
                  <a:gd name="T60" fmla="*/ 128 w 420"/>
                  <a:gd name="T61" fmla="*/ 548 h 877"/>
                  <a:gd name="T62" fmla="*/ 98 w 420"/>
                  <a:gd name="T63" fmla="*/ 598 h 877"/>
                  <a:gd name="T64" fmla="*/ 102 w 420"/>
                  <a:gd name="T65" fmla="*/ 624 h 877"/>
                  <a:gd name="T66" fmla="*/ 140 w 420"/>
                  <a:gd name="T67" fmla="*/ 675 h 877"/>
                  <a:gd name="T68" fmla="*/ 161 w 420"/>
                  <a:gd name="T69" fmla="*/ 686 h 877"/>
                  <a:gd name="T70" fmla="*/ 185 w 420"/>
                  <a:gd name="T71" fmla="*/ 730 h 877"/>
                  <a:gd name="T72" fmla="*/ 226 w 420"/>
                  <a:gd name="T73" fmla="*/ 740 h 877"/>
                  <a:gd name="T74" fmla="*/ 259 w 420"/>
                  <a:gd name="T75" fmla="*/ 730 h 877"/>
                  <a:gd name="T76" fmla="*/ 286 w 420"/>
                  <a:gd name="T77" fmla="*/ 741 h 877"/>
                  <a:gd name="T78" fmla="*/ 306 w 420"/>
                  <a:gd name="T79" fmla="*/ 739 h 877"/>
                  <a:gd name="T80" fmla="*/ 330 w 420"/>
                  <a:gd name="T81" fmla="*/ 778 h 877"/>
                  <a:gd name="T82" fmla="*/ 337 w 420"/>
                  <a:gd name="T83" fmla="*/ 777 h 877"/>
                  <a:gd name="T84" fmla="*/ 335 w 420"/>
                  <a:gd name="T85" fmla="*/ 750 h 877"/>
                  <a:gd name="T86" fmla="*/ 355 w 420"/>
                  <a:gd name="T87" fmla="*/ 748 h 877"/>
                  <a:gd name="T88" fmla="*/ 362 w 420"/>
                  <a:gd name="T89" fmla="*/ 761 h 877"/>
                  <a:gd name="T90" fmla="*/ 331 w 420"/>
                  <a:gd name="T91" fmla="*/ 798 h 877"/>
                  <a:gd name="T92" fmla="*/ 342 w 420"/>
                  <a:gd name="T93" fmla="*/ 837 h 877"/>
                  <a:gd name="T94" fmla="*/ 370 w 420"/>
                  <a:gd name="T95" fmla="*/ 847 h 877"/>
                  <a:gd name="T96" fmla="*/ 396 w 420"/>
                  <a:gd name="T97" fmla="*/ 832 h 877"/>
                  <a:gd name="T98" fmla="*/ 420 w 420"/>
                  <a:gd name="T99" fmla="*/ 877 h 8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0" h="877">
                    <a:moveTo>
                      <a:pt x="104" y="0"/>
                    </a:moveTo>
                    <a:lnTo>
                      <a:pt x="125" y="12"/>
                    </a:lnTo>
                    <a:lnTo>
                      <a:pt x="132" y="18"/>
                    </a:lnTo>
                    <a:lnTo>
                      <a:pt x="113" y="33"/>
                    </a:lnTo>
                    <a:lnTo>
                      <a:pt x="143" y="57"/>
                    </a:lnTo>
                    <a:lnTo>
                      <a:pt x="143" y="63"/>
                    </a:lnTo>
                    <a:lnTo>
                      <a:pt x="126" y="92"/>
                    </a:lnTo>
                    <a:lnTo>
                      <a:pt x="97" y="81"/>
                    </a:lnTo>
                    <a:lnTo>
                      <a:pt x="59" y="105"/>
                    </a:lnTo>
                    <a:lnTo>
                      <a:pt x="43" y="134"/>
                    </a:lnTo>
                    <a:lnTo>
                      <a:pt x="44" y="153"/>
                    </a:lnTo>
                    <a:lnTo>
                      <a:pt x="39" y="174"/>
                    </a:lnTo>
                    <a:lnTo>
                      <a:pt x="1" y="197"/>
                    </a:lnTo>
                    <a:lnTo>
                      <a:pt x="25" y="229"/>
                    </a:lnTo>
                    <a:lnTo>
                      <a:pt x="45" y="234"/>
                    </a:lnTo>
                    <a:lnTo>
                      <a:pt x="47" y="254"/>
                    </a:lnTo>
                    <a:lnTo>
                      <a:pt x="40" y="261"/>
                    </a:lnTo>
                    <a:lnTo>
                      <a:pt x="7" y="257"/>
                    </a:lnTo>
                    <a:lnTo>
                      <a:pt x="0" y="265"/>
                    </a:lnTo>
                    <a:lnTo>
                      <a:pt x="30" y="289"/>
                    </a:lnTo>
                    <a:lnTo>
                      <a:pt x="46" y="314"/>
                    </a:lnTo>
                    <a:lnTo>
                      <a:pt x="74" y="332"/>
                    </a:lnTo>
                    <a:lnTo>
                      <a:pt x="64" y="366"/>
                    </a:lnTo>
                    <a:lnTo>
                      <a:pt x="81" y="398"/>
                    </a:lnTo>
                    <a:lnTo>
                      <a:pt x="115" y="415"/>
                    </a:lnTo>
                    <a:lnTo>
                      <a:pt x="114" y="475"/>
                    </a:lnTo>
                    <a:lnTo>
                      <a:pt x="104" y="504"/>
                    </a:lnTo>
                    <a:lnTo>
                      <a:pt x="85" y="519"/>
                    </a:lnTo>
                    <a:lnTo>
                      <a:pt x="100" y="538"/>
                    </a:lnTo>
                    <a:lnTo>
                      <a:pt x="120" y="535"/>
                    </a:lnTo>
                    <a:lnTo>
                      <a:pt x="128" y="548"/>
                    </a:lnTo>
                    <a:lnTo>
                      <a:pt x="98" y="598"/>
                    </a:lnTo>
                    <a:lnTo>
                      <a:pt x="102" y="624"/>
                    </a:lnTo>
                    <a:lnTo>
                      <a:pt x="140" y="675"/>
                    </a:lnTo>
                    <a:lnTo>
                      <a:pt x="161" y="686"/>
                    </a:lnTo>
                    <a:lnTo>
                      <a:pt x="185" y="730"/>
                    </a:lnTo>
                    <a:lnTo>
                      <a:pt x="226" y="740"/>
                    </a:lnTo>
                    <a:lnTo>
                      <a:pt x="259" y="730"/>
                    </a:lnTo>
                    <a:lnTo>
                      <a:pt x="286" y="741"/>
                    </a:lnTo>
                    <a:lnTo>
                      <a:pt x="306" y="739"/>
                    </a:lnTo>
                    <a:lnTo>
                      <a:pt x="330" y="778"/>
                    </a:lnTo>
                    <a:lnTo>
                      <a:pt x="337" y="777"/>
                    </a:lnTo>
                    <a:lnTo>
                      <a:pt x="335" y="750"/>
                    </a:lnTo>
                    <a:lnTo>
                      <a:pt x="355" y="748"/>
                    </a:lnTo>
                    <a:lnTo>
                      <a:pt x="362" y="761"/>
                    </a:lnTo>
                    <a:lnTo>
                      <a:pt x="331" y="798"/>
                    </a:lnTo>
                    <a:lnTo>
                      <a:pt x="342" y="837"/>
                    </a:lnTo>
                    <a:lnTo>
                      <a:pt x="370" y="847"/>
                    </a:lnTo>
                    <a:lnTo>
                      <a:pt x="396" y="832"/>
                    </a:lnTo>
                    <a:lnTo>
                      <a:pt x="420" y="87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305">
                <a:extLst>
                  <a:ext uri="{FF2B5EF4-FFF2-40B4-BE49-F238E27FC236}">
                    <a16:creationId xmlns:a16="http://schemas.microsoft.com/office/drawing/2014/main" id="{9B3C5921-2801-92B3-3B88-7B011F8859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9" y="1858"/>
                <a:ext cx="132" cy="44"/>
              </a:xfrm>
              <a:custGeom>
                <a:avLst/>
                <a:gdLst>
                  <a:gd name="T0" fmla="*/ 396 w 396"/>
                  <a:gd name="T1" fmla="*/ 58 h 134"/>
                  <a:gd name="T2" fmla="*/ 378 w 396"/>
                  <a:gd name="T3" fmla="*/ 80 h 134"/>
                  <a:gd name="T4" fmla="*/ 379 w 396"/>
                  <a:gd name="T5" fmla="*/ 100 h 134"/>
                  <a:gd name="T6" fmla="*/ 352 w 396"/>
                  <a:gd name="T7" fmla="*/ 102 h 134"/>
                  <a:gd name="T8" fmla="*/ 308 w 396"/>
                  <a:gd name="T9" fmla="*/ 134 h 134"/>
                  <a:gd name="T10" fmla="*/ 288 w 396"/>
                  <a:gd name="T11" fmla="*/ 129 h 134"/>
                  <a:gd name="T12" fmla="*/ 292 w 396"/>
                  <a:gd name="T13" fmla="*/ 107 h 134"/>
                  <a:gd name="T14" fmla="*/ 292 w 396"/>
                  <a:gd name="T15" fmla="*/ 101 h 134"/>
                  <a:gd name="T16" fmla="*/ 266 w 396"/>
                  <a:gd name="T17" fmla="*/ 103 h 134"/>
                  <a:gd name="T18" fmla="*/ 251 w 396"/>
                  <a:gd name="T19" fmla="*/ 92 h 134"/>
                  <a:gd name="T20" fmla="*/ 238 w 396"/>
                  <a:gd name="T21" fmla="*/ 93 h 134"/>
                  <a:gd name="T22" fmla="*/ 226 w 396"/>
                  <a:gd name="T23" fmla="*/ 114 h 134"/>
                  <a:gd name="T24" fmla="*/ 200 w 396"/>
                  <a:gd name="T25" fmla="*/ 110 h 134"/>
                  <a:gd name="T26" fmla="*/ 170 w 396"/>
                  <a:gd name="T27" fmla="*/ 85 h 134"/>
                  <a:gd name="T28" fmla="*/ 112 w 396"/>
                  <a:gd name="T29" fmla="*/ 118 h 134"/>
                  <a:gd name="T30" fmla="*/ 79 w 396"/>
                  <a:gd name="T31" fmla="*/ 121 h 134"/>
                  <a:gd name="T32" fmla="*/ 63 w 396"/>
                  <a:gd name="T33" fmla="*/ 82 h 134"/>
                  <a:gd name="T34" fmla="*/ 21 w 396"/>
                  <a:gd name="T35" fmla="*/ 79 h 134"/>
                  <a:gd name="T36" fmla="*/ 0 w 396"/>
                  <a:gd name="T37" fmla="*/ 68 h 134"/>
                  <a:gd name="T38" fmla="*/ 10 w 396"/>
                  <a:gd name="T39" fmla="*/ 27 h 134"/>
                  <a:gd name="T40" fmla="*/ 8 w 396"/>
                  <a:gd name="T41" fmla="*/ 0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96" h="134">
                    <a:moveTo>
                      <a:pt x="396" y="58"/>
                    </a:moveTo>
                    <a:lnTo>
                      <a:pt x="378" y="80"/>
                    </a:lnTo>
                    <a:lnTo>
                      <a:pt x="379" y="100"/>
                    </a:lnTo>
                    <a:lnTo>
                      <a:pt x="352" y="102"/>
                    </a:lnTo>
                    <a:lnTo>
                      <a:pt x="308" y="134"/>
                    </a:lnTo>
                    <a:lnTo>
                      <a:pt x="288" y="129"/>
                    </a:lnTo>
                    <a:lnTo>
                      <a:pt x="292" y="107"/>
                    </a:lnTo>
                    <a:lnTo>
                      <a:pt x="292" y="101"/>
                    </a:lnTo>
                    <a:lnTo>
                      <a:pt x="266" y="103"/>
                    </a:lnTo>
                    <a:lnTo>
                      <a:pt x="251" y="92"/>
                    </a:lnTo>
                    <a:lnTo>
                      <a:pt x="238" y="93"/>
                    </a:lnTo>
                    <a:lnTo>
                      <a:pt x="226" y="114"/>
                    </a:lnTo>
                    <a:lnTo>
                      <a:pt x="200" y="110"/>
                    </a:lnTo>
                    <a:lnTo>
                      <a:pt x="170" y="85"/>
                    </a:lnTo>
                    <a:lnTo>
                      <a:pt x="112" y="118"/>
                    </a:lnTo>
                    <a:lnTo>
                      <a:pt x="79" y="121"/>
                    </a:lnTo>
                    <a:lnTo>
                      <a:pt x="63" y="82"/>
                    </a:lnTo>
                    <a:lnTo>
                      <a:pt x="21" y="79"/>
                    </a:lnTo>
                    <a:lnTo>
                      <a:pt x="0" y="68"/>
                    </a:lnTo>
                    <a:lnTo>
                      <a:pt x="10" y="27"/>
                    </a:lnTo>
                    <a:lnTo>
                      <a:pt x="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306">
                <a:extLst>
                  <a:ext uri="{FF2B5EF4-FFF2-40B4-BE49-F238E27FC236}">
                    <a16:creationId xmlns:a16="http://schemas.microsoft.com/office/drawing/2014/main" id="{1C5F8548-5183-4C65-5C5F-166E41EF62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5" y="1892"/>
                <a:ext cx="101" cy="141"/>
              </a:xfrm>
              <a:custGeom>
                <a:avLst/>
                <a:gdLst>
                  <a:gd name="T0" fmla="*/ 37 w 303"/>
                  <a:gd name="T1" fmla="*/ 0 h 425"/>
                  <a:gd name="T2" fmla="*/ 53 w 303"/>
                  <a:gd name="T3" fmla="*/ 26 h 425"/>
                  <a:gd name="T4" fmla="*/ 13 w 303"/>
                  <a:gd name="T5" fmla="*/ 96 h 425"/>
                  <a:gd name="T6" fmla="*/ 21 w 303"/>
                  <a:gd name="T7" fmla="*/ 122 h 425"/>
                  <a:gd name="T8" fmla="*/ 4 w 303"/>
                  <a:gd name="T9" fmla="*/ 151 h 425"/>
                  <a:gd name="T10" fmla="*/ 18 w 303"/>
                  <a:gd name="T11" fmla="*/ 230 h 425"/>
                  <a:gd name="T12" fmla="*/ 0 w 303"/>
                  <a:gd name="T13" fmla="*/ 258 h 425"/>
                  <a:gd name="T14" fmla="*/ 2 w 303"/>
                  <a:gd name="T15" fmla="*/ 272 h 425"/>
                  <a:gd name="T16" fmla="*/ 36 w 303"/>
                  <a:gd name="T17" fmla="*/ 275 h 425"/>
                  <a:gd name="T18" fmla="*/ 65 w 303"/>
                  <a:gd name="T19" fmla="*/ 293 h 425"/>
                  <a:gd name="T20" fmla="*/ 67 w 303"/>
                  <a:gd name="T21" fmla="*/ 320 h 425"/>
                  <a:gd name="T22" fmla="*/ 92 w 303"/>
                  <a:gd name="T23" fmla="*/ 304 h 425"/>
                  <a:gd name="T24" fmla="*/ 113 w 303"/>
                  <a:gd name="T25" fmla="*/ 315 h 425"/>
                  <a:gd name="T26" fmla="*/ 129 w 303"/>
                  <a:gd name="T27" fmla="*/ 341 h 425"/>
                  <a:gd name="T28" fmla="*/ 143 w 303"/>
                  <a:gd name="T29" fmla="*/ 346 h 425"/>
                  <a:gd name="T30" fmla="*/ 145 w 303"/>
                  <a:gd name="T31" fmla="*/ 366 h 425"/>
                  <a:gd name="T32" fmla="*/ 159 w 303"/>
                  <a:gd name="T33" fmla="*/ 385 h 425"/>
                  <a:gd name="T34" fmla="*/ 164 w 303"/>
                  <a:gd name="T35" fmla="*/ 425 h 425"/>
                  <a:gd name="T36" fmla="*/ 303 w 303"/>
                  <a:gd name="T37" fmla="*/ 411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3" h="425">
                    <a:moveTo>
                      <a:pt x="37" y="0"/>
                    </a:moveTo>
                    <a:lnTo>
                      <a:pt x="53" y="26"/>
                    </a:lnTo>
                    <a:lnTo>
                      <a:pt x="13" y="96"/>
                    </a:lnTo>
                    <a:lnTo>
                      <a:pt x="21" y="122"/>
                    </a:lnTo>
                    <a:lnTo>
                      <a:pt x="4" y="151"/>
                    </a:lnTo>
                    <a:lnTo>
                      <a:pt x="18" y="230"/>
                    </a:lnTo>
                    <a:lnTo>
                      <a:pt x="0" y="258"/>
                    </a:lnTo>
                    <a:lnTo>
                      <a:pt x="2" y="272"/>
                    </a:lnTo>
                    <a:lnTo>
                      <a:pt x="36" y="275"/>
                    </a:lnTo>
                    <a:lnTo>
                      <a:pt x="65" y="293"/>
                    </a:lnTo>
                    <a:lnTo>
                      <a:pt x="67" y="320"/>
                    </a:lnTo>
                    <a:lnTo>
                      <a:pt x="92" y="304"/>
                    </a:lnTo>
                    <a:lnTo>
                      <a:pt x="113" y="315"/>
                    </a:lnTo>
                    <a:lnTo>
                      <a:pt x="129" y="341"/>
                    </a:lnTo>
                    <a:lnTo>
                      <a:pt x="143" y="346"/>
                    </a:lnTo>
                    <a:lnTo>
                      <a:pt x="145" y="366"/>
                    </a:lnTo>
                    <a:lnTo>
                      <a:pt x="159" y="385"/>
                    </a:lnTo>
                    <a:lnTo>
                      <a:pt x="164" y="425"/>
                    </a:lnTo>
                    <a:lnTo>
                      <a:pt x="303" y="4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307">
                <a:extLst>
                  <a:ext uri="{FF2B5EF4-FFF2-40B4-BE49-F238E27FC236}">
                    <a16:creationId xmlns:a16="http://schemas.microsoft.com/office/drawing/2014/main" id="{BAE86C49-4E6A-5665-705C-1DCE16BCF1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5" y="1677"/>
                <a:ext cx="102" cy="181"/>
              </a:xfrm>
              <a:custGeom>
                <a:avLst/>
                <a:gdLst>
                  <a:gd name="T0" fmla="*/ 231 w 307"/>
                  <a:gd name="T1" fmla="*/ 543 h 543"/>
                  <a:gd name="T2" fmla="*/ 229 w 307"/>
                  <a:gd name="T3" fmla="*/ 523 h 543"/>
                  <a:gd name="T4" fmla="*/ 255 w 307"/>
                  <a:gd name="T5" fmla="*/ 514 h 543"/>
                  <a:gd name="T6" fmla="*/ 273 w 307"/>
                  <a:gd name="T7" fmla="*/ 492 h 543"/>
                  <a:gd name="T8" fmla="*/ 299 w 307"/>
                  <a:gd name="T9" fmla="*/ 483 h 543"/>
                  <a:gd name="T10" fmla="*/ 292 w 307"/>
                  <a:gd name="T11" fmla="*/ 404 h 543"/>
                  <a:gd name="T12" fmla="*/ 307 w 307"/>
                  <a:gd name="T13" fmla="*/ 348 h 543"/>
                  <a:gd name="T14" fmla="*/ 305 w 307"/>
                  <a:gd name="T15" fmla="*/ 328 h 543"/>
                  <a:gd name="T16" fmla="*/ 261 w 307"/>
                  <a:gd name="T17" fmla="*/ 292 h 543"/>
                  <a:gd name="T18" fmla="*/ 208 w 307"/>
                  <a:gd name="T19" fmla="*/ 297 h 543"/>
                  <a:gd name="T20" fmla="*/ 171 w 307"/>
                  <a:gd name="T21" fmla="*/ 254 h 543"/>
                  <a:gd name="T22" fmla="*/ 137 w 307"/>
                  <a:gd name="T23" fmla="*/ 257 h 543"/>
                  <a:gd name="T24" fmla="*/ 101 w 307"/>
                  <a:gd name="T25" fmla="*/ 233 h 543"/>
                  <a:gd name="T26" fmla="*/ 94 w 307"/>
                  <a:gd name="T27" fmla="*/ 220 h 543"/>
                  <a:gd name="T28" fmla="*/ 98 w 307"/>
                  <a:gd name="T29" fmla="*/ 200 h 543"/>
                  <a:gd name="T30" fmla="*/ 88 w 307"/>
                  <a:gd name="T31" fmla="*/ 168 h 543"/>
                  <a:gd name="T32" fmla="*/ 74 w 307"/>
                  <a:gd name="T33" fmla="*/ 155 h 543"/>
                  <a:gd name="T34" fmla="*/ 79 w 307"/>
                  <a:gd name="T35" fmla="*/ 141 h 543"/>
                  <a:gd name="T36" fmla="*/ 17 w 307"/>
                  <a:gd name="T37" fmla="*/ 40 h 543"/>
                  <a:gd name="T38" fmla="*/ 0 w 307"/>
                  <a:gd name="T39" fmla="*/ 7 h 543"/>
                  <a:gd name="T40" fmla="*/ 6 w 307"/>
                  <a:gd name="T41" fmla="*/ 0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7" h="543">
                    <a:moveTo>
                      <a:pt x="231" y="543"/>
                    </a:moveTo>
                    <a:lnTo>
                      <a:pt x="229" y="523"/>
                    </a:lnTo>
                    <a:lnTo>
                      <a:pt x="255" y="514"/>
                    </a:lnTo>
                    <a:lnTo>
                      <a:pt x="273" y="492"/>
                    </a:lnTo>
                    <a:lnTo>
                      <a:pt x="299" y="483"/>
                    </a:lnTo>
                    <a:lnTo>
                      <a:pt x="292" y="404"/>
                    </a:lnTo>
                    <a:lnTo>
                      <a:pt x="307" y="348"/>
                    </a:lnTo>
                    <a:lnTo>
                      <a:pt x="305" y="328"/>
                    </a:lnTo>
                    <a:lnTo>
                      <a:pt x="261" y="292"/>
                    </a:lnTo>
                    <a:lnTo>
                      <a:pt x="208" y="297"/>
                    </a:lnTo>
                    <a:lnTo>
                      <a:pt x="171" y="254"/>
                    </a:lnTo>
                    <a:lnTo>
                      <a:pt x="137" y="257"/>
                    </a:lnTo>
                    <a:lnTo>
                      <a:pt x="101" y="233"/>
                    </a:lnTo>
                    <a:lnTo>
                      <a:pt x="94" y="220"/>
                    </a:lnTo>
                    <a:lnTo>
                      <a:pt x="98" y="200"/>
                    </a:lnTo>
                    <a:lnTo>
                      <a:pt x="88" y="168"/>
                    </a:lnTo>
                    <a:lnTo>
                      <a:pt x="74" y="155"/>
                    </a:lnTo>
                    <a:lnTo>
                      <a:pt x="79" y="141"/>
                    </a:lnTo>
                    <a:lnTo>
                      <a:pt x="17" y="40"/>
                    </a:lnTo>
                    <a:lnTo>
                      <a:pt x="0" y="7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308">
                <a:extLst>
                  <a:ext uri="{FF2B5EF4-FFF2-40B4-BE49-F238E27FC236}">
                    <a16:creationId xmlns:a16="http://schemas.microsoft.com/office/drawing/2014/main" id="{C506A39D-8534-3771-311E-D8D38A9011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7" y="1858"/>
                <a:ext cx="55" cy="132"/>
              </a:xfrm>
              <a:custGeom>
                <a:avLst/>
                <a:gdLst>
                  <a:gd name="T0" fmla="*/ 0 w 165"/>
                  <a:gd name="T1" fmla="*/ 397 h 397"/>
                  <a:gd name="T2" fmla="*/ 10 w 165"/>
                  <a:gd name="T3" fmla="*/ 350 h 397"/>
                  <a:gd name="T4" fmla="*/ 43 w 165"/>
                  <a:gd name="T5" fmla="*/ 354 h 397"/>
                  <a:gd name="T6" fmla="*/ 55 w 165"/>
                  <a:gd name="T7" fmla="*/ 339 h 397"/>
                  <a:gd name="T8" fmla="*/ 76 w 165"/>
                  <a:gd name="T9" fmla="*/ 344 h 397"/>
                  <a:gd name="T10" fmla="*/ 108 w 165"/>
                  <a:gd name="T11" fmla="*/ 320 h 397"/>
                  <a:gd name="T12" fmla="*/ 88 w 165"/>
                  <a:gd name="T13" fmla="*/ 256 h 397"/>
                  <a:gd name="T14" fmla="*/ 97 w 165"/>
                  <a:gd name="T15" fmla="*/ 214 h 397"/>
                  <a:gd name="T16" fmla="*/ 81 w 165"/>
                  <a:gd name="T17" fmla="*/ 182 h 397"/>
                  <a:gd name="T18" fmla="*/ 77 w 165"/>
                  <a:gd name="T19" fmla="*/ 142 h 397"/>
                  <a:gd name="T20" fmla="*/ 90 w 165"/>
                  <a:gd name="T21" fmla="*/ 128 h 397"/>
                  <a:gd name="T22" fmla="*/ 74 w 165"/>
                  <a:gd name="T23" fmla="*/ 102 h 397"/>
                  <a:gd name="T24" fmla="*/ 78 w 165"/>
                  <a:gd name="T25" fmla="*/ 76 h 397"/>
                  <a:gd name="T26" fmla="*/ 61 w 165"/>
                  <a:gd name="T27" fmla="*/ 43 h 397"/>
                  <a:gd name="T28" fmla="*/ 81 w 165"/>
                  <a:gd name="T29" fmla="*/ 41 h 397"/>
                  <a:gd name="T30" fmla="*/ 86 w 165"/>
                  <a:gd name="T31" fmla="*/ 21 h 397"/>
                  <a:gd name="T32" fmla="*/ 133 w 165"/>
                  <a:gd name="T33" fmla="*/ 17 h 397"/>
                  <a:gd name="T34" fmla="*/ 145 w 165"/>
                  <a:gd name="T35" fmla="*/ 2 h 397"/>
                  <a:gd name="T36" fmla="*/ 165 w 165"/>
                  <a:gd name="T37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5" h="397">
                    <a:moveTo>
                      <a:pt x="0" y="397"/>
                    </a:moveTo>
                    <a:lnTo>
                      <a:pt x="10" y="350"/>
                    </a:lnTo>
                    <a:lnTo>
                      <a:pt x="43" y="354"/>
                    </a:lnTo>
                    <a:lnTo>
                      <a:pt x="55" y="339"/>
                    </a:lnTo>
                    <a:lnTo>
                      <a:pt x="76" y="344"/>
                    </a:lnTo>
                    <a:lnTo>
                      <a:pt x="108" y="320"/>
                    </a:lnTo>
                    <a:lnTo>
                      <a:pt x="88" y="256"/>
                    </a:lnTo>
                    <a:lnTo>
                      <a:pt x="97" y="214"/>
                    </a:lnTo>
                    <a:lnTo>
                      <a:pt x="81" y="182"/>
                    </a:lnTo>
                    <a:lnTo>
                      <a:pt x="77" y="142"/>
                    </a:lnTo>
                    <a:lnTo>
                      <a:pt x="90" y="128"/>
                    </a:lnTo>
                    <a:lnTo>
                      <a:pt x="74" y="102"/>
                    </a:lnTo>
                    <a:lnTo>
                      <a:pt x="78" y="76"/>
                    </a:lnTo>
                    <a:lnTo>
                      <a:pt x="61" y="43"/>
                    </a:lnTo>
                    <a:lnTo>
                      <a:pt x="81" y="41"/>
                    </a:lnTo>
                    <a:lnTo>
                      <a:pt x="86" y="21"/>
                    </a:lnTo>
                    <a:lnTo>
                      <a:pt x="133" y="17"/>
                    </a:lnTo>
                    <a:lnTo>
                      <a:pt x="145" y="2"/>
                    </a:lnTo>
                    <a:lnTo>
                      <a:pt x="16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309">
                <a:extLst>
                  <a:ext uri="{FF2B5EF4-FFF2-40B4-BE49-F238E27FC236}">
                    <a16:creationId xmlns:a16="http://schemas.microsoft.com/office/drawing/2014/main" id="{72E779CD-5A32-AF62-205A-FBF03AA37C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7" y="1990"/>
                <a:ext cx="80" cy="221"/>
              </a:xfrm>
              <a:custGeom>
                <a:avLst/>
                <a:gdLst>
                  <a:gd name="T0" fmla="*/ 176 w 242"/>
                  <a:gd name="T1" fmla="*/ 662 h 662"/>
                  <a:gd name="T2" fmla="*/ 171 w 242"/>
                  <a:gd name="T3" fmla="*/ 609 h 662"/>
                  <a:gd name="T4" fmla="*/ 189 w 242"/>
                  <a:gd name="T5" fmla="*/ 587 h 662"/>
                  <a:gd name="T6" fmla="*/ 221 w 242"/>
                  <a:gd name="T7" fmla="*/ 571 h 662"/>
                  <a:gd name="T8" fmla="*/ 242 w 242"/>
                  <a:gd name="T9" fmla="*/ 508 h 662"/>
                  <a:gd name="T10" fmla="*/ 226 w 242"/>
                  <a:gd name="T11" fmla="*/ 483 h 662"/>
                  <a:gd name="T12" fmla="*/ 216 w 242"/>
                  <a:gd name="T13" fmla="*/ 444 h 662"/>
                  <a:gd name="T14" fmla="*/ 214 w 242"/>
                  <a:gd name="T15" fmla="*/ 430 h 662"/>
                  <a:gd name="T16" fmla="*/ 198 w 242"/>
                  <a:gd name="T17" fmla="*/ 405 h 662"/>
                  <a:gd name="T18" fmla="*/ 133 w 242"/>
                  <a:gd name="T19" fmla="*/ 350 h 662"/>
                  <a:gd name="T20" fmla="*/ 113 w 242"/>
                  <a:gd name="T21" fmla="*/ 346 h 662"/>
                  <a:gd name="T22" fmla="*/ 73 w 242"/>
                  <a:gd name="T23" fmla="*/ 275 h 662"/>
                  <a:gd name="T24" fmla="*/ 69 w 242"/>
                  <a:gd name="T25" fmla="*/ 236 h 662"/>
                  <a:gd name="T26" fmla="*/ 54 w 242"/>
                  <a:gd name="T27" fmla="*/ 217 h 662"/>
                  <a:gd name="T28" fmla="*/ 33 w 242"/>
                  <a:gd name="T29" fmla="*/ 206 h 662"/>
                  <a:gd name="T30" fmla="*/ 31 w 242"/>
                  <a:gd name="T31" fmla="*/ 180 h 662"/>
                  <a:gd name="T32" fmla="*/ 2 w 242"/>
                  <a:gd name="T33" fmla="*/ 168 h 662"/>
                  <a:gd name="T34" fmla="*/ 20 w 242"/>
                  <a:gd name="T35" fmla="*/ 139 h 662"/>
                  <a:gd name="T36" fmla="*/ 25 w 242"/>
                  <a:gd name="T37" fmla="*/ 119 h 662"/>
                  <a:gd name="T38" fmla="*/ 29 w 242"/>
                  <a:gd name="T39" fmla="*/ 86 h 662"/>
                  <a:gd name="T40" fmla="*/ 20 w 242"/>
                  <a:gd name="T41" fmla="*/ 73 h 662"/>
                  <a:gd name="T42" fmla="*/ 52 w 242"/>
                  <a:gd name="T43" fmla="*/ 50 h 662"/>
                  <a:gd name="T44" fmla="*/ 29 w 242"/>
                  <a:gd name="T45" fmla="*/ 18 h 662"/>
                  <a:gd name="T46" fmla="*/ 0 w 242"/>
                  <a:gd name="T47" fmla="*/ 0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42" h="662">
                    <a:moveTo>
                      <a:pt x="176" y="662"/>
                    </a:moveTo>
                    <a:lnTo>
                      <a:pt x="171" y="609"/>
                    </a:lnTo>
                    <a:lnTo>
                      <a:pt x="189" y="587"/>
                    </a:lnTo>
                    <a:lnTo>
                      <a:pt x="221" y="571"/>
                    </a:lnTo>
                    <a:lnTo>
                      <a:pt x="242" y="508"/>
                    </a:lnTo>
                    <a:lnTo>
                      <a:pt x="226" y="483"/>
                    </a:lnTo>
                    <a:lnTo>
                      <a:pt x="216" y="444"/>
                    </a:lnTo>
                    <a:lnTo>
                      <a:pt x="214" y="430"/>
                    </a:lnTo>
                    <a:lnTo>
                      <a:pt x="198" y="405"/>
                    </a:lnTo>
                    <a:lnTo>
                      <a:pt x="133" y="350"/>
                    </a:lnTo>
                    <a:lnTo>
                      <a:pt x="113" y="346"/>
                    </a:lnTo>
                    <a:lnTo>
                      <a:pt x="73" y="275"/>
                    </a:lnTo>
                    <a:lnTo>
                      <a:pt x="69" y="236"/>
                    </a:lnTo>
                    <a:lnTo>
                      <a:pt x="54" y="217"/>
                    </a:lnTo>
                    <a:lnTo>
                      <a:pt x="33" y="206"/>
                    </a:lnTo>
                    <a:lnTo>
                      <a:pt x="31" y="180"/>
                    </a:lnTo>
                    <a:lnTo>
                      <a:pt x="2" y="168"/>
                    </a:lnTo>
                    <a:lnTo>
                      <a:pt x="20" y="139"/>
                    </a:lnTo>
                    <a:lnTo>
                      <a:pt x="25" y="119"/>
                    </a:lnTo>
                    <a:lnTo>
                      <a:pt x="29" y="86"/>
                    </a:lnTo>
                    <a:lnTo>
                      <a:pt x="20" y="73"/>
                    </a:lnTo>
                    <a:lnTo>
                      <a:pt x="52" y="50"/>
                    </a:lnTo>
                    <a:lnTo>
                      <a:pt x="29" y="1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310">
                <a:extLst>
                  <a:ext uri="{FF2B5EF4-FFF2-40B4-BE49-F238E27FC236}">
                    <a16:creationId xmlns:a16="http://schemas.microsoft.com/office/drawing/2014/main" id="{2121E3EF-701C-7C0E-B75B-94AEA1A3B0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7" y="1760"/>
                <a:ext cx="138" cy="132"/>
              </a:xfrm>
              <a:custGeom>
                <a:avLst/>
                <a:gdLst>
                  <a:gd name="T0" fmla="*/ 413 w 413"/>
                  <a:gd name="T1" fmla="*/ 76 h 396"/>
                  <a:gd name="T2" fmla="*/ 380 w 413"/>
                  <a:gd name="T3" fmla="*/ 73 h 396"/>
                  <a:gd name="T4" fmla="*/ 351 w 413"/>
                  <a:gd name="T5" fmla="*/ 62 h 396"/>
                  <a:gd name="T6" fmla="*/ 336 w 413"/>
                  <a:gd name="T7" fmla="*/ 43 h 396"/>
                  <a:gd name="T8" fmla="*/ 320 w 413"/>
                  <a:gd name="T9" fmla="*/ 11 h 396"/>
                  <a:gd name="T10" fmla="*/ 299 w 413"/>
                  <a:gd name="T11" fmla="*/ 0 h 396"/>
                  <a:gd name="T12" fmla="*/ 292 w 413"/>
                  <a:gd name="T13" fmla="*/ 7 h 396"/>
                  <a:gd name="T14" fmla="*/ 272 w 413"/>
                  <a:gd name="T15" fmla="*/ 8 h 396"/>
                  <a:gd name="T16" fmla="*/ 254 w 413"/>
                  <a:gd name="T17" fmla="*/ 24 h 396"/>
                  <a:gd name="T18" fmla="*/ 241 w 413"/>
                  <a:gd name="T19" fmla="*/ 19 h 396"/>
                  <a:gd name="T20" fmla="*/ 214 w 413"/>
                  <a:gd name="T21" fmla="*/ 35 h 396"/>
                  <a:gd name="T22" fmla="*/ 187 w 413"/>
                  <a:gd name="T23" fmla="*/ 23 h 396"/>
                  <a:gd name="T24" fmla="*/ 165 w 413"/>
                  <a:gd name="T25" fmla="*/ 5 h 396"/>
                  <a:gd name="T26" fmla="*/ 145 w 413"/>
                  <a:gd name="T27" fmla="*/ 1 h 396"/>
                  <a:gd name="T28" fmla="*/ 126 w 413"/>
                  <a:gd name="T29" fmla="*/ 16 h 396"/>
                  <a:gd name="T30" fmla="*/ 111 w 413"/>
                  <a:gd name="T31" fmla="*/ 4 h 396"/>
                  <a:gd name="T32" fmla="*/ 78 w 413"/>
                  <a:gd name="T33" fmla="*/ 87 h 396"/>
                  <a:gd name="T34" fmla="*/ 76 w 413"/>
                  <a:gd name="T35" fmla="*/ 135 h 396"/>
                  <a:gd name="T36" fmla="*/ 54 w 413"/>
                  <a:gd name="T37" fmla="*/ 183 h 396"/>
                  <a:gd name="T38" fmla="*/ 51 w 413"/>
                  <a:gd name="T39" fmla="*/ 223 h 396"/>
                  <a:gd name="T40" fmla="*/ 0 w 413"/>
                  <a:gd name="T41" fmla="*/ 396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13" h="396">
                    <a:moveTo>
                      <a:pt x="413" y="76"/>
                    </a:moveTo>
                    <a:lnTo>
                      <a:pt x="380" y="73"/>
                    </a:lnTo>
                    <a:lnTo>
                      <a:pt x="351" y="62"/>
                    </a:lnTo>
                    <a:lnTo>
                      <a:pt x="336" y="43"/>
                    </a:lnTo>
                    <a:lnTo>
                      <a:pt x="320" y="11"/>
                    </a:lnTo>
                    <a:lnTo>
                      <a:pt x="299" y="0"/>
                    </a:lnTo>
                    <a:lnTo>
                      <a:pt x="292" y="7"/>
                    </a:lnTo>
                    <a:lnTo>
                      <a:pt x="272" y="8"/>
                    </a:lnTo>
                    <a:lnTo>
                      <a:pt x="254" y="24"/>
                    </a:lnTo>
                    <a:lnTo>
                      <a:pt x="241" y="19"/>
                    </a:lnTo>
                    <a:lnTo>
                      <a:pt x="214" y="35"/>
                    </a:lnTo>
                    <a:lnTo>
                      <a:pt x="187" y="23"/>
                    </a:lnTo>
                    <a:lnTo>
                      <a:pt x="165" y="5"/>
                    </a:lnTo>
                    <a:lnTo>
                      <a:pt x="145" y="1"/>
                    </a:lnTo>
                    <a:lnTo>
                      <a:pt x="126" y="16"/>
                    </a:lnTo>
                    <a:lnTo>
                      <a:pt x="111" y="4"/>
                    </a:lnTo>
                    <a:lnTo>
                      <a:pt x="78" y="87"/>
                    </a:lnTo>
                    <a:lnTo>
                      <a:pt x="76" y="135"/>
                    </a:lnTo>
                    <a:lnTo>
                      <a:pt x="54" y="183"/>
                    </a:lnTo>
                    <a:lnTo>
                      <a:pt x="51" y="223"/>
                    </a:lnTo>
                    <a:lnTo>
                      <a:pt x="0" y="39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311">
                <a:extLst>
                  <a:ext uri="{FF2B5EF4-FFF2-40B4-BE49-F238E27FC236}">
                    <a16:creationId xmlns:a16="http://schemas.microsoft.com/office/drawing/2014/main" id="{8301D951-DA8D-AC85-828D-AB0DC27019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6" y="2000"/>
                <a:ext cx="143" cy="100"/>
              </a:xfrm>
              <a:custGeom>
                <a:avLst/>
                <a:gdLst>
                  <a:gd name="T0" fmla="*/ 430 w 430"/>
                  <a:gd name="T1" fmla="*/ 301 h 301"/>
                  <a:gd name="T2" fmla="*/ 397 w 430"/>
                  <a:gd name="T3" fmla="*/ 244 h 301"/>
                  <a:gd name="T4" fmla="*/ 370 w 430"/>
                  <a:gd name="T5" fmla="*/ 234 h 301"/>
                  <a:gd name="T6" fmla="*/ 366 w 430"/>
                  <a:gd name="T7" fmla="*/ 194 h 301"/>
                  <a:gd name="T8" fmla="*/ 345 w 430"/>
                  <a:gd name="T9" fmla="*/ 182 h 301"/>
                  <a:gd name="T10" fmla="*/ 262 w 430"/>
                  <a:gd name="T11" fmla="*/ 89 h 301"/>
                  <a:gd name="T12" fmla="*/ 261 w 430"/>
                  <a:gd name="T13" fmla="*/ 76 h 301"/>
                  <a:gd name="T14" fmla="*/ 266 w 430"/>
                  <a:gd name="T15" fmla="*/ 56 h 301"/>
                  <a:gd name="T16" fmla="*/ 208 w 430"/>
                  <a:gd name="T17" fmla="*/ 0 h 301"/>
                  <a:gd name="T18" fmla="*/ 194 w 430"/>
                  <a:gd name="T19" fmla="*/ 2 h 301"/>
                  <a:gd name="T20" fmla="*/ 171 w 430"/>
                  <a:gd name="T21" fmla="*/ 37 h 301"/>
                  <a:gd name="T22" fmla="*/ 137 w 430"/>
                  <a:gd name="T23" fmla="*/ 107 h 301"/>
                  <a:gd name="T24" fmla="*/ 105 w 430"/>
                  <a:gd name="T25" fmla="*/ 131 h 301"/>
                  <a:gd name="T26" fmla="*/ 79 w 430"/>
                  <a:gd name="T27" fmla="*/ 133 h 301"/>
                  <a:gd name="T28" fmla="*/ 41 w 430"/>
                  <a:gd name="T29" fmla="*/ 96 h 301"/>
                  <a:gd name="T30" fmla="*/ 15 w 430"/>
                  <a:gd name="T31" fmla="*/ 92 h 301"/>
                  <a:gd name="T32" fmla="*/ 8 w 430"/>
                  <a:gd name="T33" fmla="*/ 99 h 301"/>
                  <a:gd name="T34" fmla="*/ 0 w 430"/>
                  <a:gd name="T35" fmla="*/ 86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0" h="301">
                    <a:moveTo>
                      <a:pt x="430" y="301"/>
                    </a:moveTo>
                    <a:lnTo>
                      <a:pt x="397" y="244"/>
                    </a:lnTo>
                    <a:lnTo>
                      <a:pt x="370" y="234"/>
                    </a:lnTo>
                    <a:lnTo>
                      <a:pt x="366" y="194"/>
                    </a:lnTo>
                    <a:lnTo>
                      <a:pt x="345" y="182"/>
                    </a:lnTo>
                    <a:lnTo>
                      <a:pt x="262" y="89"/>
                    </a:lnTo>
                    <a:lnTo>
                      <a:pt x="261" y="76"/>
                    </a:lnTo>
                    <a:lnTo>
                      <a:pt x="266" y="56"/>
                    </a:lnTo>
                    <a:lnTo>
                      <a:pt x="208" y="0"/>
                    </a:lnTo>
                    <a:lnTo>
                      <a:pt x="194" y="2"/>
                    </a:lnTo>
                    <a:lnTo>
                      <a:pt x="171" y="37"/>
                    </a:lnTo>
                    <a:lnTo>
                      <a:pt x="137" y="107"/>
                    </a:lnTo>
                    <a:lnTo>
                      <a:pt x="105" y="131"/>
                    </a:lnTo>
                    <a:lnTo>
                      <a:pt x="79" y="133"/>
                    </a:lnTo>
                    <a:lnTo>
                      <a:pt x="41" y="96"/>
                    </a:lnTo>
                    <a:lnTo>
                      <a:pt x="15" y="92"/>
                    </a:lnTo>
                    <a:lnTo>
                      <a:pt x="8" y="99"/>
                    </a:lnTo>
                    <a:lnTo>
                      <a:pt x="0" y="8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312">
                <a:extLst>
                  <a:ext uri="{FF2B5EF4-FFF2-40B4-BE49-F238E27FC236}">
                    <a16:creationId xmlns:a16="http://schemas.microsoft.com/office/drawing/2014/main" id="{0BEB2F1C-09EE-8731-C98F-9E4F770D0C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029"/>
                <a:ext cx="103" cy="140"/>
              </a:xfrm>
              <a:custGeom>
                <a:avLst/>
                <a:gdLst>
                  <a:gd name="T0" fmla="*/ 269 w 308"/>
                  <a:gd name="T1" fmla="*/ 0 h 422"/>
                  <a:gd name="T2" fmla="*/ 247 w 308"/>
                  <a:gd name="T3" fmla="*/ 42 h 422"/>
                  <a:gd name="T4" fmla="*/ 270 w 308"/>
                  <a:gd name="T5" fmla="*/ 81 h 422"/>
                  <a:gd name="T6" fmla="*/ 306 w 308"/>
                  <a:gd name="T7" fmla="*/ 105 h 422"/>
                  <a:gd name="T8" fmla="*/ 308 w 308"/>
                  <a:gd name="T9" fmla="*/ 125 h 422"/>
                  <a:gd name="T10" fmla="*/ 251 w 308"/>
                  <a:gd name="T11" fmla="*/ 164 h 422"/>
                  <a:gd name="T12" fmla="*/ 216 w 308"/>
                  <a:gd name="T13" fmla="*/ 227 h 422"/>
                  <a:gd name="T14" fmla="*/ 117 w 308"/>
                  <a:gd name="T15" fmla="*/ 243 h 422"/>
                  <a:gd name="T16" fmla="*/ 74 w 308"/>
                  <a:gd name="T17" fmla="*/ 273 h 422"/>
                  <a:gd name="T18" fmla="*/ 46 w 308"/>
                  <a:gd name="T19" fmla="*/ 276 h 422"/>
                  <a:gd name="T20" fmla="*/ 79 w 308"/>
                  <a:gd name="T21" fmla="*/ 340 h 422"/>
                  <a:gd name="T22" fmla="*/ 25 w 308"/>
                  <a:gd name="T23" fmla="*/ 406 h 422"/>
                  <a:gd name="T24" fmla="*/ 0 w 308"/>
                  <a:gd name="T25" fmla="*/ 422 h 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8" h="422">
                    <a:moveTo>
                      <a:pt x="269" y="0"/>
                    </a:moveTo>
                    <a:lnTo>
                      <a:pt x="247" y="42"/>
                    </a:lnTo>
                    <a:lnTo>
                      <a:pt x="270" y="81"/>
                    </a:lnTo>
                    <a:lnTo>
                      <a:pt x="306" y="105"/>
                    </a:lnTo>
                    <a:lnTo>
                      <a:pt x="308" y="125"/>
                    </a:lnTo>
                    <a:lnTo>
                      <a:pt x="251" y="164"/>
                    </a:lnTo>
                    <a:lnTo>
                      <a:pt x="216" y="227"/>
                    </a:lnTo>
                    <a:lnTo>
                      <a:pt x="117" y="243"/>
                    </a:lnTo>
                    <a:lnTo>
                      <a:pt x="74" y="273"/>
                    </a:lnTo>
                    <a:lnTo>
                      <a:pt x="46" y="276"/>
                    </a:lnTo>
                    <a:lnTo>
                      <a:pt x="79" y="340"/>
                    </a:lnTo>
                    <a:lnTo>
                      <a:pt x="25" y="406"/>
                    </a:lnTo>
                    <a:lnTo>
                      <a:pt x="0" y="4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313">
                <a:extLst>
                  <a:ext uri="{FF2B5EF4-FFF2-40B4-BE49-F238E27FC236}">
                    <a16:creationId xmlns:a16="http://schemas.microsoft.com/office/drawing/2014/main" id="{8D875C82-D64C-8620-27D8-8EEB6DB18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9" y="1975"/>
                <a:ext cx="51" cy="125"/>
              </a:xfrm>
              <a:custGeom>
                <a:avLst/>
                <a:gdLst>
                  <a:gd name="T0" fmla="*/ 153 w 153"/>
                  <a:gd name="T1" fmla="*/ 0 h 376"/>
                  <a:gd name="T2" fmla="*/ 150 w 153"/>
                  <a:gd name="T3" fmla="*/ 41 h 376"/>
                  <a:gd name="T4" fmla="*/ 125 w 153"/>
                  <a:gd name="T5" fmla="*/ 137 h 376"/>
                  <a:gd name="T6" fmla="*/ 115 w 153"/>
                  <a:gd name="T7" fmla="*/ 246 h 376"/>
                  <a:gd name="T8" fmla="*/ 97 w 153"/>
                  <a:gd name="T9" fmla="*/ 267 h 376"/>
                  <a:gd name="T10" fmla="*/ 63 w 153"/>
                  <a:gd name="T11" fmla="*/ 270 h 376"/>
                  <a:gd name="T12" fmla="*/ 66 w 153"/>
                  <a:gd name="T13" fmla="*/ 296 h 376"/>
                  <a:gd name="T14" fmla="*/ 47 w 153"/>
                  <a:gd name="T15" fmla="*/ 318 h 376"/>
                  <a:gd name="T16" fmla="*/ 51 w 153"/>
                  <a:gd name="T17" fmla="*/ 345 h 376"/>
                  <a:gd name="T18" fmla="*/ 24 w 153"/>
                  <a:gd name="T19" fmla="*/ 354 h 376"/>
                  <a:gd name="T20" fmla="*/ 0 w 153"/>
                  <a:gd name="T21" fmla="*/ 376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3" h="376">
                    <a:moveTo>
                      <a:pt x="153" y="0"/>
                    </a:moveTo>
                    <a:lnTo>
                      <a:pt x="150" y="41"/>
                    </a:lnTo>
                    <a:lnTo>
                      <a:pt x="125" y="137"/>
                    </a:lnTo>
                    <a:lnTo>
                      <a:pt x="115" y="246"/>
                    </a:lnTo>
                    <a:lnTo>
                      <a:pt x="97" y="267"/>
                    </a:lnTo>
                    <a:lnTo>
                      <a:pt x="63" y="270"/>
                    </a:lnTo>
                    <a:lnTo>
                      <a:pt x="66" y="296"/>
                    </a:lnTo>
                    <a:lnTo>
                      <a:pt x="47" y="318"/>
                    </a:lnTo>
                    <a:lnTo>
                      <a:pt x="51" y="345"/>
                    </a:lnTo>
                    <a:lnTo>
                      <a:pt x="24" y="354"/>
                    </a:lnTo>
                    <a:lnTo>
                      <a:pt x="0" y="3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314">
                <a:extLst>
                  <a:ext uri="{FF2B5EF4-FFF2-40B4-BE49-F238E27FC236}">
                    <a16:creationId xmlns:a16="http://schemas.microsoft.com/office/drawing/2014/main" id="{5035CFF4-4ECF-BFB9-9FF2-CCACAF1EC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1" y="2068"/>
                <a:ext cx="4" cy="7"/>
              </a:xfrm>
              <a:custGeom>
                <a:avLst/>
                <a:gdLst>
                  <a:gd name="T0" fmla="*/ 13 w 14"/>
                  <a:gd name="T1" fmla="*/ 0 h 20"/>
                  <a:gd name="T2" fmla="*/ 14 w 14"/>
                  <a:gd name="T3" fmla="*/ 13 h 20"/>
                  <a:gd name="T4" fmla="*/ 9 w 14"/>
                  <a:gd name="T5" fmla="*/ 20 h 20"/>
                  <a:gd name="T6" fmla="*/ 0 w 14"/>
                  <a:gd name="T7" fmla="*/ 1 h 20"/>
                  <a:gd name="T8" fmla="*/ 13 w 14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3" y="0"/>
                    </a:moveTo>
                    <a:lnTo>
                      <a:pt x="14" y="13"/>
                    </a:lnTo>
                    <a:lnTo>
                      <a:pt x="9" y="20"/>
                    </a:lnTo>
                    <a:lnTo>
                      <a:pt x="0" y="1"/>
                    </a:lnTo>
                    <a:lnTo>
                      <a:pt x="1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315">
                <a:extLst>
                  <a:ext uri="{FF2B5EF4-FFF2-40B4-BE49-F238E27FC236}">
                    <a16:creationId xmlns:a16="http://schemas.microsoft.com/office/drawing/2014/main" id="{3C9B1AB9-B526-A047-2823-689ADED416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9" y="2100"/>
                <a:ext cx="182" cy="181"/>
              </a:xfrm>
              <a:custGeom>
                <a:avLst/>
                <a:gdLst>
                  <a:gd name="T0" fmla="*/ 540 w 545"/>
                  <a:gd name="T1" fmla="*/ 541 h 541"/>
                  <a:gd name="T2" fmla="*/ 545 w 545"/>
                  <a:gd name="T3" fmla="*/ 527 h 541"/>
                  <a:gd name="T4" fmla="*/ 538 w 545"/>
                  <a:gd name="T5" fmla="*/ 521 h 541"/>
                  <a:gd name="T6" fmla="*/ 511 w 545"/>
                  <a:gd name="T7" fmla="*/ 523 h 541"/>
                  <a:gd name="T8" fmla="*/ 476 w 545"/>
                  <a:gd name="T9" fmla="*/ 506 h 541"/>
                  <a:gd name="T10" fmla="*/ 457 w 545"/>
                  <a:gd name="T11" fmla="*/ 515 h 541"/>
                  <a:gd name="T12" fmla="*/ 450 w 545"/>
                  <a:gd name="T13" fmla="*/ 516 h 541"/>
                  <a:gd name="T14" fmla="*/ 459 w 545"/>
                  <a:gd name="T15" fmla="*/ 468 h 541"/>
                  <a:gd name="T16" fmla="*/ 428 w 545"/>
                  <a:gd name="T17" fmla="*/ 424 h 541"/>
                  <a:gd name="T18" fmla="*/ 432 w 545"/>
                  <a:gd name="T19" fmla="*/ 397 h 541"/>
                  <a:gd name="T20" fmla="*/ 429 w 545"/>
                  <a:gd name="T21" fmla="*/ 363 h 541"/>
                  <a:gd name="T22" fmla="*/ 453 w 545"/>
                  <a:gd name="T23" fmla="*/ 334 h 541"/>
                  <a:gd name="T24" fmla="*/ 466 w 545"/>
                  <a:gd name="T25" fmla="*/ 326 h 541"/>
                  <a:gd name="T26" fmla="*/ 477 w 545"/>
                  <a:gd name="T27" fmla="*/ 292 h 541"/>
                  <a:gd name="T28" fmla="*/ 462 w 545"/>
                  <a:gd name="T29" fmla="*/ 280 h 541"/>
                  <a:gd name="T30" fmla="*/ 467 w 545"/>
                  <a:gd name="T31" fmla="*/ 266 h 541"/>
                  <a:gd name="T32" fmla="*/ 459 w 545"/>
                  <a:gd name="T33" fmla="*/ 247 h 541"/>
                  <a:gd name="T34" fmla="*/ 421 w 545"/>
                  <a:gd name="T35" fmla="*/ 196 h 541"/>
                  <a:gd name="T36" fmla="*/ 346 w 545"/>
                  <a:gd name="T37" fmla="*/ 190 h 541"/>
                  <a:gd name="T38" fmla="*/ 325 w 545"/>
                  <a:gd name="T39" fmla="*/ 178 h 541"/>
                  <a:gd name="T40" fmla="*/ 315 w 545"/>
                  <a:gd name="T41" fmla="*/ 152 h 541"/>
                  <a:gd name="T42" fmla="*/ 287 w 545"/>
                  <a:gd name="T43" fmla="*/ 135 h 541"/>
                  <a:gd name="T44" fmla="*/ 249 w 545"/>
                  <a:gd name="T45" fmla="*/ 152 h 541"/>
                  <a:gd name="T46" fmla="*/ 251 w 545"/>
                  <a:gd name="T47" fmla="*/ 178 h 541"/>
                  <a:gd name="T48" fmla="*/ 235 w 545"/>
                  <a:gd name="T49" fmla="*/ 221 h 541"/>
                  <a:gd name="T50" fmla="*/ 249 w 545"/>
                  <a:gd name="T51" fmla="*/ 232 h 541"/>
                  <a:gd name="T52" fmla="*/ 244 w 545"/>
                  <a:gd name="T53" fmla="*/ 246 h 541"/>
                  <a:gd name="T54" fmla="*/ 146 w 545"/>
                  <a:gd name="T55" fmla="*/ 195 h 541"/>
                  <a:gd name="T56" fmla="*/ 105 w 545"/>
                  <a:gd name="T57" fmla="*/ 199 h 541"/>
                  <a:gd name="T58" fmla="*/ 97 w 545"/>
                  <a:gd name="T59" fmla="*/ 186 h 541"/>
                  <a:gd name="T60" fmla="*/ 95 w 545"/>
                  <a:gd name="T61" fmla="*/ 159 h 541"/>
                  <a:gd name="T62" fmla="*/ 63 w 545"/>
                  <a:gd name="T63" fmla="*/ 109 h 541"/>
                  <a:gd name="T64" fmla="*/ 49 w 545"/>
                  <a:gd name="T65" fmla="*/ 90 h 541"/>
                  <a:gd name="T66" fmla="*/ 39 w 545"/>
                  <a:gd name="T67" fmla="*/ 64 h 541"/>
                  <a:gd name="T68" fmla="*/ 1 w 545"/>
                  <a:gd name="T69" fmla="*/ 20 h 541"/>
                  <a:gd name="T70" fmla="*/ 0 w 545"/>
                  <a:gd name="T71" fmla="*/ 0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5" h="541">
                    <a:moveTo>
                      <a:pt x="540" y="541"/>
                    </a:moveTo>
                    <a:lnTo>
                      <a:pt x="545" y="527"/>
                    </a:lnTo>
                    <a:lnTo>
                      <a:pt x="538" y="521"/>
                    </a:lnTo>
                    <a:lnTo>
                      <a:pt x="511" y="523"/>
                    </a:lnTo>
                    <a:lnTo>
                      <a:pt x="476" y="506"/>
                    </a:lnTo>
                    <a:lnTo>
                      <a:pt x="457" y="515"/>
                    </a:lnTo>
                    <a:lnTo>
                      <a:pt x="450" y="516"/>
                    </a:lnTo>
                    <a:lnTo>
                      <a:pt x="459" y="468"/>
                    </a:lnTo>
                    <a:lnTo>
                      <a:pt x="428" y="424"/>
                    </a:lnTo>
                    <a:lnTo>
                      <a:pt x="432" y="397"/>
                    </a:lnTo>
                    <a:lnTo>
                      <a:pt x="429" y="363"/>
                    </a:lnTo>
                    <a:lnTo>
                      <a:pt x="453" y="334"/>
                    </a:lnTo>
                    <a:lnTo>
                      <a:pt x="466" y="326"/>
                    </a:lnTo>
                    <a:lnTo>
                      <a:pt x="477" y="292"/>
                    </a:lnTo>
                    <a:lnTo>
                      <a:pt x="462" y="280"/>
                    </a:lnTo>
                    <a:lnTo>
                      <a:pt x="467" y="266"/>
                    </a:lnTo>
                    <a:lnTo>
                      <a:pt x="459" y="247"/>
                    </a:lnTo>
                    <a:lnTo>
                      <a:pt x="421" y="196"/>
                    </a:lnTo>
                    <a:lnTo>
                      <a:pt x="346" y="190"/>
                    </a:lnTo>
                    <a:lnTo>
                      <a:pt x="325" y="178"/>
                    </a:lnTo>
                    <a:lnTo>
                      <a:pt x="315" y="152"/>
                    </a:lnTo>
                    <a:lnTo>
                      <a:pt x="287" y="135"/>
                    </a:lnTo>
                    <a:lnTo>
                      <a:pt x="249" y="152"/>
                    </a:lnTo>
                    <a:lnTo>
                      <a:pt x="251" y="178"/>
                    </a:lnTo>
                    <a:lnTo>
                      <a:pt x="235" y="221"/>
                    </a:lnTo>
                    <a:lnTo>
                      <a:pt x="249" y="232"/>
                    </a:lnTo>
                    <a:lnTo>
                      <a:pt x="244" y="246"/>
                    </a:lnTo>
                    <a:lnTo>
                      <a:pt x="146" y="195"/>
                    </a:lnTo>
                    <a:lnTo>
                      <a:pt x="105" y="199"/>
                    </a:lnTo>
                    <a:lnTo>
                      <a:pt x="97" y="186"/>
                    </a:lnTo>
                    <a:lnTo>
                      <a:pt x="95" y="159"/>
                    </a:lnTo>
                    <a:lnTo>
                      <a:pt x="63" y="109"/>
                    </a:lnTo>
                    <a:lnTo>
                      <a:pt x="49" y="90"/>
                    </a:lnTo>
                    <a:lnTo>
                      <a:pt x="39" y="64"/>
                    </a:lnTo>
                    <a:lnTo>
                      <a:pt x="1" y="2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316">
                <a:extLst>
                  <a:ext uri="{FF2B5EF4-FFF2-40B4-BE49-F238E27FC236}">
                    <a16:creationId xmlns:a16="http://schemas.microsoft.com/office/drawing/2014/main" id="{E7C5D849-6BE9-6E78-09F9-ACEE5CFE39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1" y="2210"/>
                <a:ext cx="279" cy="241"/>
              </a:xfrm>
              <a:custGeom>
                <a:avLst/>
                <a:gdLst>
                  <a:gd name="T0" fmla="*/ 839 w 839"/>
                  <a:gd name="T1" fmla="*/ 715 h 724"/>
                  <a:gd name="T2" fmla="*/ 807 w 839"/>
                  <a:gd name="T3" fmla="*/ 724 h 724"/>
                  <a:gd name="T4" fmla="*/ 764 w 839"/>
                  <a:gd name="T5" fmla="*/ 695 h 724"/>
                  <a:gd name="T6" fmla="*/ 717 w 839"/>
                  <a:gd name="T7" fmla="*/ 699 h 724"/>
                  <a:gd name="T8" fmla="*/ 694 w 839"/>
                  <a:gd name="T9" fmla="*/ 667 h 724"/>
                  <a:gd name="T10" fmla="*/ 667 w 839"/>
                  <a:gd name="T11" fmla="*/ 657 h 724"/>
                  <a:gd name="T12" fmla="*/ 636 w 839"/>
                  <a:gd name="T13" fmla="*/ 619 h 724"/>
                  <a:gd name="T14" fmla="*/ 630 w 839"/>
                  <a:gd name="T15" fmla="*/ 620 h 724"/>
                  <a:gd name="T16" fmla="*/ 632 w 839"/>
                  <a:gd name="T17" fmla="*/ 646 h 724"/>
                  <a:gd name="T18" fmla="*/ 562 w 839"/>
                  <a:gd name="T19" fmla="*/ 619 h 724"/>
                  <a:gd name="T20" fmla="*/ 574 w 839"/>
                  <a:gd name="T21" fmla="*/ 592 h 724"/>
                  <a:gd name="T22" fmla="*/ 559 w 839"/>
                  <a:gd name="T23" fmla="*/ 580 h 724"/>
                  <a:gd name="T24" fmla="*/ 570 w 839"/>
                  <a:gd name="T25" fmla="*/ 478 h 724"/>
                  <a:gd name="T26" fmla="*/ 564 w 839"/>
                  <a:gd name="T27" fmla="*/ 425 h 724"/>
                  <a:gd name="T28" fmla="*/ 575 w 839"/>
                  <a:gd name="T29" fmla="*/ 390 h 724"/>
                  <a:gd name="T30" fmla="*/ 548 w 839"/>
                  <a:gd name="T31" fmla="*/ 326 h 724"/>
                  <a:gd name="T32" fmla="*/ 565 w 839"/>
                  <a:gd name="T33" fmla="*/ 290 h 724"/>
                  <a:gd name="T34" fmla="*/ 552 w 839"/>
                  <a:gd name="T35" fmla="*/ 285 h 724"/>
                  <a:gd name="T36" fmla="*/ 521 w 839"/>
                  <a:gd name="T37" fmla="*/ 322 h 724"/>
                  <a:gd name="T38" fmla="*/ 490 w 839"/>
                  <a:gd name="T39" fmla="*/ 345 h 724"/>
                  <a:gd name="T40" fmla="*/ 447 w 839"/>
                  <a:gd name="T41" fmla="*/ 322 h 724"/>
                  <a:gd name="T42" fmla="*/ 428 w 839"/>
                  <a:gd name="T43" fmla="*/ 330 h 724"/>
                  <a:gd name="T44" fmla="*/ 414 w 839"/>
                  <a:gd name="T45" fmla="*/ 317 h 724"/>
                  <a:gd name="T46" fmla="*/ 373 w 839"/>
                  <a:gd name="T47" fmla="*/ 322 h 724"/>
                  <a:gd name="T48" fmla="*/ 338 w 839"/>
                  <a:gd name="T49" fmla="*/ 291 h 724"/>
                  <a:gd name="T50" fmla="*/ 318 w 839"/>
                  <a:gd name="T51" fmla="*/ 293 h 724"/>
                  <a:gd name="T52" fmla="*/ 306 w 839"/>
                  <a:gd name="T53" fmla="*/ 314 h 724"/>
                  <a:gd name="T54" fmla="*/ 299 w 839"/>
                  <a:gd name="T55" fmla="*/ 309 h 724"/>
                  <a:gd name="T56" fmla="*/ 298 w 839"/>
                  <a:gd name="T57" fmla="*/ 295 h 724"/>
                  <a:gd name="T58" fmla="*/ 326 w 839"/>
                  <a:gd name="T59" fmla="*/ 238 h 724"/>
                  <a:gd name="T60" fmla="*/ 322 w 839"/>
                  <a:gd name="T61" fmla="*/ 199 h 724"/>
                  <a:gd name="T62" fmla="*/ 305 w 839"/>
                  <a:gd name="T63" fmla="*/ 154 h 724"/>
                  <a:gd name="T64" fmla="*/ 323 w 839"/>
                  <a:gd name="T65" fmla="*/ 138 h 724"/>
                  <a:gd name="T66" fmla="*/ 307 w 839"/>
                  <a:gd name="T67" fmla="*/ 107 h 724"/>
                  <a:gd name="T68" fmla="*/ 286 w 839"/>
                  <a:gd name="T69" fmla="*/ 101 h 724"/>
                  <a:gd name="T70" fmla="*/ 267 w 839"/>
                  <a:gd name="T71" fmla="*/ 110 h 724"/>
                  <a:gd name="T72" fmla="*/ 274 w 839"/>
                  <a:gd name="T73" fmla="*/ 49 h 724"/>
                  <a:gd name="T74" fmla="*/ 223 w 839"/>
                  <a:gd name="T75" fmla="*/ 68 h 724"/>
                  <a:gd name="T76" fmla="*/ 206 w 839"/>
                  <a:gd name="T77" fmla="*/ 29 h 724"/>
                  <a:gd name="T78" fmla="*/ 178 w 839"/>
                  <a:gd name="T79" fmla="*/ 24 h 724"/>
                  <a:gd name="T80" fmla="*/ 170 w 839"/>
                  <a:gd name="T81" fmla="*/ 5 h 724"/>
                  <a:gd name="T82" fmla="*/ 156 w 839"/>
                  <a:gd name="T83" fmla="*/ 0 h 724"/>
                  <a:gd name="T84" fmla="*/ 68 w 839"/>
                  <a:gd name="T85" fmla="*/ 55 h 724"/>
                  <a:gd name="T86" fmla="*/ 39 w 839"/>
                  <a:gd name="T87" fmla="*/ 44 h 724"/>
                  <a:gd name="T88" fmla="*/ 0 w 839"/>
                  <a:gd name="T89" fmla="*/ 55 h 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39" h="724">
                    <a:moveTo>
                      <a:pt x="839" y="715"/>
                    </a:moveTo>
                    <a:lnTo>
                      <a:pt x="807" y="724"/>
                    </a:lnTo>
                    <a:lnTo>
                      <a:pt x="764" y="695"/>
                    </a:lnTo>
                    <a:lnTo>
                      <a:pt x="717" y="699"/>
                    </a:lnTo>
                    <a:lnTo>
                      <a:pt x="694" y="667"/>
                    </a:lnTo>
                    <a:lnTo>
                      <a:pt x="667" y="657"/>
                    </a:lnTo>
                    <a:lnTo>
                      <a:pt x="636" y="619"/>
                    </a:lnTo>
                    <a:lnTo>
                      <a:pt x="630" y="620"/>
                    </a:lnTo>
                    <a:lnTo>
                      <a:pt x="632" y="646"/>
                    </a:lnTo>
                    <a:lnTo>
                      <a:pt x="562" y="619"/>
                    </a:lnTo>
                    <a:lnTo>
                      <a:pt x="574" y="592"/>
                    </a:lnTo>
                    <a:lnTo>
                      <a:pt x="559" y="580"/>
                    </a:lnTo>
                    <a:lnTo>
                      <a:pt x="570" y="478"/>
                    </a:lnTo>
                    <a:lnTo>
                      <a:pt x="564" y="425"/>
                    </a:lnTo>
                    <a:lnTo>
                      <a:pt x="575" y="390"/>
                    </a:lnTo>
                    <a:lnTo>
                      <a:pt x="548" y="326"/>
                    </a:lnTo>
                    <a:lnTo>
                      <a:pt x="565" y="290"/>
                    </a:lnTo>
                    <a:lnTo>
                      <a:pt x="552" y="285"/>
                    </a:lnTo>
                    <a:lnTo>
                      <a:pt x="521" y="322"/>
                    </a:lnTo>
                    <a:lnTo>
                      <a:pt x="490" y="345"/>
                    </a:lnTo>
                    <a:lnTo>
                      <a:pt x="447" y="322"/>
                    </a:lnTo>
                    <a:lnTo>
                      <a:pt x="428" y="330"/>
                    </a:lnTo>
                    <a:lnTo>
                      <a:pt x="414" y="317"/>
                    </a:lnTo>
                    <a:lnTo>
                      <a:pt x="373" y="322"/>
                    </a:lnTo>
                    <a:lnTo>
                      <a:pt x="338" y="291"/>
                    </a:lnTo>
                    <a:lnTo>
                      <a:pt x="318" y="293"/>
                    </a:lnTo>
                    <a:lnTo>
                      <a:pt x="306" y="314"/>
                    </a:lnTo>
                    <a:lnTo>
                      <a:pt x="299" y="309"/>
                    </a:lnTo>
                    <a:lnTo>
                      <a:pt x="298" y="295"/>
                    </a:lnTo>
                    <a:lnTo>
                      <a:pt x="326" y="238"/>
                    </a:lnTo>
                    <a:lnTo>
                      <a:pt x="322" y="199"/>
                    </a:lnTo>
                    <a:lnTo>
                      <a:pt x="305" y="154"/>
                    </a:lnTo>
                    <a:lnTo>
                      <a:pt x="323" y="138"/>
                    </a:lnTo>
                    <a:lnTo>
                      <a:pt x="307" y="107"/>
                    </a:lnTo>
                    <a:lnTo>
                      <a:pt x="286" y="101"/>
                    </a:lnTo>
                    <a:lnTo>
                      <a:pt x="267" y="110"/>
                    </a:lnTo>
                    <a:lnTo>
                      <a:pt x="274" y="49"/>
                    </a:lnTo>
                    <a:lnTo>
                      <a:pt x="223" y="68"/>
                    </a:lnTo>
                    <a:lnTo>
                      <a:pt x="206" y="29"/>
                    </a:lnTo>
                    <a:lnTo>
                      <a:pt x="178" y="24"/>
                    </a:lnTo>
                    <a:lnTo>
                      <a:pt x="170" y="5"/>
                    </a:lnTo>
                    <a:lnTo>
                      <a:pt x="156" y="0"/>
                    </a:lnTo>
                    <a:lnTo>
                      <a:pt x="68" y="55"/>
                    </a:lnTo>
                    <a:lnTo>
                      <a:pt x="39" y="44"/>
                    </a:lnTo>
                    <a:lnTo>
                      <a:pt x="0" y="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317">
                <a:extLst>
                  <a:ext uri="{FF2B5EF4-FFF2-40B4-BE49-F238E27FC236}">
                    <a16:creationId xmlns:a16="http://schemas.microsoft.com/office/drawing/2014/main" id="{104F346C-3810-E52B-F335-192213DB1D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2228"/>
                <a:ext cx="58" cy="373"/>
              </a:xfrm>
              <a:custGeom>
                <a:avLst/>
                <a:gdLst>
                  <a:gd name="T0" fmla="*/ 94 w 173"/>
                  <a:gd name="T1" fmla="*/ 0 h 1117"/>
                  <a:gd name="T2" fmla="*/ 103 w 173"/>
                  <a:gd name="T3" fmla="*/ 19 h 1117"/>
                  <a:gd name="T4" fmla="*/ 94 w 173"/>
                  <a:gd name="T5" fmla="*/ 74 h 1117"/>
                  <a:gd name="T6" fmla="*/ 108 w 173"/>
                  <a:gd name="T7" fmla="*/ 145 h 1117"/>
                  <a:gd name="T8" fmla="*/ 116 w 173"/>
                  <a:gd name="T9" fmla="*/ 166 h 1117"/>
                  <a:gd name="T10" fmla="*/ 100 w 173"/>
                  <a:gd name="T11" fmla="*/ 200 h 1117"/>
                  <a:gd name="T12" fmla="*/ 123 w 173"/>
                  <a:gd name="T13" fmla="*/ 232 h 1117"/>
                  <a:gd name="T14" fmla="*/ 125 w 173"/>
                  <a:gd name="T15" fmla="*/ 258 h 1117"/>
                  <a:gd name="T16" fmla="*/ 147 w 173"/>
                  <a:gd name="T17" fmla="*/ 276 h 1117"/>
                  <a:gd name="T18" fmla="*/ 135 w 173"/>
                  <a:gd name="T19" fmla="*/ 305 h 1117"/>
                  <a:gd name="T20" fmla="*/ 132 w 173"/>
                  <a:gd name="T21" fmla="*/ 338 h 1117"/>
                  <a:gd name="T22" fmla="*/ 173 w 173"/>
                  <a:gd name="T23" fmla="*/ 415 h 1117"/>
                  <a:gd name="T24" fmla="*/ 150 w 173"/>
                  <a:gd name="T25" fmla="*/ 457 h 1117"/>
                  <a:gd name="T26" fmla="*/ 153 w 173"/>
                  <a:gd name="T27" fmla="*/ 490 h 1117"/>
                  <a:gd name="T28" fmla="*/ 143 w 173"/>
                  <a:gd name="T29" fmla="*/ 519 h 1117"/>
                  <a:gd name="T30" fmla="*/ 130 w 173"/>
                  <a:gd name="T31" fmla="*/ 532 h 1117"/>
                  <a:gd name="T32" fmla="*/ 126 w 173"/>
                  <a:gd name="T33" fmla="*/ 553 h 1117"/>
                  <a:gd name="T34" fmla="*/ 106 w 173"/>
                  <a:gd name="T35" fmla="*/ 562 h 1117"/>
                  <a:gd name="T36" fmla="*/ 102 w 173"/>
                  <a:gd name="T37" fmla="*/ 583 h 1117"/>
                  <a:gd name="T38" fmla="*/ 76 w 173"/>
                  <a:gd name="T39" fmla="*/ 605 h 1117"/>
                  <a:gd name="T40" fmla="*/ 96 w 173"/>
                  <a:gd name="T41" fmla="*/ 744 h 1117"/>
                  <a:gd name="T42" fmla="*/ 63 w 173"/>
                  <a:gd name="T43" fmla="*/ 814 h 1117"/>
                  <a:gd name="T44" fmla="*/ 44 w 173"/>
                  <a:gd name="T45" fmla="*/ 830 h 1117"/>
                  <a:gd name="T46" fmla="*/ 26 w 173"/>
                  <a:gd name="T47" fmla="*/ 858 h 1117"/>
                  <a:gd name="T48" fmla="*/ 35 w 173"/>
                  <a:gd name="T49" fmla="*/ 883 h 1117"/>
                  <a:gd name="T50" fmla="*/ 26 w 173"/>
                  <a:gd name="T51" fmla="*/ 924 h 1117"/>
                  <a:gd name="T52" fmla="*/ 36 w 173"/>
                  <a:gd name="T53" fmla="*/ 965 h 1117"/>
                  <a:gd name="T54" fmla="*/ 31 w 173"/>
                  <a:gd name="T55" fmla="*/ 985 h 1117"/>
                  <a:gd name="T56" fmla="*/ 7 w 173"/>
                  <a:gd name="T57" fmla="*/ 1007 h 1117"/>
                  <a:gd name="T58" fmla="*/ 0 w 173"/>
                  <a:gd name="T59" fmla="*/ 111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3" h="1117">
                    <a:moveTo>
                      <a:pt x="94" y="0"/>
                    </a:moveTo>
                    <a:lnTo>
                      <a:pt x="103" y="19"/>
                    </a:lnTo>
                    <a:lnTo>
                      <a:pt x="94" y="74"/>
                    </a:lnTo>
                    <a:lnTo>
                      <a:pt x="108" y="145"/>
                    </a:lnTo>
                    <a:lnTo>
                      <a:pt x="116" y="166"/>
                    </a:lnTo>
                    <a:lnTo>
                      <a:pt x="100" y="200"/>
                    </a:lnTo>
                    <a:lnTo>
                      <a:pt x="123" y="232"/>
                    </a:lnTo>
                    <a:lnTo>
                      <a:pt x="125" y="258"/>
                    </a:lnTo>
                    <a:lnTo>
                      <a:pt x="147" y="276"/>
                    </a:lnTo>
                    <a:lnTo>
                      <a:pt x="135" y="305"/>
                    </a:lnTo>
                    <a:lnTo>
                      <a:pt x="132" y="338"/>
                    </a:lnTo>
                    <a:lnTo>
                      <a:pt x="173" y="415"/>
                    </a:lnTo>
                    <a:lnTo>
                      <a:pt x="150" y="457"/>
                    </a:lnTo>
                    <a:lnTo>
                      <a:pt x="153" y="490"/>
                    </a:lnTo>
                    <a:lnTo>
                      <a:pt x="143" y="519"/>
                    </a:lnTo>
                    <a:lnTo>
                      <a:pt x="130" y="532"/>
                    </a:lnTo>
                    <a:lnTo>
                      <a:pt x="126" y="553"/>
                    </a:lnTo>
                    <a:lnTo>
                      <a:pt x="106" y="562"/>
                    </a:lnTo>
                    <a:lnTo>
                      <a:pt x="102" y="583"/>
                    </a:lnTo>
                    <a:lnTo>
                      <a:pt x="76" y="605"/>
                    </a:lnTo>
                    <a:lnTo>
                      <a:pt x="96" y="744"/>
                    </a:lnTo>
                    <a:lnTo>
                      <a:pt x="63" y="814"/>
                    </a:lnTo>
                    <a:lnTo>
                      <a:pt x="44" y="830"/>
                    </a:lnTo>
                    <a:lnTo>
                      <a:pt x="26" y="858"/>
                    </a:lnTo>
                    <a:lnTo>
                      <a:pt x="35" y="883"/>
                    </a:lnTo>
                    <a:lnTo>
                      <a:pt x="26" y="924"/>
                    </a:lnTo>
                    <a:lnTo>
                      <a:pt x="36" y="965"/>
                    </a:lnTo>
                    <a:lnTo>
                      <a:pt x="31" y="985"/>
                    </a:lnTo>
                    <a:lnTo>
                      <a:pt x="7" y="1007"/>
                    </a:lnTo>
                    <a:lnTo>
                      <a:pt x="0" y="11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318">
                <a:extLst>
                  <a:ext uri="{FF2B5EF4-FFF2-40B4-BE49-F238E27FC236}">
                    <a16:creationId xmlns:a16="http://schemas.microsoft.com/office/drawing/2014/main" id="{DE9A1A0D-5A53-26CD-B3D6-F825F16A53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1" y="2307"/>
                <a:ext cx="7" cy="8"/>
              </a:xfrm>
              <a:custGeom>
                <a:avLst/>
                <a:gdLst>
                  <a:gd name="T0" fmla="*/ 19 w 19"/>
                  <a:gd name="T1" fmla="*/ 5 h 26"/>
                  <a:gd name="T2" fmla="*/ 14 w 19"/>
                  <a:gd name="T3" fmla="*/ 26 h 26"/>
                  <a:gd name="T4" fmla="*/ 0 w 19"/>
                  <a:gd name="T5" fmla="*/ 21 h 26"/>
                  <a:gd name="T6" fmla="*/ 4 w 19"/>
                  <a:gd name="T7" fmla="*/ 0 h 26"/>
                  <a:gd name="T8" fmla="*/ 19 w 19"/>
                  <a:gd name="T9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6">
                    <a:moveTo>
                      <a:pt x="19" y="5"/>
                    </a:moveTo>
                    <a:lnTo>
                      <a:pt x="14" y="26"/>
                    </a:lnTo>
                    <a:lnTo>
                      <a:pt x="0" y="21"/>
                    </a:lnTo>
                    <a:lnTo>
                      <a:pt x="4" y="0"/>
                    </a:lnTo>
                    <a:lnTo>
                      <a:pt x="19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319">
                <a:extLst>
                  <a:ext uri="{FF2B5EF4-FFF2-40B4-BE49-F238E27FC236}">
                    <a16:creationId xmlns:a16="http://schemas.microsoft.com/office/drawing/2014/main" id="{90C6C1E0-AF56-259B-6CDA-F2D9C45335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" y="2316"/>
                <a:ext cx="3" cy="7"/>
              </a:xfrm>
              <a:custGeom>
                <a:avLst/>
                <a:gdLst>
                  <a:gd name="T0" fmla="*/ 6 w 8"/>
                  <a:gd name="T1" fmla="*/ 0 h 21"/>
                  <a:gd name="T2" fmla="*/ 8 w 8"/>
                  <a:gd name="T3" fmla="*/ 21 h 21"/>
                  <a:gd name="T4" fmla="*/ 0 w 8"/>
                  <a:gd name="T5" fmla="*/ 8 h 21"/>
                  <a:gd name="T6" fmla="*/ 0 w 8"/>
                  <a:gd name="T7" fmla="*/ 2 h 21"/>
                  <a:gd name="T8" fmla="*/ 6 w 8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1">
                    <a:moveTo>
                      <a:pt x="6" y="0"/>
                    </a:moveTo>
                    <a:lnTo>
                      <a:pt x="8" y="21"/>
                    </a:lnTo>
                    <a:lnTo>
                      <a:pt x="0" y="8"/>
                    </a:lnTo>
                    <a:lnTo>
                      <a:pt x="0" y="2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320">
                <a:extLst>
                  <a:ext uri="{FF2B5EF4-FFF2-40B4-BE49-F238E27FC236}">
                    <a16:creationId xmlns:a16="http://schemas.microsoft.com/office/drawing/2014/main" id="{3D752520-2342-ACE9-B541-D73D7F038C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3" y="2169"/>
                <a:ext cx="5" cy="34"/>
              </a:xfrm>
              <a:custGeom>
                <a:avLst/>
                <a:gdLst>
                  <a:gd name="T0" fmla="*/ 9 w 15"/>
                  <a:gd name="T1" fmla="*/ 0 h 100"/>
                  <a:gd name="T2" fmla="*/ 11 w 15"/>
                  <a:gd name="T3" fmla="*/ 26 h 100"/>
                  <a:gd name="T4" fmla="*/ 0 w 15"/>
                  <a:gd name="T5" fmla="*/ 47 h 100"/>
                  <a:gd name="T6" fmla="*/ 15 w 15"/>
                  <a:gd name="T7" fmla="*/ 73 h 100"/>
                  <a:gd name="T8" fmla="*/ 11 w 15"/>
                  <a:gd name="T9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00">
                    <a:moveTo>
                      <a:pt x="9" y="0"/>
                    </a:moveTo>
                    <a:lnTo>
                      <a:pt x="11" y="26"/>
                    </a:lnTo>
                    <a:lnTo>
                      <a:pt x="0" y="47"/>
                    </a:lnTo>
                    <a:lnTo>
                      <a:pt x="15" y="73"/>
                    </a:lnTo>
                    <a:lnTo>
                      <a:pt x="11" y="10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321">
                <a:extLst>
                  <a:ext uri="{FF2B5EF4-FFF2-40B4-BE49-F238E27FC236}">
                    <a16:creationId xmlns:a16="http://schemas.microsoft.com/office/drawing/2014/main" id="{359AA150-8525-12A8-91CF-CC0AA10D0C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5" y="2197"/>
                <a:ext cx="161" cy="57"/>
              </a:xfrm>
              <a:custGeom>
                <a:avLst/>
                <a:gdLst>
                  <a:gd name="T0" fmla="*/ 481 w 481"/>
                  <a:gd name="T1" fmla="*/ 171 h 171"/>
                  <a:gd name="T2" fmla="*/ 438 w 481"/>
                  <a:gd name="T3" fmla="*/ 128 h 171"/>
                  <a:gd name="T4" fmla="*/ 399 w 481"/>
                  <a:gd name="T5" fmla="*/ 145 h 171"/>
                  <a:gd name="T6" fmla="*/ 378 w 481"/>
                  <a:gd name="T7" fmla="*/ 133 h 171"/>
                  <a:gd name="T8" fmla="*/ 370 w 481"/>
                  <a:gd name="T9" fmla="*/ 128 h 171"/>
                  <a:gd name="T10" fmla="*/ 381 w 481"/>
                  <a:gd name="T11" fmla="*/ 99 h 171"/>
                  <a:gd name="T12" fmla="*/ 359 w 481"/>
                  <a:gd name="T13" fmla="*/ 81 h 171"/>
                  <a:gd name="T14" fmla="*/ 377 w 481"/>
                  <a:gd name="T15" fmla="*/ 53 h 171"/>
                  <a:gd name="T16" fmla="*/ 347 w 481"/>
                  <a:gd name="T17" fmla="*/ 22 h 171"/>
                  <a:gd name="T18" fmla="*/ 308 w 481"/>
                  <a:gd name="T19" fmla="*/ 33 h 171"/>
                  <a:gd name="T20" fmla="*/ 300 w 481"/>
                  <a:gd name="T21" fmla="*/ 20 h 171"/>
                  <a:gd name="T22" fmla="*/ 278 w 481"/>
                  <a:gd name="T23" fmla="*/ 2 h 171"/>
                  <a:gd name="T24" fmla="*/ 224 w 481"/>
                  <a:gd name="T25" fmla="*/ 0 h 171"/>
                  <a:gd name="T26" fmla="*/ 204 w 481"/>
                  <a:gd name="T27" fmla="*/ 2 h 171"/>
                  <a:gd name="T28" fmla="*/ 206 w 481"/>
                  <a:gd name="T29" fmla="*/ 22 h 171"/>
                  <a:gd name="T30" fmla="*/ 153 w 481"/>
                  <a:gd name="T31" fmla="*/ 34 h 171"/>
                  <a:gd name="T32" fmla="*/ 136 w 481"/>
                  <a:gd name="T33" fmla="*/ 62 h 171"/>
                  <a:gd name="T34" fmla="*/ 114 w 481"/>
                  <a:gd name="T35" fmla="*/ 43 h 171"/>
                  <a:gd name="T36" fmla="*/ 102 w 481"/>
                  <a:gd name="T37" fmla="*/ 52 h 171"/>
                  <a:gd name="T38" fmla="*/ 96 w 481"/>
                  <a:gd name="T39" fmla="*/ 66 h 171"/>
                  <a:gd name="T40" fmla="*/ 65 w 481"/>
                  <a:gd name="T41" fmla="*/ 21 h 171"/>
                  <a:gd name="T42" fmla="*/ 32 w 481"/>
                  <a:gd name="T43" fmla="*/ 24 h 171"/>
                  <a:gd name="T44" fmla="*/ 9 w 481"/>
                  <a:gd name="T45" fmla="*/ 60 h 171"/>
                  <a:gd name="T46" fmla="*/ 0 w 481"/>
                  <a:gd name="T47" fmla="*/ 41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81" h="171">
                    <a:moveTo>
                      <a:pt x="481" y="171"/>
                    </a:moveTo>
                    <a:lnTo>
                      <a:pt x="438" y="128"/>
                    </a:lnTo>
                    <a:lnTo>
                      <a:pt x="399" y="145"/>
                    </a:lnTo>
                    <a:lnTo>
                      <a:pt x="378" y="133"/>
                    </a:lnTo>
                    <a:lnTo>
                      <a:pt x="370" y="128"/>
                    </a:lnTo>
                    <a:lnTo>
                      <a:pt x="381" y="99"/>
                    </a:lnTo>
                    <a:lnTo>
                      <a:pt x="359" y="81"/>
                    </a:lnTo>
                    <a:lnTo>
                      <a:pt x="377" y="53"/>
                    </a:lnTo>
                    <a:lnTo>
                      <a:pt x="347" y="22"/>
                    </a:lnTo>
                    <a:lnTo>
                      <a:pt x="308" y="33"/>
                    </a:lnTo>
                    <a:lnTo>
                      <a:pt x="300" y="20"/>
                    </a:lnTo>
                    <a:lnTo>
                      <a:pt x="278" y="2"/>
                    </a:lnTo>
                    <a:lnTo>
                      <a:pt x="224" y="0"/>
                    </a:lnTo>
                    <a:lnTo>
                      <a:pt x="204" y="2"/>
                    </a:lnTo>
                    <a:lnTo>
                      <a:pt x="206" y="22"/>
                    </a:lnTo>
                    <a:lnTo>
                      <a:pt x="153" y="34"/>
                    </a:lnTo>
                    <a:lnTo>
                      <a:pt x="136" y="62"/>
                    </a:lnTo>
                    <a:lnTo>
                      <a:pt x="114" y="43"/>
                    </a:lnTo>
                    <a:lnTo>
                      <a:pt x="102" y="52"/>
                    </a:lnTo>
                    <a:lnTo>
                      <a:pt x="96" y="66"/>
                    </a:lnTo>
                    <a:lnTo>
                      <a:pt x="65" y="21"/>
                    </a:lnTo>
                    <a:lnTo>
                      <a:pt x="32" y="24"/>
                    </a:lnTo>
                    <a:lnTo>
                      <a:pt x="9" y="60"/>
                    </a:lnTo>
                    <a:lnTo>
                      <a:pt x="0" y="4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322">
                <a:extLst>
                  <a:ext uri="{FF2B5EF4-FFF2-40B4-BE49-F238E27FC236}">
                    <a16:creationId xmlns:a16="http://schemas.microsoft.com/office/drawing/2014/main" id="{CC70285A-005C-46B2-C1D2-DAA1DEE29D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8" y="2254"/>
                <a:ext cx="168" cy="192"/>
              </a:xfrm>
              <a:custGeom>
                <a:avLst/>
                <a:gdLst>
                  <a:gd name="T0" fmla="*/ 0 w 504"/>
                  <a:gd name="T1" fmla="*/ 575 h 575"/>
                  <a:gd name="T2" fmla="*/ 50 w 504"/>
                  <a:gd name="T3" fmla="*/ 545 h 575"/>
                  <a:gd name="T4" fmla="*/ 77 w 504"/>
                  <a:gd name="T5" fmla="*/ 482 h 575"/>
                  <a:gd name="T6" fmla="*/ 98 w 504"/>
                  <a:gd name="T7" fmla="*/ 487 h 575"/>
                  <a:gd name="T8" fmla="*/ 105 w 504"/>
                  <a:gd name="T9" fmla="*/ 480 h 575"/>
                  <a:gd name="T10" fmla="*/ 130 w 504"/>
                  <a:gd name="T11" fmla="*/ 470 h 575"/>
                  <a:gd name="T12" fmla="*/ 147 w 504"/>
                  <a:gd name="T13" fmla="*/ 429 h 575"/>
                  <a:gd name="T14" fmla="*/ 240 w 504"/>
                  <a:gd name="T15" fmla="*/ 419 h 575"/>
                  <a:gd name="T16" fmla="*/ 259 w 504"/>
                  <a:gd name="T17" fmla="*/ 405 h 575"/>
                  <a:gd name="T18" fmla="*/ 298 w 504"/>
                  <a:gd name="T19" fmla="*/ 320 h 575"/>
                  <a:gd name="T20" fmla="*/ 364 w 504"/>
                  <a:gd name="T21" fmla="*/ 308 h 575"/>
                  <a:gd name="T22" fmla="*/ 353 w 504"/>
                  <a:gd name="T23" fmla="*/ 275 h 575"/>
                  <a:gd name="T24" fmla="*/ 358 w 504"/>
                  <a:gd name="T25" fmla="*/ 248 h 575"/>
                  <a:gd name="T26" fmla="*/ 398 w 504"/>
                  <a:gd name="T27" fmla="*/ 238 h 575"/>
                  <a:gd name="T28" fmla="*/ 416 w 504"/>
                  <a:gd name="T29" fmla="*/ 222 h 575"/>
                  <a:gd name="T30" fmla="*/ 392 w 504"/>
                  <a:gd name="T31" fmla="*/ 191 h 575"/>
                  <a:gd name="T32" fmla="*/ 403 w 504"/>
                  <a:gd name="T33" fmla="*/ 157 h 575"/>
                  <a:gd name="T34" fmla="*/ 429 w 504"/>
                  <a:gd name="T35" fmla="*/ 148 h 575"/>
                  <a:gd name="T36" fmla="*/ 414 w 504"/>
                  <a:gd name="T37" fmla="*/ 129 h 575"/>
                  <a:gd name="T38" fmla="*/ 420 w 504"/>
                  <a:gd name="T39" fmla="*/ 115 h 575"/>
                  <a:gd name="T40" fmla="*/ 446 w 504"/>
                  <a:gd name="T41" fmla="*/ 119 h 575"/>
                  <a:gd name="T42" fmla="*/ 462 w 504"/>
                  <a:gd name="T43" fmla="*/ 144 h 575"/>
                  <a:gd name="T44" fmla="*/ 475 w 504"/>
                  <a:gd name="T45" fmla="*/ 137 h 575"/>
                  <a:gd name="T46" fmla="*/ 472 w 504"/>
                  <a:gd name="T47" fmla="*/ 97 h 575"/>
                  <a:gd name="T48" fmla="*/ 504 w 504"/>
                  <a:gd name="T49" fmla="*/ 20 h 575"/>
                  <a:gd name="T50" fmla="*/ 502 w 504"/>
                  <a:gd name="T51" fmla="*/ 0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4" h="575">
                    <a:moveTo>
                      <a:pt x="0" y="575"/>
                    </a:moveTo>
                    <a:lnTo>
                      <a:pt x="50" y="545"/>
                    </a:lnTo>
                    <a:lnTo>
                      <a:pt x="77" y="482"/>
                    </a:lnTo>
                    <a:lnTo>
                      <a:pt x="98" y="487"/>
                    </a:lnTo>
                    <a:lnTo>
                      <a:pt x="105" y="480"/>
                    </a:lnTo>
                    <a:lnTo>
                      <a:pt x="130" y="470"/>
                    </a:lnTo>
                    <a:lnTo>
                      <a:pt x="147" y="429"/>
                    </a:lnTo>
                    <a:lnTo>
                      <a:pt x="240" y="419"/>
                    </a:lnTo>
                    <a:lnTo>
                      <a:pt x="259" y="405"/>
                    </a:lnTo>
                    <a:lnTo>
                      <a:pt x="298" y="320"/>
                    </a:lnTo>
                    <a:lnTo>
                      <a:pt x="364" y="308"/>
                    </a:lnTo>
                    <a:lnTo>
                      <a:pt x="353" y="275"/>
                    </a:lnTo>
                    <a:lnTo>
                      <a:pt x="358" y="248"/>
                    </a:lnTo>
                    <a:lnTo>
                      <a:pt x="398" y="238"/>
                    </a:lnTo>
                    <a:lnTo>
                      <a:pt x="416" y="222"/>
                    </a:lnTo>
                    <a:lnTo>
                      <a:pt x="392" y="191"/>
                    </a:lnTo>
                    <a:lnTo>
                      <a:pt x="403" y="157"/>
                    </a:lnTo>
                    <a:lnTo>
                      <a:pt x="429" y="148"/>
                    </a:lnTo>
                    <a:lnTo>
                      <a:pt x="414" y="129"/>
                    </a:lnTo>
                    <a:lnTo>
                      <a:pt x="420" y="115"/>
                    </a:lnTo>
                    <a:lnTo>
                      <a:pt x="446" y="119"/>
                    </a:lnTo>
                    <a:lnTo>
                      <a:pt x="462" y="144"/>
                    </a:lnTo>
                    <a:lnTo>
                      <a:pt x="475" y="137"/>
                    </a:lnTo>
                    <a:lnTo>
                      <a:pt x="472" y="97"/>
                    </a:lnTo>
                    <a:lnTo>
                      <a:pt x="504" y="20"/>
                    </a:lnTo>
                    <a:lnTo>
                      <a:pt x="50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323">
                <a:extLst>
                  <a:ext uri="{FF2B5EF4-FFF2-40B4-BE49-F238E27FC236}">
                    <a16:creationId xmlns:a16="http://schemas.microsoft.com/office/drawing/2014/main" id="{22433256-405E-FC90-3972-EF4032F1BD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6" y="2203"/>
                <a:ext cx="71" cy="53"/>
              </a:xfrm>
              <a:custGeom>
                <a:avLst/>
                <a:gdLst>
                  <a:gd name="T0" fmla="*/ 214 w 214"/>
                  <a:gd name="T1" fmla="*/ 0 h 159"/>
                  <a:gd name="T2" fmla="*/ 125 w 214"/>
                  <a:gd name="T3" fmla="*/ 41 h 159"/>
                  <a:gd name="T4" fmla="*/ 107 w 214"/>
                  <a:gd name="T5" fmla="*/ 70 h 159"/>
                  <a:gd name="T6" fmla="*/ 108 w 214"/>
                  <a:gd name="T7" fmla="*/ 83 h 159"/>
                  <a:gd name="T8" fmla="*/ 90 w 214"/>
                  <a:gd name="T9" fmla="*/ 98 h 159"/>
                  <a:gd name="T10" fmla="*/ 98 w 214"/>
                  <a:gd name="T11" fmla="*/ 124 h 159"/>
                  <a:gd name="T12" fmla="*/ 87 w 214"/>
                  <a:gd name="T13" fmla="*/ 139 h 159"/>
                  <a:gd name="T14" fmla="*/ 40 w 214"/>
                  <a:gd name="T15" fmla="*/ 150 h 159"/>
                  <a:gd name="T16" fmla="*/ 20 w 214"/>
                  <a:gd name="T17" fmla="*/ 146 h 159"/>
                  <a:gd name="T18" fmla="*/ 15 w 214"/>
                  <a:gd name="T19" fmla="*/ 159 h 159"/>
                  <a:gd name="T20" fmla="*/ 0 w 214"/>
                  <a:gd name="T21" fmla="*/ 15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4" h="159">
                    <a:moveTo>
                      <a:pt x="214" y="0"/>
                    </a:moveTo>
                    <a:lnTo>
                      <a:pt x="125" y="41"/>
                    </a:lnTo>
                    <a:lnTo>
                      <a:pt x="107" y="70"/>
                    </a:lnTo>
                    <a:lnTo>
                      <a:pt x="108" y="83"/>
                    </a:lnTo>
                    <a:lnTo>
                      <a:pt x="90" y="98"/>
                    </a:lnTo>
                    <a:lnTo>
                      <a:pt x="98" y="124"/>
                    </a:lnTo>
                    <a:lnTo>
                      <a:pt x="87" y="139"/>
                    </a:lnTo>
                    <a:lnTo>
                      <a:pt x="40" y="150"/>
                    </a:lnTo>
                    <a:lnTo>
                      <a:pt x="20" y="146"/>
                    </a:lnTo>
                    <a:lnTo>
                      <a:pt x="15" y="159"/>
                    </a:lnTo>
                    <a:lnTo>
                      <a:pt x="0" y="1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324">
                <a:extLst>
                  <a:ext uri="{FF2B5EF4-FFF2-40B4-BE49-F238E27FC236}">
                    <a16:creationId xmlns:a16="http://schemas.microsoft.com/office/drawing/2014/main" id="{44A645E4-8718-8D4B-34A8-8FEC98F1B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7" y="2203"/>
                <a:ext cx="14" cy="25"/>
              </a:xfrm>
              <a:custGeom>
                <a:avLst/>
                <a:gdLst>
                  <a:gd name="T0" fmla="*/ 0 w 41"/>
                  <a:gd name="T1" fmla="*/ 0 h 77"/>
                  <a:gd name="T2" fmla="*/ 16 w 41"/>
                  <a:gd name="T3" fmla="*/ 18 h 77"/>
                  <a:gd name="T4" fmla="*/ 12 w 41"/>
                  <a:gd name="T5" fmla="*/ 45 h 77"/>
                  <a:gd name="T6" fmla="*/ 41 w 41"/>
                  <a:gd name="T7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" h="77">
                    <a:moveTo>
                      <a:pt x="0" y="0"/>
                    </a:moveTo>
                    <a:lnTo>
                      <a:pt x="16" y="18"/>
                    </a:lnTo>
                    <a:lnTo>
                      <a:pt x="12" y="45"/>
                    </a:lnTo>
                    <a:lnTo>
                      <a:pt x="41" y="7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325">
                <a:extLst>
                  <a:ext uri="{FF2B5EF4-FFF2-40B4-BE49-F238E27FC236}">
                    <a16:creationId xmlns:a16="http://schemas.microsoft.com/office/drawing/2014/main" id="{AD43521E-22B0-DEC2-4FF1-B58BB544A2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9" y="2185"/>
                <a:ext cx="216" cy="33"/>
              </a:xfrm>
              <a:custGeom>
                <a:avLst/>
                <a:gdLst>
                  <a:gd name="T0" fmla="*/ 650 w 650"/>
                  <a:gd name="T1" fmla="*/ 77 h 98"/>
                  <a:gd name="T2" fmla="*/ 616 w 650"/>
                  <a:gd name="T3" fmla="*/ 73 h 98"/>
                  <a:gd name="T4" fmla="*/ 602 w 650"/>
                  <a:gd name="T5" fmla="*/ 62 h 98"/>
                  <a:gd name="T6" fmla="*/ 593 w 650"/>
                  <a:gd name="T7" fmla="*/ 49 h 98"/>
                  <a:gd name="T8" fmla="*/ 572 w 650"/>
                  <a:gd name="T9" fmla="*/ 37 h 98"/>
                  <a:gd name="T10" fmla="*/ 560 w 650"/>
                  <a:gd name="T11" fmla="*/ 46 h 98"/>
                  <a:gd name="T12" fmla="*/ 557 w 650"/>
                  <a:gd name="T13" fmla="*/ 79 h 98"/>
                  <a:gd name="T14" fmla="*/ 550 w 650"/>
                  <a:gd name="T15" fmla="*/ 87 h 98"/>
                  <a:gd name="T16" fmla="*/ 495 w 650"/>
                  <a:gd name="T17" fmla="*/ 71 h 98"/>
                  <a:gd name="T18" fmla="*/ 466 w 650"/>
                  <a:gd name="T19" fmla="*/ 47 h 98"/>
                  <a:gd name="T20" fmla="*/ 454 w 650"/>
                  <a:gd name="T21" fmla="*/ 69 h 98"/>
                  <a:gd name="T22" fmla="*/ 424 w 650"/>
                  <a:gd name="T23" fmla="*/ 98 h 98"/>
                  <a:gd name="T24" fmla="*/ 402 w 650"/>
                  <a:gd name="T25" fmla="*/ 73 h 98"/>
                  <a:gd name="T26" fmla="*/ 384 w 650"/>
                  <a:gd name="T27" fmla="*/ 28 h 98"/>
                  <a:gd name="T28" fmla="*/ 344 w 650"/>
                  <a:gd name="T29" fmla="*/ 25 h 98"/>
                  <a:gd name="T30" fmla="*/ 320 w 650"/>
                  <a:gd name="T31" fmla="*/ 0 h 98"/>
                  <a:gd name="T32" fmla="*/ 290 w 650"/>
                  <a:gd name="T33" fmla="*/ 24 h 98"/>
                  <a:gd name="T34" fmla="*/ 257 w 650"/>
                  <a:gd name="T35" fmla="*/ 33 h 98"/>
                  <a:gd name="T36" fmla="*/ 230 w 650"/>
                  <a:gd name="T37" fmla="*/ 29 h 98"/>
                  <a:gd name="T38" fmla="*/ 206 w 650"/>
                  <a:gd name="T39" fmla="*/ 5 h 98"/>
                  <a:gd name="T40" fmla="*/ 182 w 650"/>
                  <a:gd name="T41" fmla="*/ 27 h 98"/>
                  <a:gd name="T42" fmla="*/ 160 w 650"/>
                  <a:gd name="T43" fmla="*/ 9 h 98"/>
                  <a:gd name="T44" fmla="*/ 148 w 650"/>
                  <a:gd name="T45" fmla="*/ 30 h 98"/>
                  <a:gd name="T46" fmla="*/ 109 w 650"/>
                  <a:gd name="T47" fmla="*/ 40 h 98"/>
                  <a:gd name="T48" fmla="*/ 92 w 650"/>
                  <a:gd name="T49" fmla="*/ 62 h 98"/>
                  <a:gd name="T50" fmla="*/ 54 w 650"/>
                  <a:gd name="T51" fmla="*/ 86 h 98"/>
                  <a:gd name="T52" fmla="*/ 0 w 650"/>
                  <a:gd name="T53" fmla="*/ 84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50" h="98">
                    <a:moveTo>
                      <a:pt x="650" y="77"/>
                    </a:moveTo>
                    <a:lnTo>
                      <a:pt x="616" y="73"/>
                    </a:lnTo>
                    <a:lnTo>
                      <a:pt x="602" y="62"/>
                    </a:lnTo>
                    <a:lnTo>
                      <a:pt x="593" y="49"/>
                    </a:lnTo>
                    <a:lnTo>
                      <a:pt x="572" y="37"/>
                    </a:lnTo>
                    <a:lnTo>
                      <a:pt x="560" y="46"/>
                    </a:lnTo>
                    <a:lnTo>
                      <a:pt x="557" y="79"/>
                    </a:lnTo>
                    <a:lnTo>
                      <a:pt x="550" y="87"/>
                    </a:lnTo>
                    <a:lnTo>
                      <a:pt x="495" y="71"/>
                    </a:lnTo>
                    <a:lnTo>
                      <a:pt x="466" y="47"/>
                    </a:lnTo>
                    <a:lnTo>
                      <a:pt x="454" y="69"/>
                    </a:lnTo>
                    <a:lnTo>
                      <a:pt x="424" y="98"/>
                    </a:lnTo>
                    <a:lnTo>
                      <a:pt x="402" y="73"/>
                    </a:lnTo>
                    <a:lnTo>
                      <a:pt x="384" y="28"/>
                    </a:lnTo>
                    <a:lnTo>
                      <a:pt x="344" y="25"/>
                    </a:lnTo>
                    <a:lnTo>
                      <a:pt x="320" y="0"/>
                    </a:lnTo>
                    <a:lnTo>
                      <a:pt x="290" y="24"/>
                    </a:lnTo>
                    <a:lnTo>
                      <a:pt x="257" y="33"/>
                    </a:lnTo>
                    <a:lnTo>
                      <a:pt x="230" y="29"/>
                    </a:lnTo>
                    <a:lnTo>
                      <a:pt x="206" y="5"/>
                    </a:lnTo>
                    <a:lnTo>
                      <a:pt x="182" y="27"/>
                    </a:lnTo>
                    <a:lnTo>
                      <a:pt x="160" y="9"/>
                    </a:lnTo>
                    <a:lnTo>
                      <a:pt x="148" y="30"/>
                    </a:lnTo>
                    <a:lnTo>
                      <a:pt x="109" y="40"/>
                    </a:lnTo>
                    <a:lnTo>
                      <a:pt x="92" y="62"/>
                    </a:lnTo>
                    <a:lnTo>
                      <a:pt x="54" y="86"/>
                    </a:lnTo>
                    <a:lnTo>
                      <a:pt x="0" y="8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326">
                <a:extLst>
                  <a:ext uri="{FF2B5EF4-FFF2-40B4-BE49-F238E27FC236}">
                    <a16:creationId xmlns:a16="http://schemas.microsoft.com/office/drawing/2014/main" id="{DF86E354-0D59-90CF-0654-6AAA16EF56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0" y="2358"/>
                <a:ext cx="138" cy="88"/>
              </a:xfrm>
              <a:custGeom>
                <a:avLst/>
                <a:gdLst>
                  <a:gd name="T0" fmla="*/ 0 w 414"/>
                  <a:gd name="T1" fmla="*/ 1 h 263"/>
                  <a:gd name="T2" fmla="*/ 6 w 414"/>
                  <a:gd name="T3" fmla="*/ 0 h 263"/>
                  <a:gd name="T4" fmla="*/ 15 w 414"/>
                  <a:gd name="T5" fmla="*/ 20 h 263"/>
                  <a:gd name="T6" fmla="*/ 43 w 414"/>
                  <a:gd name="T7" fmla="*/ 31 h 263"/>
                  <a:gd name="T8" fmla="*/ 47 w 414"/>
                  <a:gd name="T9" fmla="*/ 84 h 263"/>
                  <a:gd name="T10" fmla="*/ 82 w 414"/>
                  <a:gd name="T11" fmla="*/ 168 h 263"/>
                  <a:gd name="T12" fmla="*/ 97 w 414"/>
                  <a:gd name="T13" fmla="*/ 187 h 263"/>
                  <a:gd name="T14" fmla="*/ 130 w 414"/>
                  <a:gd name="T15" fmla="*/ 170 h 263"/>
                  <a:gd name="T16" fmla="*/ 175 w 414"/>
                  <a:gd name="T17" fmla="*/ 159 h 263"/>
                  <a:gd name="T18" fmla="*/ 190 w 414"/>
                  <a:gd name="T19" fmla="*/ 164 h 263"/>
                  <a:gd name="T20" fmla="*/ 198 w 414"/>
                  <a:gd name="T21" fmla="*/ 110 h 263"/>
                  <a:gd name="T22" fmla="*/ 224 w 414"/>
                  <a:gd name="T23" fmla="*/ 107 h 263"/>
                  <a:gd name="T24" fmla="*/ 238 w 414"/>
                  <a:gd name="T25" fmla="*/ 113 h 263"/>
                  <a:gd name="T26" fmla="*/ 254 w 414"/>
                  <a:gd name="T27" fmla="*/ 138 h 263"/>
                  <a:gd name="T28" fmla="*/ 250 w 414"/>
                  <a:gd name="T29" fmla="*/ 165 h 263"/>
                  <a:gd name="T30" fmla="*/ 316 w 414"/>
                  <a:gd name="T31" fmla="*/ 159 h 263"/>
                  <a:gd name="T32" fmla="*/ 333 w 414"/>
                  <a:gd name="T33" fmla="*/ 192 h 263"/>
                  <a:gd name="T34" fmla="*/ 362 w 414"/>
                  <a:gd name="T35" fmla="*/ 216 h 263"/>
                  <a:gd name="T36" fmla="*/ 370 w 414"/>
                  <a:gd name="T37" fmla="*/ 235 h 263"/>
                  <a:gd name="T38" fmla="*/ 396 w 414"/>
                  <a:gd name="T39" fmla="*/ 226 h 263"/>
                  <a:gd name="T40" fmla="*/ 392 w 414"/>
                  <a:gd name="T41" fmla="*/ 253 h 263"/>
                  <a:gd name="T42" fmla="*/ 414 w 414"/>
                  <a:gd name="T43" fmla="*/ 263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4" h="263">
                    <a:moveTo>
                      <a:pt x="0" y="1"/>
                    </a:moveTo>
                    <a:lnTo>
                      <a:pt x="6" y="0"/>
                    </a:lnTo>
                    <a:lnTo>
                      <a:pt x="15" y="20"/>
                    </a:lnTo>
                    <a:lnTo>
                      <a:pt x="43" y="31"/>
                    </a:lnTo>
                    <a:lnTo>
                      <a:pt x="47" y="84"/>
                    </a:lnTo>
                    <a:lnTo>
                      <a:pt x="82" y="168"/>
                    </a:lnTo>
                    <a:lnTo>
                      <a:pt x="97" y="187"/>
                    </a:lnTo>
                    <a:lnTo>
                      <a:pt x="130" y="170"/>
                    </a:lnTo>
                    <a:lnTo>
                      <a:pt x="175" y="159"/>
                    </a:lnTo>
                    <a:lnTo>
                      <a:pt x="190" y="164"/>
                    </a:lnTo>
                    <a:lnTo>
                      <a:pt x="198" y="110"/>
                    </a:lnTo>
                    <a:lnTo>
                      <a:pt x="224" y="107"/>
                    </a:lnTo>
                    <a:lnTo>
                      <a:pt x="238" y="113"/>
                    </a:lnTo>
                    <a:lnTo>
                      <a:pt x="254" y="138"/>
                    </a:lnTo>
                    <a:lnTo>
                      <a:pt x="250" y="165"/>
                    </a:lnTo>
                    <a:lnTo>
                      <a:pt x="316" y="159"/>
                    </a:lnTo>
                    <a:lnTo>
                      <a:pt x="333" y="192"/>
                    </a:lnTo>
                    <a:lnTo>
                      <a:pt x="362" y="216"/>
                    </a:lnTo>
                    <a:lnTo>
                      <a:pt x="370" y="235"/>
                    </a:lnTo>
                    <a:lnTo>
                      <a:pt x="396" y="226"/>
                    </a:lnTo>
                    <a:lnTo>
                      <a:pt x="392" y="253"/>
                    </a:lnTo>
                    <a:lnTo>
                      <a:pt x="414" y="26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327">
                <a:extLst>
                  <a:ext uri="{FF2B5EF4-FFF2-40B4-BE49-F238E27FC236}">
                    <a16:creationId xmlns:a16="http://schemas.microsoft.com/office/drawing/2014/main" id="{61C64723-435A-E1F4-10DD-67E118B666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7" y="2554"/>
                <a:ext cx="181" cy="74"/>
              </a:xfrm>
              <a:custGeom>
                <a:avLst/>
                <a:gdLst>
                  <a:gd name="T0" fmla="*/ 543 w 543"/>
                  <a:gd name="T1" fmla="*/ 211 h 221"/>
                  <a:gd name="T2" fmla="*/ 535 w 543"/>
                  <a:gd name="T3" fmla="*/ 192 h 221"/>
                  <a:gd name="T4" fmla="*/ 522 w 543"/>
                  <a:gd name="T5" fmla="*/ 199 h 221"/>
                  <a:gd name="T6" fmla="*/ 473 w 543"/>
                  <a:gd name="T7" fmla="*/ 171 h 221"/>
                  <a:gd name="T8" fmla="*/ 458 w 543"/>
                  <a:gd name="T9" fmla="*/ 152 h 221"/>
                  <a:gd name="T10" fmla="*/ 422 w 543"/>
                  <a:gd name="T11" fmla="*/ 129 h 221"/>
                  <a:gd name="T12" fmla="*/ 382 w 543"/>
                  <a:gd name="T13" fmla="*/ 132 h 221"/>
                  <a:gd name="T14" fmla="*/ 380 w 543"/>
                  <a:gd name="T15" fmla="*/ 186 h 221"/>
                  <a:gd name="T16" fmla="*/ 367 w 543"/>
                  <a:gd name="T17" fmla="*/ 194 h 221"/>
                  <a:gd name="T18" fmla="*/ 333 w 543"/>
                  <a:gd name="T19" fmla="*/ 184 h 221"/>
                  <a:gd name="T20" fmla="*/ 335 w 543"/>
                  <a:gd name="T21" fmla="*/ 144 h 221"/>
                  <a:gd name="T22" fmla="*/ 334 w 543"/>
                  <a:gd name="T23" fmla="*/ 130 h 221"/>
                  <a:gd name="T24" fmla="*/ 282 w 543"/>
                  <a:gd name="T25" fmla="*/ 135 h 221"/>
                  <a:gd name="T26" fmla="*/ 270 w 543"/>
                  <a:gd name="T27" fmla="*/ 156 h 221"/>
                  <a:gd name="T28" fmla="*/ 251 w 543"/>
                  <a:gd name="T29" fmla="*/ 165 h 221"/>
                  <a:gd name="T30" fmla="*/ 241 w 543"/>
                  <a:gd name="T31" fmla="*/ 199 h 221"/>
                  <a:gd name="T32" fmla="*/ 223 w 543"/>
                  <a:gd name="T33" fmla="*/ 221 h 221"/>
                  <a:gd name="T34" fmla="*/ 165 w 543"/>
                  <a:gd name="T35" fmla="*/ 179 h 221"/>
                  <a:gd name="T36" fmla="*/ 157 w 543"/>
                  <a:gd name="T37" fmla="*/ 167 h 221"/>
                  <a:gd name="T38" fmla="*/ 130 w 543"/>
                  <a:gd name="T39" fmla="*/ 163 h 221"/>
                  <a:gd name="T40" fmla="*/ 114 w 543"/>
                  <a:gd name="T41" fmla="*/ 144 h 221"/>
                  <a:gd name="T42" fmla="*/ 49 w 543"/>
                  <a:gd name="T43" fmla="*/ 156 h 221"/>
                  <a:gd name="T44" fmla="*/ 41 w 543"/>
                  <a:gd name="T45" fmla="*/ 151 h 221"/>
                  <a:gd name="T46" fmla="*/ 47 w 543"/>
                  <a:gd name="T47" fmla="*/ 136 h 221"/>
                  <a:gd name="T48" fmla="*/ 51 w 543"/>
                  <a:gd name="T49" fmla="*/ 110 h 221"/>
                  <a:gd name="T50" fmla="*/ 41 w 543"/>
                  <a:gd name="T51" fmla="*/ 77 h 221"/>
                  <a:gd name="T52" fmla="*/ 60 w 543"/>
                  <a:gd name="T53" fmla="*/ 61 h 221"/>
                  <a:gd name="T54" fmla="*/ 38 w 543"/>
                  <a:gd name="T55" fmla="*/ 43 h 221"/>
                  <a:gd name="T56" fmla="*/ 36 w 543"/>
                  <a:gd name="T57" fmla="*/ 17 h 221"/>
                  <a:gd name="T58" fmla="*/ 0 w 543"/>
                  <a:gd name="T59" fmla="*/ 0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43" h="221">
                    <a:moveTo>
                      <a:pt x="543" y="211"/>
                    </a:moveTo>
                    <a:lnTo>
                      <a:pt x="535" y="192"/>
                    </a:lnTo>
                    <a:lnTo>
                      <a:pt x="522" y="199"/>
                    </a:lnTo>
                    <a:lnTo>
                      <a:pt x="473" y="171"/>
                    </a:lnTo>
                    <a:lnTo>
                      <a:pt x="458" y="152"/>
                    </a:lnTo>
                    <a:lnTo>
                      <a:pt x="422" y="129"/>
                    </a:lnTo>
                    <a:lnTo>
                      <a:pt x="382" y="132"/>
                    </a:lnTo>
                    <a:lnTo>
                      <a:pt x="380" y="186"/>
                    </a:lnTo>
                    <a:lnTo>
                      <a:pt x="367" y="194"/>
                    </a:lnTo>
                    <a:lnTo>
                      <a:pt x="333" y="184"/>
                    </a:lnTo>
                    <a:lnTo>
                      <a:pt x="335" y="144"/>
                    </a:lnTo>
                    <a:lnTo>
                      <a:pt x="334" y="130"/>
                    </a:lnTo>
                    <a:lnTo>
                      <a:pt x="282" y="135"/>
                    </a:lnTo>
                    <a:lnTo>
                      <a:pt x="270" y="156"/>
                    </a:lnTo>
                    <a:lnTo>
                      <a:pt x="251" y="165"/>
                    </a:lnTo>
                    <a:lnTo>
                      <a:pt x="241" y="199"/>
                    </a:lnTo>
                    <a:lnTo>
                      <a:pt x="223" y="221"/>
                    </a:lnTo>
                    <a:lnTo>
                      <a:pt x="165" y="179"/>
                    </a:lnTo>
                    <a:lnTo>
                      <a:pt x="157" y="167"/>
                    </a:lnTo>
                    <a:lnTo>
                      <a:pt x="130" y="163"/>
                    </a:lnTo>
                    <a:lnTo>
                      <a:pt x="114" y="144"/>
                    </a:lnTo>
                    <a:lnTo>
                      <a:pt x="49" y="156"/>
                    </a:lnTo>
                    <a:lnTo>
                      <a:pt x="41" y="151"/>
                    </a:lnTo>
                    <a:lnTo>
                      <a:pt x="47" y="136"/>
                    </a:lnTo>
                    <a:lnTo>
                      <a:pt x="51" y="110"/>
                    </a:lnTo>
                    <a:lnTo>
                      <a:pt x="41" y="77"/>
                    </a:lnTo>
                    <a:lnTo>
                      <a:pt x="60" y="61"/>
                    </a:lnTo>
                    <a:lnTo>
                      <a:pt x="38" y="43"/>
                    </a:lnTo>
                    <a:lnTo>
                      <a:pt x="36" y="1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328">
                <a:extLst>
                  <a:ext uri="{FF2B5EF4-FFF2-40B4-BE49-F238E27FC236}">
                    <a16:creationId xmlns:a16="http://schemas.microsoft.com/office/drawing/2014/main" id="{5A5C8DB9-3CA2-E503-C36C-99995E5043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2601"/>
                <a:ext cx="237" cy="75"/>
              </a:xfrm>
              <a:custGeom>
                <a:avLst/>
                <a:gdLst>
                  <a:gd name="T0" fmla="*/ 0 w 709"/>
                  <a:gd name="T1" fmla="*/ 0 h 227"/>
                  <a:gd name="T2" fmla="*/ 25 w 709"/>
                  <a:gd name="T3" fmla="*/ 9 h 227"/>
                  <a:gd name="T4" fmla="*/ 84 w 709"/>
                  <a:gd name="T5" fmla="*/ 4 h 227"/>
                  <a:gd name="T6" fmla="*/ 106 w 709"/>
                  <a:gd name="T7" fmla="*/ 15 h 227"/>
                  <a:gd name="T8" fmla="*/ 127 w 709"/>
                  <a:gd name="T9" fmla="*/ 33 h 227"/>
                  <a:gd name="T10" fmla="*/ 130 w 709"/>
                  <a:gd name="T11" fmla="*/ 67 h 227"/>
                  <a:gd name="T12" fmla="*/ 141 w 709"/>
                  <a:gd name="T13" fmla="*/ 106 h 227"/>
                  <a:gd name="T14" fmla="*/ 148 w 709"/>
                  <a:gd name="T15" fmla="*/ 112 h 227"/>
                  <a:gd name="T16" fmla="*/ 191 w 709"/>
                  <a:gd name="T17" fmla="*/ 74 h 227"/>
                  <a:gd name="T18" fmla="*/ 231 w 709"/>
                  <a:gd name="T19" fmla="*/ 71 h 227"/>
                  <a:gd name="T20" fmla="*/ 334 w 709"/>
                  <a:gd name="T21" fmla="*/ 20 h 227"/>
                  <a:gd name="T22" fmla="*/ 357 w 709"/>
                  <a:gd name="T23" fmla="*/ 46 h 227"/>
                  <a:gd name="T24" fmla="*/ 377 w 709"/>
                  <a:gd name="T25" fmla="*/ 44 h 227"/>
                  <a:gd name="T26" fmla="*/ 427 w 709"/>
                  <a:gd name="T27" fmla="*/ 12 h 227"/>
                  <a:gd name="T28" fmla="*/ 430 w 709"/>
                  <a:gd name="T29" fmla="*/ 32 h 227"/>
                  <a:gd name="T30" fmla="*/ 411 w 709"/>
                  <a:gd name="T31" fmla="*/ 54 h 227"/>
                  <a:gd name="T32" fmla="*/ 426 w 709"/>
                  <a:gd name="T33" fmla="*/ 73 h 227"/>
                  <a:gd name="T34" fmla="*/ 422 w 709"/>
                  <a:gd name="T35" fmla="*/ 99 h 227"/>
                  <a:gd name="T36" fmla="*/ 422 w 709"/>
                  <a:gd name="T37" fmla="*/ 107 h 227"/>
                  <a:gd name="T38" fmla="*/ 464 w 709"/>
                  <a:gd name="T39" fmla="*/ 123 h 227"/>
                  <a:gd name="T40" fmla="*/ 484 w 709"/>
                  <a:gd name="T41" fmla="*/ 121 h 227"/>
                  <a:gd name="T42" fmla="*/ 496 w 709"/>
                  <a:gd name="T43" fmla="*/ 99 h 227"/>
                  <a:gd name="T44" fmla="*/ 544 w 709"/>
                  <a:gd name="T45" fmla="*/ 122 h 227"/>
                  <a:gd name="T46" fmla="*/ 592 w 709"/>
                  <a:gd name="T47" fmla="*/ 125 h 227"/>
                  <a:gd name="T48" fmla="*/ 613 w 709"/>
                  <a:gd name="T49" fmla="*/ 135 h 227"/>
                  <a:gd name="T50" fmla="*/ 617 w 709"/>
                  <a:gd name="T51" fmla="*/ 183 h 227"/>
                  <a:gd name="T52" fmla="*/ 658 w 709"/>
                  <a:gd name="T53" fmla="*/ 192 h 227"/>
                  <a:gd name="T54" fmla="*/ 675 w 709"/>
                  <a:gd name="T55" fmla="*/ 224 h 227"/>
                  <a:gd name="T56" fmla="*/ 709 w 709"/>
                  <a:gd name="T57" fmla="*/ 227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9" h="227">
                    <a:moveTo>
                      <a:pt x="0" y="0"/>
                    </a:moveTo>
                    <a:lnTo>
                      <a:pt x="25" y="9"/>
                    </a:lnTo>
                    <a:lnTo>
                      <a:pt x="84" y="4"/>
                    </a:lnTo>
                    <a:lnTo>
                      <a:pt x="106" y="15"/>
                    </a:lnTo>
                    <a:lnTo>
                      <a:pt x="127" y="33"/>
                    </a:lnTo>
                    <a:lnTo>
                      <a:pt x="130" y="67"/>
                    </a:lnTo>
                    <a:lnTo>
                      <a:pt x="141" y="106"/>
                    </a:lnTo>
                    <a:lnTo>
                      <a:pt x="148" y="112"/>
                    </a:lnTo>
                    <a:lnTo>
                      <a:pt x="191" y="74"/>
                    </a:lnTo>
                    <a:lnTo>
                      <a:pt x="231" y="71"/>
                    </a:lnTo>
                    <a:lnTo>
                      <a:pt x="334" y="20"/>
                    </a:lnTo>
                    <a:lnTo>
                      <a:pt x="357" y="46"/>
                    </a:lnTo>
                    <a:lnTo>
                      <a:pt x="377" y="44"/>
                    </a:lnTo>
                    <a:lnTo>
                      <a:pt x="427" y="12"/>
                    </a:lnTo>
                    <a:lnTo>
                      <a:pt x="430" y="32"/>
                    </a:lnTo>
                    <a:lnTo>
                      <a:pt x="411" y="54"/>
                    </a:lnTo>
                    <a:lnTo>
                      <a:pt x="426" y="73"/>
                    </a:lnTo>
                    <a:lnTo>
                      <a:pt x="422" y="99"/>
                    </a:lnTo>
                    <a:lnTo>
                      <a:pt x="422" y="107"/>
                    </a:lnTo>
                    <a:lnTo>
                      <a:pt x="464" y="123"/>
                    </a:lnTo>
                    <a:lnTo>
                      <a:pt x="484" y="121"/>
                    </a:lnTo>
                    <a:lnTo>
                      <a:pt x="496" y="99"/>
                    </a:lnTo>
                    <a:lnTo>
                      <a:pt x="544" y="122"/>
                    </a:lnTo>
                    <a:lnTo>
                      <a:pt x="592" y="125"/>
                    </a:lnTo>
                    <a:lnTo>
                      <a:pt x="613" y="135"/>
                    </a:lnTo>
                    <a:lnTo>
                      <a:pt x="617" y="183"/>
                    </a:lnTo>
                    <a:lnTo>
                      <a:pt x="658" y="192"/>
                    </a:lnTo>
                    <a:lnTo>
                      <a:pt x="675" y="224"/>
                    </a:lnTo>
                    <a:lnTo>
                      <a:pt x="709" y="22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329">
                <a:extLst>
                  <a:ext uri="{FF2B5EF4-FFF2-40B4-BE49-F238E27FC236}">
                    <a16:creationId xmlns:a16="http://schemas.microsoft.com/office/drawing/2014/main" id="{A7E1EB80-6BE2-381B-CDA4-6331E975C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8" y="2600"/>
                <a:ext cx="1" cy="25"/>
              </a:xfrm>
              <a:custGeom>
                <a:avLst/>
                <a:gdLst>
                  <a:gd name="T0" fmla="*/ 4 w 4"/>
                  <a:gd name="T1" fmla="*/ 2 h 74"/>
                  <a:gd name="T2" fmla="*/ 0 w 4"/>
                  <a:gd name="T3" fmla="*/ 0 h 74"/>
                  <a:gd name="T4" fmla="*/ 0 w 4"/>
                  <a:gd name="T5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74">
                    <a:moveTo>
                      <a:pt x="4" y="2"/>
                    </a:moveTo>
                    <a:lnTo>
                      <a:pt x="0" y="0"/>
                    </a:lnTo>
                    <a:lnTo>
                      <a:pt x="0" y="7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330">
                <a:extLst>
                  <a:ext uri="{FF2B5EF4-FFF2-40B4-BE49-F238E27FC236}">
                    <a16:creationId xmlns:a16="http://schemas.microsoft.com/office/drawing/2014/main" id="{BBD8DD16-16AB-5DC1-B265-04A7D709A4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8" y="2446"/>
                <a:ext cx="39" cy="108"/>
              </a:xfrm>
              <a:custGeom>
                <a:avLst/>
                <a:gdLst>
                  <a:gd name="T0" fmla="*/ 116 w 116"/>
                  <a:gd name="T1" fmla="*/ 326 h 326"/>
                  <a:gd name="T2" fmla="*/ 108 w 116"/>
                  <a:gd name="T3" fmla="*/ 306 h 326"/>
                  <a:gd name="T4" fmla="*/ 105 w 116"/>
                  <a:gd name="T5" fmla="*/ 267 h 326"/>
                  <a:gd name="T6" fmla="*/ 79 w 116"/>
                  <a:gd name="T7" fmla="*/ 209 h 326"/>
                  <a:gd name="T8" fmla="*/ 51 w 116"/>
                  <a:gd name="T9" fmla="*/ 191 h 326"/>
                  <a:gd name="T10" fmla="*/ 33 w 116"/>
                  <a:gd name="T11" fmla="*/ 146 h 326"/>
                  <a:gd name="T12" fmla="*/ 30 w 116"/>
                  <a:gd name="T13" fmla="*/ 112 h 326"/>
                  <a:gd name="T14" fmla="*/ 13 w 116"/>
                  <a:gd name="T15" fmla="*/ 74 h 326"/>
                  <a:gd name="T16" fmla="*/ 17 w 116"/>
                  <a:gd name="T17" fmla="*/ 53 h 326"/>
                  <a:gd name="T18" fmla="*/ 2 w 116"/>
                  <a:gd name="T19" fmla="*/ 34 h 326"/>
                  <a:gd name="T20" fmla="*/ 13 w 116"/>
                  <a:gd name="T21" fmla="*/ 7 h 326"/>
                  <a:gd name="T22" fmla="*/ 0 w 116"/>
                  <a:gd name="T23" fmla="*/ 0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326">
                    <a:moveTo>
                      <a:pt x="116" y="326"/>
                    </a:moveTo>
                    <a:lnTo>
                      <a:pt x="108" y="306"/>
                    </a:lnTo>
                    <a:lnTo>
                      <a:pt x="105" y="267"/>
                    </a:lnTo>
                    <a:lnTo>
                      <a:pt x="79" y="209"/>
                    </a:lnTo>
                    <a:lnTo>
                      <a:pt x="51" y="191"/>
                    </a:lnTo>
                    <a:lnTo>
                      <a:pt x="33" y="146"/>
                    </a:lnTo>
                    <a:lnTo>
                      <a:pt x="30" y="112"/>
                    </a:lnTo>
                    <a:lnTo>
                      <a:pt x="13" y="74"/>
                    </a:lnTo>
                    <a:lnTo>
                      <a:pt x="17" y="53"/>
                    </a:lnTo>
                    <a:lnTo>
                      <a:pt x="2" y="34"/>
                    </a:lnTo>
                    <a:lnTo>
                      <a:pt x="13" y="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331">
                <a:extLst>
                  <a:ext uri="{FF2B5EF4-FFF2-40B4-BE49-F238E27FC236}">
                    <a16:creationId xmlns:a16="http://schemas.microsoft.com/office/drawing/2014/main" id="{C818EEC2-268B-3015-07B5-F19BB81C2C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2554"/>
                <a:ext cx="171" cy="133"/>
              </a:xfrm>
              <a:custGeom>
                <a:avLst/>
                <a:gdLst>
                  <a:gd name="T0" fmla="*/ 512 w 512"/>
                  <a:gd name="T1" fmla="*/ 0 h 397"/>
                  <a:gd name="T2" fmla="*/ 477 w 512"/>
                  <a:gd name="T3" fmla="*/ 57 h 397"/>
                  <a:gd name="T4" fmla="*/ 433 w 512"/>
                  <a:gd name="T5" fmla="*/ 81 h 397"/>
                  <a:gd name="T6" fmla="*/ 472 w 512"/>
                  <a:gd name="T7" fmla="*/ 145 h 397"/>
                  <a:gd name="T8" fmla="*/ 464 w 512"/>
                  <a:gd name="T9" fmla="*/ 192 h 397"/>
                  <a:gd name="T10" fmla="*/ 472 w 512"/>
                  <a:gd name="T11" fmla="*/ 212 h 397"/>
                  <a:gd name="T12" fmla="*/ 488 w 512"/>
                  <a:gd name="T13" fmla="*/ 237 h 397"/>
                  <a:gd name="T14" fmla="*/ 476 w 512"/>
                  <a:gd name="T15" fmla="*/ 258 h 397"/>
                  <a:gd name="T16" fmla="*/ 472 w 512"/>
                  <a:gd name="T17" fmla="*/ 286 h 397"/>
                  <a:gd name="T18" fmla="*/ 483 w 512"/>
                  <a:gd name="T19" fmla="*/ 325 h 397"/>
                  <a:gd name="T20" fmla="*/ 463 w 512"/>
                  <a:gd name="T21" fmla="*/ 327 h 397"/>
                  <a:gd name="T22" fmla="*/ 420 w 512"/>
                  <a:gd name="T23" fmla="*/ 378 h 397"/>
                  <a:gd name="T24" fmla="*/ 359 w 512"/>
                  <a:gd name="T25" fmla="*/ 377 h 397"/>
                  <a:gd name="T26" fmla="*/ 261 w 512"/>
                  <a:gd name="T27" fmla="*/ 332 h 397"/>
                  <a:gd name="T28" fmla="*/ 241 w 512"/>
                  <a:gd name="T29" fmla="*/ 327 h 397"/>
                  <a:gd name="T30" fmla="*/ 222 w 512"/>
                  <a:gd name="T31" fmla="*/ 342 h 397"/>
                  <a:gd name="T32" fmla="*/ 214 w 512"/>
                  <a:gd name="T33" fmla="*/ 390 h 397"/>
                  <a:gd name="T34" fmla="*/ 146 w 512"/>
                  <a:gd name="T35" fmla="*/ 397 h 397"/>
                  <a:gd name="T36" fmla="*/ 65 w 512"/>
                  <a:gd name="T37" fmla="*/ 384 h 397"/>
                  <a:gd name="T38" fmla="*/ 0 w 512"/>
                  <a:gd name="T39" fmla="*/ 336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12" h="397">
                    <a:moveTo>
                      <a:pt x="512" y="0"/>
                    </a:moveTo>
                    <a:lnTo>
                      <a:pt x="477" y="57"/>
                    </a:lnTo>
                    <a:lnTo>
                      <a:pt x="433" y="81"/>
                    </a:lnTo>
                    <a:lnTo>
                      <a:pt x="472" y="145"/>
                    </a:lnTo>
                    <a:lnTo>
                      <a:pt x="464" y="192"/>
                    </a:lnTo>
                    <a:lnTo>
                      <a:pt x="472" y="212"/>
                    </a:lnTo>
                    <a:lnTo>
                      <a:pt x="488" y="237"/>
                    </a:lnTo>
                    <a:lnTo>
                      <a:pt x="476" y="258"/>
                    </a:lnTo>
                    <a:lnTo>
                      <a:pt x="472" y="286"/>
                    </a:lnTo>
                    <a:lnTo>
                      <a:pt x="483" y="325"/>
                    </a:lnTo>
                    <a:lnTo>
                      <a:pt x="463" y="327"/>
                    </a:lnTo>
                    <a:lnTo>
                      <a:pt x="420" y="378"/>
                    </a:lnTo>
                    <a:lnTo>
                      <a:pt x="359" y="377"/>
                    </a:lnTo>
                    <a:lnTo>
                      <a:pt x="261" y="332"/>
                    </a:lnTo>
                    <a:lnTo>
                      <a:pt x="241" y="327"/>
                    </a:lnTo>
                    <a:lnTo>
                      <a:pt x="222" y="342"/>
                    </a:lnTo>
                    <a:lnTo>
                      <a:pt x="214" y="390"/>
                    </a:lnTo>
                    <a:lnTo>
                      <a:pt x="146" y="397"/>
                    </a:lnTo>
                    <a:lnTo>
                      <a:pt x="65" y="384"/>
                    </a:lnTo>
                    <a:lnTo>
                      <a:pt x="0" y="33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332">
                <a:extLst>
                  <a:ext uri="{FF2B5EF4-FFF2-40B4-BE49-F238E27FC236}">
                    <a16:creationId xmlns:a16="http://schemas.microsoft.com/office/drawing/2014/main" id="{9B6D3C3B-AD15-ECAD-9306-AF2A4B10EF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2" y="2744"/>
                <a:ext cx="236" cy="156"/>
              </a:xfrm>
              <a:custGeom>
                <a:avLst/>
                <a:gdLst>
                  <a:gd name="T0" fmla="*/ 0 w 707"/>
                  <a:gd name="T1" fmla="*/ 63 h 467"/>
                  <a:gd name="T2" fmla="*/ 61 w 707"/>
                  <a:gd name="T3" fmla="*/ 70 h 467"/>
                  <a:gd name="T4" fmla="*/ 69 w 707"/>
                  <a:gd name="T5" fmla="*/ 76 h 467"/>
                  <a:gd name="T6" fmla="*/ 66 w 707"/>
                  <a:gd name="T7" fmla="*/ 116 h 467"/>
                  <a:gd name="T8" fmla="*/ 110 w 707"/>
                  <a:gd name="T9" fmla="*/ 86 h 467"/>
                  <a:gd name="T10" fmla="*/ 130 w 707"/>
                  <a:gd name="T11" fmla="*/ 84 h 467"/>
                  <a:gd name="T12" fmla="*/ 148 w 707"/>
                  <a:gd name="T13" fmla="*/ 129 h 467"/>
                  <a:gd name="T14" fmla="*/ 189 w 707"/>
                  <a:gd name="T15" fmla="*/ 139 h 467"/>
                  <a:gd name="T16" fmla="*/ 202 w 707"/>
                  <a:gd name="T17" fmla="*/ 131 h 467"/>
                  <a:gd name="T18" fmla="*/ 187 w 707"/>
                  <a:gd name="T19" fmla="*/ 119 h 467"/>
                  <a:gd name="T20" fmla="*/ 192 w 707"/>
                  <a:gd name="T21" fmla="*/ 105 h 467"/>
                  <a:gd name="T22" fmla="*/ 222 w 707"/>
                  <a:gd name="T23" fmla="*/ 62 h 467"/>
                  <a:gd name="T24" fmla="*/ 235 w 707"/>
                  <a:gd name="T25" fmla="*/ 61 h 467"/>
                  <a:gd name="T26" fmla="*/ 236 w 707"/>
                  <a:gd name="T27" fmla="*/ 74 h 467"/>
                  <a:gd name="T28" fmla="*/ 249 w 707"/>
                  <a:gd name="T29" fmla="*/ 60 h 467"/>
                  <a:gd name="T30" fmla="*/ 262 w 707"/>
                  <a:gd name="T31" fmla="*/ 58 h 467"/>
                  <a:gd name="T32" fmla="*/ 279 w 707"/>
                  <a:gd name="T33" fmla="*/ 23 h 467"/>
                  <a:gd name="T34" fmla="*/ 310 w 707"/>
                  <a:gd name="T35" fmla="*/ 0 h 467"/>
                  <a:gd name="T36" fmla="*/ 358 w 707"/>
                  <a:gd name="T37" fmla="*/ 3 h 467"/>
                  <a:gd name="T38" fmla="*/ 366 w 707"/>
                  <a:gd name="T39" fmla="*/ 22 h 467"/>
                  <a:gd name="T40" fmla="*/ 394 w 707"/>
                  <a:gd name="T41" fmla="*/ 39 h 467"/>
                  <a:gd name="T42" fmla="*/ 389 w 707"/>
                  <a:gd name="T43" fmla="*/ 60 h 467"/>
                  <a:gd name="T44" fmla="*/ 372 w 707"/>
                  <a:gd name="T45" fmla="*/ 88 h 467"/>
                  <a:gd name="T46" fmla="*/ 380 w 707"/>
                  <a:gd name="T47" fmla="*/ 101 h 467"/>
                  <a:gd name="T48" fmla="*/ 401 w 707"/>
                  <a:gd name="T49" fmla="*/ 112 h 467"/>
                  <a:gd name="T50" fmla="*/ 466 w 707"/>
                  <a:gd name="T51" fmla="*/ 93 h 467"/>
                  <a:gd name="T52" fmla="*/ 476 w 707"/>
                  <a:gd name="T53" fmla="*/ 119 h 467"/>
                  <a:gd name="T54" fmla="*/ 518 w 707"/>
                  <a:gd name="T55" fmla="*/ 142 h 467"/>
                  <a:gd name="T56" fmla="*/ 507 w 707"/>
                  <a:gd name="T57" fmla="*/ 177 h 467"/>
                  <a:gd name="T58" fmla="*/ 515 w 707"/>
                  <a:gd name="T59" fmla="*/ 183 h 467"/>
                  <a:gd name="T60" fmla="*/ 555 w 707"/>
                  <a:gd name="T61" fmla="*/ 179 h 467"/>
                  <a:gd name="T62" fmla="*/ 636 w 707"/>
                  <a:gd name="T63" fmla="*/ 259 h 467"/>
                  <a:gd name="T64" fmla="*/ 663 w 707"/>
                  <a:gd name="T65" fmla="*/ 263 h 467"/>
                  <a:gd name="T66" fmla="*/ 707 w 707"/>
                  <a:gd name="T67" fmla="*/ 366 h 467"/>
                  <a:gd name="T68" fmla="*/ 672 w 707"/>
                  <a:gd name="T69" fmla="*/ 429 h 467"/>
                  <a:gd name="T70" fmla="*/ 632 w 707"/>
                  <a:gd name="T71" fmla="*/ 433 h 467"/>
                  <a:gd name="T72" fmla="*/ 634 w 707"/>
                  <a:gd name="T73" fmla="*/ 453 h 467"/>
                  <a:gd name="T74" fmla="*/ 629 w 707"/>
                  <a:gd name="T75" fmla="*/ 467 h 4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07" h="467">
                    <a:moveTo>
                      <a:pt x="0" y="63"/>
                    </a:moveTo>
                    <a:lnTo>
                      <a:pt x="61" y="70"/>
                    </a:lnTo>
                    <a:lnTo>
                      <a:pt x="69" y="76"/>
                    </a:lnTo>
                    <a:lnTo>
                      <a:pt x="66" y="116"/>
                    </a:lnTo>
                    <a:lnTo>
                      <a:pt x="110" y="86"/>
                    </a:lnTo>
                    <a:lnTo>
                      <a:pt x="130" y="84"/>
                    </a:lnTo>
                    <a:lnTo>
                      <a:pt x="148" y="129"/>
                    </a:lnTo>
                    <a:lnTo>
                      <a:pt x="189" y="139"/>
                    </a:lnTo>
                    <a:lnTo>
                      <a:pt x="202" y="131"/>
                    </a:lnTo>
                    <a:lnTo>
                      <a:pt x="187" y="119"/>
                    </a:lnTo>
                    <a:lnTo>
                      <a:pt x="192" y="105"/>
                    </a:lnTo>
                    <a:lnTo>
                      <a:pt x="222" y="62"/>
                    </a:lnTo>
                    <a:lnTo>
                      <a:pt x="235" y="61"/>
                    </a:lnTo>
                    <a:lnTo>
                      <a:pt x="236" y="74"/>
                    </a:lnTo>
                    <a:lnTo>
                      <a:pt x="249" y="60"/>
                    </a:lnTo>
                    <a:lnTo>
                      <a:pt x="262" y="58"/>
                    </a:lnTo>
                    <a:lnTo>
                      <a:pt x="279" y="23"/>
                    </a:lnTo>
                    <a:lnTo>
                      <a:pt x="310" y="0"/>
                    </a:lnTo>
                    <a:lnTo>
                      <a:pt x="358" y="3"/>
                    </a:lnTo>
                    <a:lnTo>
                      <a:pt x="366" y="22"/>
                    </a:lnTo>
                    <a:lnTo>
                      <a:pt x="394" y="39"/>
                    </a:lnTo>
                    <a:lnTo>
                      <a:pt x="389" y="60"/>
                    </a:lnTo>
                    <a:lnTo>
                      <a:pt x="372" y="88"/>
                    </a:lnTo>
                    <a:lnTo>
                      <a:pt x="380" y="101"/>
                    </a:lnTo>
                    <a:lnTo>
                      <a:pt x="401" y="112"/>
                    </a:lnTo>
                    <a:lnTo>
                      <a:pt x="466" y="93"/>
                    </a:lnTo>
                    <a:lnTo>
                      <a:pt x="476" y="119"/>
                    </a:lnTo>
                    <a:lnTo>
                      <a:pt x="518" y="142"/>
                    </a:lnTo>
                    <a:lnTo>
                      <a:pt x="507" y="177"/>
                    </a:lnTo>
                    <a:lnTo>
                      <a:pt x="515" y="183"/>
                    </a:lnTo>
                    <a:lnTo>
                      <a:pt x="555" y="179"/>
                    </a:lnTo>
                    <a:lnTo>
                      <a:pt x="636" y="259"/>
                    </a:lnTo>
                    <a:lnTo>
                      <a:pt x="663" y="263"/>
                    </a:lnTo>
                    <a:lnTo>
                      <a:pt x="707" y="366"/>
                    </a:lnTo>
                    <a:lnTo>
                      <a:pt x="672" y="429"/>
                    </a:lnTo>
                    <a:lnTo>
                      <a:pt x="632" y="433"/>
                    </a:lnTo>
                    <a:lnTo>
                      <a:pt x="634" y="453"/>
                    </a:lnTo>
                    <a:lnTo>
                      <a:pt x="629" y="46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333">
                <a:extLst>
                  <a:ext uri="{FF2B5EF4-FFF2-40B4-BE49-F238E27FC236}">
                    <a16:creationId xmlns:a16="http://schemas.microsoft.com/office/drawing/2014/main" id="{E456B718-21B8-79C2-70ED-D85DE19F86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8" y="2625"/>
                <a:ext cx="59" cy="131"/>
              </a:xfrm>
              <a:custGeom>
                <a:avLst/>
                <a:gdLst>
                  <a:gd name="T0" fmla="*/ 91 w 176"/>
                  <a:gd name="T1" fmla="*/ 394 h 394"/>
                  <a:gd name="T2" fmla="*/ 147 w 176"/>
                  <a:gd name="T3" fmla="*/ 349 h 394"/>
                  <a:gd name="T4" fmla="*/ 151 w 176"/>
                  <a:gd name="T5" fmla="*/ 322 h 394"/>
                  <a:gd name="T6" fmla="*/ 171 w 176"/>
                  <a:gd name="T7" fmla="*/ 319 h 394"/>
                  <a:gd name="T8" fmla="*/ 176 w 176"/>
                  <a:gd name="T9" fmla="*/ 299 h 394"/>
                  <a:gd name="T10" fmla="*/ 116 w 176"/>
                  <a:gd name="T11" fmla="*/ 231 h 394"/>
                  <a:gd name="T12" fmla="*/ 100 w 176"/>
                  <a:gd name="T13" fmla="*/ 206 h 394"/>
                  <a:gd name="T14" fmla="*/ 67 w 176"/>
                  <a:gd name="T15" fmla="*/ 209 h 394"/>
                  <a:gd name="T16" fmla="*/ 58 w 176"/>
                  <a:gd name="T17" fmla="*/ 182 h 394"/>
                  <a:gd name="T18" fmla="*/ 63 w 176"/>
                  <a:gd name="T19" fmla="*/ 95 h 394"/>
                  <a:gd name="T20" fmla="*/ 53 w 176"/>
                  <a:gd name="T21" fmla="*/ 62 h 394"/>
                  <a:gd name="T22" fmla="*/ 27 w 176"/>
                  <a:gd name="T23" fmla="*/ 58 h 394"/>
                  <a:gd name="T24" fmla="*/ 24 w 176"/>
                  <a:gd name="T25" fmla="*/ 38 h 394"/>
                  <a:gd name="T26" fmla="*/ 0 w 176"/>
                  <a:gd name="T27" fmla="*/ 0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6" h="394">
                    <a:moveTo>
                      <a:pt x="91" y="394"/>
                    </a:moveTo>
                    <a:lnTo>
                      <a:pt x="147" y="349"/>
                    </a:lnTo>
                    <a:lnTo>
                      <a:pt x="151" y="322"/>
                    </a:lnTo>
                    <a:lnTo>
                      <a:pt x="171" y="319"/>
                    </a:lnTo>
                    <a:lnTo>
                      <a:pt x="176" y="299"/>
                    </a:lnTo>
                    <a:lnTo>
                      <a:pt x="116" y="231"/>
                    </a:lnTo>
                    <a:lnTo>
                      <a:pt x="100" y="206"/>
                    </a:lnTo>
                    <a:lnTo>
                      <a:pt x="67" y="209"/>
                    </a:lnTo>
                    <a:lnTo>
                      <a:pt x="58" y="182"/>
                    </a:lnTo>
                    <a:lnTo>
                      <a:pt x="63" y="95"/>
                    </a:lnTo>
                    <a:lnTo>
                      <a:pt x="53" y="62"/>
                    </a:lnTo>
                    <a:lnTo>
                      <a:pt x="27" y="58"/>
                    </a:lnTo>
                    <a:lnTo>
                      <a:pt x="24" y="3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334">
                <a:extLst>
                  <a:ext uri="{FF2B5EF4-FFF2-40B4-BE49-F238E27FC236}">
                    <a16:creationId xmlns:a16="http://schemas.microsoft.com/office/drawing/2014/main" id="{2C29EDED-EA8A-C397-A639-28135C0545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2756"/>
                <a:ext cx="140" cy="181"/>
              </a:xfrm>
              <a:custGeom>
                <a:avLst/>
                <a:gdLst>
                  <a:gd name="T0" fmla="*/ 0 w 420"/>
                  <a:gd name="T1" fmla="*/ 542 h 542"/>
                  <a:gd name="T2" fmla="*/ 16 w 420"/>
                  <a:gd name="T3" fmla="*/ 494 h 542"/>
                  <a:gd name="T4" fmla="*/ 74 w 420"/>
                  <a:gd name="T5" fmla="*/ 462 h 542"/>
                  <a:gd name="T6" fmla="*/ 72 w 420"/>
                  <a:gd name="T7" fmla="*/ 442 h 542"/>
                  <a:gd name="T8" fmla="*/ 93 w 420"/>
                  <a:gd name="T9" fmla="*/ 454 h 542"/>
                  <a:gd name="T10" fmla="*/ 150 w 420"/>
                  <a:gd name="T11" fmla="*/ 421 h 542"/>
                  <a:gd name="T12" fmla="*/ 162 w 420"/>
                  <a:gd name="T13" fmla="*/ 400 h 542"/>
                  <a:gd name="T14" fmla="*/ 194 w 420"/>
                  <a:gd name="T15" fmla="*/ 390 h 542"/>
                  <a:gd name="T16" fmla="*/ 198 w 420"/>
                  <a:gd name="T17" fmla="*/ 363 h 542"/>
                  <a:gd name="T18" fmla="*/ 178 w 420"/>
                  <a:gd name="T19" fmla="*/ 365 h 542"/>
                  <a:gd name="T20" fmla="*/ 164 w 420"/>
                  <a:gd name="T21" fmla="*/ 352 h 542"/>
                  <a:gd name="T22" fmla="*/ 181 w 420"/>
                  <a:gd name="T23" fmla="*/ 311 h 542"/>
                  <a:gd name="T24" fmla="*/ 206 w 420"/>
                  <a:gd name="T25" fmla="*/ 295 h 542"/>
                  <a:gd name="T26" fmla="*/ 210 w 420"/>
                  <a:gd name="T27" fmla="*/ 268 h 542"/>
                  <a:gd name="T28" fmla="*/ 255 w 420"/>
                  <a:gd name="T29" fmla="*/ 257 h 542"/>
                  <a:gd name="T30" fmla="*/ 304 w 420"/>
                  <a:gd name="T31" fmla="*/ 272 h 542"/>
                  <a:gd name="T32" fmla="*/ 331 w 420"/>
                  <a:gd name="T33" fmla="*/ 270 h 542"/>
                  <a:gd name="T34" fmla="*/ 321 w 420"/>
                  <a:gd name="T35" fmla="*/ 231 h 542"/>
                  <a:gd name="T36" fmla="*/ 347 w 420"/>
                  <a:gd name="T37" fmla="*/ 162 h 542"/>
                  <a:gd name="T38" fmla="*/ 351 w 420"/>
                  <a:gd name="T39" fmla="*/ 134 h 542"/>
                  <a:gd name="T40" fmla="*/ 343 w 420"/>
                  <a:gd name="T41" fmla="*/ 108 h 542"/>
                  <a:gd name="T42" fmla="*/ 354 w 420"/>
                  <a:gd name="T43" fmla="*/ 87 h 542"/>
                  <a:gd name="T44" fmla="*/ 339 w 420"/>
                  <a:gd name="T45" fmla="*/ 68 h 542"/>
                  <a:gd name="T46" fmla="*/ 384 w 420"/>
                  <a:gd name="T47" fmla="*/ 43 h 542"/>
                  <a:gd name="T48" fmla="*/ 420 w 420"/>
                  <a:gd name="T49" fmla="*/ 0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20" h="542">
                    <a:moveTo>
                      <a:pt x="0" y="542"/>
                    </a:moveTo>
                    <a:lnTo>
                      <a:pt x="16" y="494"/>
                    </a:lnTo>
                    <a:lnTo>
                      <a:pt x="74" y="462"/>
                    </a:lnTo>
                    <a:lnTo>
                      <a:pt x="72" y="442"/>
                    </a:lnTo>
                    <a:lnTo>
                      <a:pt x="93" y="454"/>
                    </a:lnTo>
                    <a:lnTo>
                      <a:pt x="150" y="421"/>
                    </a:lnTo>
                    <a:lnTo>
                      <a:pt x="162" y="400"/>
                    </a:lnTo>
                    <a:lnTo>
                      <a:pt x="194" y="390"/>
                    </a:lnTo>
                    <a:lnTo>
                      <a:pt x="198" y="363"/>
                    </a:lnTo>
                    <a:lnTo>
                      <a:pt x="178" y="365"/>
                    </a:lnTo>
                    <a:lnTo>
                      <a:pt x="164" y="352"/>
                    </a:lnTo>
                    <a:lnTo>
                      <a:pt x="181" y="311"/>
                    </a:lnTo>
                    <a:lnTo>
                      <a:pt x="206" y="295"/>
                    </a:lnTo>
                    <a:lnTo>
                      <a:pt x="210" y="268"/>
                    </a:lnTo>
                    <a:lnTo>
                      <a:pt x="255" y="257"/>
                    </a:lnTo>
                    <a:lnTo>
                      <a:pt x="304" y="272"/>
                    </a:lnTo>
                    <a:lnTo>
                      <a:pt x="331" y="270"/>
                    </a:lnTo>
                    <a:lnTo>
                      <a:pt x="321" y="231"/>
                    </a:lnTo>
                    <a:lnTo>
                      <a:pt x="347" y="162"/>
                    </a:lnTo>
                    <a:lnTo>
                      <a:pt x="351" y="134"/>
                    </a:lnTo>
                    <a:lnTo>
                      <a:pt x="343" y="108"/>
                    </a:lnTo>
                    <a:lnTo>
                      <a:pt x="354" y="87"/>
                    </a:lnTo>
                    <a:lnTo>
                      <a:pt x="339" y="68"/>
                    </a:lnTo>
                    <a:lnTo>
                      <a:pt x="384" y="43"/>
                    </a:lnTo>
                    <a:lnTo>
                      <a:pt x="42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335">
                <a:extLst>
                  <a:ext uri="{FF2B5EF4-FFF2-40B4-BE49-F238E27FC236}">
                    <a16:creationId xmlns:a16="http://schemas.microsoft.com/office/drawing/2014/main" id="{31B4FF68-D77E-5E8B-CADA-566657341F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1" y="2448"/>
                <a:ext cx="107" cy="197"/>
              </a:xfrm>
              <a:custGeom>
                <a:avLst/>
                <a:gdLst>
                  <a:gd name="T0" fmla="*/ 218 w 320"/>
                  <a:gd name="T1" fmla="*/ 590 h 590"/>
                  <a:gd name="T2" fmla="*/ 225 w 320"/>
                  <a:gd name="T3" fmla="*/ 583 h 590"/>
                  <a:gd name="T4" fmla="*/ 217 w 320"/>
                  <a:gd name="T5" fmla="*/ 510 h 590"/>
                  <a:gd name="T6" fmla="*/ 183 w 320"/>
                  <a:gd name="T7" fmla="*/ 493 h 590"/>
                  <a:gd name="T8" fmla="*/ 180 w 320"/>
                  <a:gd name="T9" fmla="*/ 473 h 590"/>
                  <a:gd name="T10" fmla="*/ 166 w 320"/>
                  <a:gd name="T11" fmla="*/ 454 h 590"/>
                  <a:gd name="T12" fmla="*/ 170 w 320"/>
                  <a:gd name="T13" fmla="*/ 434 h 590"/>
                  <a:gd name="T14" fmla="*/ 110 w 320"/>
                  <a:gd name="T15" fmla="*/ 433 h 590"/>
                  <a:gd name="T16" fmla="*/ 82 w 320"/>
                  <a:gd name="T17" fmla="*/ 422 h 590"/>
                  <a:gd name="T18" fmla="*/ 55 w 320"/>
                  <a:gd name="T19" fmla="*/ 425 h 590"/>
                  <a:gd name="T20" fmla="*/ 12 w 320"/>
                  <a:gd name="T21" fmla="*/ 388 h 590"/>
                  <a:gd name="T22" fmla="*/ 17 w 320"/>
                  <a:gd name="T23" fmla="*/ 368 h 590"/>
                  <a:gd name="T24" fmla="*/ 0 w 320"/>
                  <a:gd name="T25" fmla="*/ 336 h 590"/>
                  <a:gd name="T26" fmla="*/ 13 w 320"/>
                  <a:gd name="T27" fmla="*/ 328 h 590"/>
                  <a:gd name="T28" fmla="*/ 40 w 320"/>
                  <a:gd name="T29" fmla="*/ 332 h 590"/>
                  <a:gd name="T30" fmla="*/ 53 w 320"/>
                  <a:gd name="T31" fmla="*/ 325 h 590"/>
                  <a:gd name="T32" fmla="*/ 30 w 320"/>
                  <a:gd name="T33" fmla="*/ 293 h 590"/>
                  <a:gd name="T34" fmla="*/ 32 w 320"/>
                  <a:gd name="T35" fmla="*/ 245 h 590"/>
                  <a:gd name="T36" fmla="*/ 142 w 320"/>
                  <a:gd name="T37" fmla="*/ 276 h 590"/>
                  <a:gd name="T38" fmla="*/ 155 w 320"/>
                  <a:gd name="T39" fmla="*/ 268 h 590"/>
                  <a:gd name="T40" fmla="*/ 167 w 320"/>
                  <a:gd name="T41" fmla="*/ 247 h 590"/>
                  <a:gd name="T42" fmla="*/ 185 w 320"/>
                  <a:gd name="T43" fmla="*/ 232 h 590"/>
                  <a:gd name="T44" fmla="*/ 140 w 320"/>
                  <a:gd name="T45" fmla="*/ 189 h 590"/>
                  <a:gd name="T46" fmla="*/ 174 w 320"/>
                  <a:gd name="T47" fmla="*/ 112 h 590"/>
                  <a:gd name="T48" fmla="*/ 170 w 320"/>
                  <a:gd name="T49" fmla="*/ 72 h 590"/>
                  <a:gd name="T50" fmla="*/ 237 w 320"/>
                  <a:gd name="T51" fmla="*/ 73 h 590"/>
                  <a:gd name="T52" fmla="*/ 263 w 320"/>
                  <a:gd name="T53" fmla="*/ 57 h 590"/>
                  <a:gd name="T54" fmla="*/ 289 w 320"/>
                  <a:gd name="T55" fmla="*/ 54 h 590"/>
                  <a:gd name="T56" fmla="*/ 320 w 320"/>
                  <a:gd name="T57" fmla="*/ 18 h 590"/>
                  <a:gd name="T58" fmla="*/ 311 w 320"/>
                  <a:gd name="T59" fmla="*/ 5 h 590"/>
                  <a:gd name="T60" fmla="*/ 297 w 320"/>
                  <a:gd name="T61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20" h="590">
                    <a:moveTo>
                      <a:pt x="218" y="590"/>
                    </a:moveTo>
                    <a:lnTo>
                      <a:pt x="225" y="583"/>
                    </a:lnTo>
                    <a:lnTo>
                      <a:pt x="217" y="510"/>
                    </a:lnTo>
                    <a:lnTo>
                      <a:pt x="183" y="493"/>
                    </a:lnTo>
                    <a:lnTo>
                      <a:pt x="180" y="473"/>
                    </a:lnTo>
                    <a:lnTo>
                      <a:pt x="166" y="454"/>
                    </a:lnTo>
                    <a:lnTo>
                      <a:pt x="170" y="434"/>
                    </a:lnTo>
                    <a:lnTo>
                      <a:pt x="110" y="433"/>
                    </a:lnTo>
                    <a:lnTo>
                      <a:pt x="82" y="422"/>
                    </a:lnTo>
                    <a:lnTo>
                      <a:pt x="55" y="425"/>
                    </a:lnTo>
                    <a:lnTo>
                      <a:pt x="12" y="388"/>
                    </a:lnTo>
                    <a:lnTo>
                      <a:pt x="17" y="368"/>
                    </a:lnTo>
                    <a:lnTo>
                      <a:pt x="0" y="336"/>
                    </a:lnTo>
                    <a:lnTo>
                      <a:pt x="13" y="328"/>
                    </a:lnTo>
                    <a:lnTo>
                      <a:pt x="40" y="332"/>
                    </a:lnTo>
                    <a:lnTo>
                      <a:pt x="53" y="325"/>
                    </a:lnTo>
                    <a:lnTo>
                      <a:pt x="30" y="293"/>
                    </a:lnTo>
                    <a:lnTo>
                      <a:pt x="32" y="245"/>
                    </a:lnTo>
                    <a:lnTo>
                      <a:pt x="142" y="276"/>
                    </a:lnTo>
                    <a:lnTo>
                      <a:pt x="155" y="268"/>
                    </a:lnTo>
                    <a:lnTo>
                      <a:pt x="167" y="247"/>
                    </a:lnTo>
                    <a:lnTo>
                      <a:pt x="185" y="232"/>
                    </a:lnTo>
                    <a:lnTo>
                      <a:pt x="140" y="189"/>
                    </a:lnTo>
                    <a:lnTo>
                      <a:pt x="174" y="112"/>
                    </a:lnTo>
                    <a:lnTo>
                      <a:pt x="170" y="72"/>
                    </a:lnTo>
                    <a:lnTo>
                      <a:pt x="237" y="73"/>
                    </a:lnTo>
                    <a:lnTo>
                      <a:pt x="263" y="57"/>
                    </a:lnTo>
                    <a:lnTo>
                      <a:pt x="289" y="54"/>
                    </a:lnTo>
                    <a:lnTo>
                      <a:pt x="320" y="18"/>
                    </a:lnTo>
                    <a:lnTo>
                      <a:pt x="311" y="5"/>
                    </a:lnTo>
                    <a:lnTo>
                      <a:pt x="29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336">
                <a:extLst>
                  <a:ext uri="{FF2B5EF4-FFF2-40B4-BE49-F238E27FC236}">
                    <a16:creationId xmlns:a16="http://schemas.microsoft.com/office/drawing/2014/main" id="{A6B8254C-0BD8-D24E-AEA8-FF1762EDDB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0" y="2561"/>
                <a:ext cx="55" cy="53"/>
              </a:xfrm>
              <a:custGeom>
                <a:avLst/>
                <a:gdLst>
                  <a:gd name="T0" fmla="*/ 115 w 164"/>
                  <a:gd name="T1" fmla="*/ 23 h 159"/>
                  <a:gd name="T2" fmla="*/ 116 w 164"/>
                  <a:gd name="T3" fmla="*/ 43 h 159"/>
                  <a:gd name="T4" fmla="*/ 129 w 164"/>
                  <a:gd name="T5" fmla="*/ 42 h 159"/>
                  <a:gd name="T6" fmla="*/ 144 w 164"/>
                  <a:gd name="T7" fmla="*/ 54 h 159"/>
                  <a:gd name="T8" fmla="*/ 164 w 164"/>
                  <a:gd name="T9" fmla="*/ 53 h 159"/>
                  <a:gd name="T10" fmla="*/ 164 w 164"/>
                  <a:gd name="T11" fmla="*/ 59 h 159"/>
                  <a:gd name="T12" fmla="*/ 153 w 164"/>
                  <a:gd name="T13" fmla="*/ 74 h 159"/>
                  <a:gd name="T14" fmla="*/ 126 w 164"/>
                  <a:gd name="T15" fmla="*/ 76 h 159"/>
                  <a:gd name="T16" fmla="*/ 121 w 164"/>
                  <a:gd name="T17" fmla="*/ 97 h 159"/>
                  <a:gd name="T18" fmla="*/ 116 w 164"/>
                  <a:gd name="T19" fmla="*/ 111 h 159"/>
                  <a:gd name="T20" fmla="*/ 117 w 164"/>
                  <a:gd name="T21" fmla="*/ 117 h 159"/>
                  <a:gd name="T22" fmla="*/ 103 w 164"/>
                  <a:gd name="T23" fmla="*/ 126 h 159"/>
                  <a:gd name="T24" fmla="*/ 98 w 164"/>
                  <a:gd name="T25" fmla="*/ 132 h 159"/>
                  <a:gd name="T26" fmla="*/ 100 w 164"/>
                  <a:gd name="T27" fmla="*/ 159 h 159"/>
                  <a:gd name="T28" fmla="*/ 93 w 164"/>
                  <a:gd name="T29" fmla="*/ 153 h 159"/>
                  <a:gd name="T30" fmla="*/ 72 w 164"/>
                  <a:gd name="T31" fmla="*/ 148 h 159"/>
                  <a:gd name="T32" fmla="*/ 44 w 164"/>
                  <a:gd name="T33" fmla="*/ 137 h 159"/>
                  <a:gd name="T34" fmla="*/ 19 w 164"/>
                  <a:gd name="T35" fmla="*/ 147 h 159"/>
                  <a:gd name="T36" fmla="*/ 17 w 164"/>
                  <a:gd name="T37" fmla="*/ 133 h 159"/>
                  <a:gd name="T38" fmla="*/ 9 w 164"/>
                  <a:gd name="T39" fmla="*/ 120 h 159"/>
                  <a:gd name="T40" fmla="*/ 21 w 164"/>
                  <a:gd name="T41" fmla="*/ 106 h 159"/>
                  <a:gd name="T42" fmla="*/ 0 w 164"/>
                  <a:gd name="T43" fmla="*/ 94 h 159"/>
                  <a:gd name="T44" fmla="*/ 18 w 164"/>
                  <a:gd name="T45" fmla="*/ 73 h 159"/>
                  <a:gd name="T46" fmla="*/ 31 w 164"/>
                  <a:gd name="T47" fmla="*/ 64 h 159"/>
                  <a:gd name="T48" fmla="*/ 28 w 164"/>
                  <a:gd name="T49" fmla="*/ 38 h 159"/>
                  <a:gd name="T50" fmla="*/ 33 w 164"/>
                  <a:gd name="T51" fmla="*/ 24 h 159"/>
                  <a:gd name="T52" fmla="*/ 66 w 164"/>
                  <a:gd name="T53" fmla="*/ 8 h 159"/>
                  <a:gd name="T54" fmla="*/ 66 w 164"/>
                  <a:gd name="T55" fmla="*/ 15 h 159"/>
                  <a:gd name="T56" fmla="*/ 79 w 164"/>
                  <a:gd name="T57" fmla="*/ 0 h 159"/>
                  <a:gd name="T58" fmla="*/ 86 w 164"/>
                  <a:gd name="T59" fmla="*/ 7 h 159"/>
                  <a:gd name="T60" fmla="*/ 93 w 164"/>
                  <a:gd name="T61" fmla="*/ 5 h 159"/>
                  <a:gd name="T62" fmla="*/ 115 w 164"/>
                  <a:gd name="T63" fmla="*/ 23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4" h="159">
                    <a:moveTo>
                      <a:pt x="115" y="23"/>
                    </a:moveTo>
                    <a:lnTo>
                      <a:pt x="116" y="43"/>
                    </a:lnTo>
                    <a:lnTo>
                      <a:pt x="129" y="42"/>
                    </a:lnTo>
                    <a:lnTo>
                      <a:pt x="144" y="54"/>
                    </a:lnTo>
                    <a:lnTo>
                      <a:pt x="164" y="53"/>
                    </a:lnTo>
                    <a:lnTo>
                      <a:pt x="164" y="59"/>
                    </a:lnTo>
                    <a:lnTo>
                      <a:pt x="153" y="74"/>
                    </a:lnTo>
                    <a:lnTo>
                      <a:pt x="126" y="76"/>
                    </a:lnTo>
                    <a:lnTo>
                      <a:pt x="121" y="97"/>
                    </a:lnTo>
                    <a:lnTo>
                      <a:pt x="116" y="111"/>
                    </a:lnTo>
                    <a:lnTo>
                      <a:pt x="117" y="117"/>
                    </a:lnTo>
                    <a:lnTo>
                      <a:pt x="103" y="126"/>
                    </a:lnTo>
                    <a:lnTo>
                      <a:pt x="98" y="132"/>
                    </a:lnTo>
                    <a:lnTo>
                      <a:pt x="100" y="159"/>
                    </a:lnTo>
                    <a:lnTo>
                      <a:pt x="93" y="153"/>
                    </a:lnTo>
                    <a:lnTo>
                      <a:pt x="72" y="148"/>
                    </a:lnTo>
                    <a:lnTo>
                      <a:pt x="44" y="137"/>
                    </a:lnTo>
                    <a:lnTo>
                      <a:pt x="19" y="147"/>
                    </a:lnTo>
                    <a:lnTo>
                      <a:pt x="17" y="133"/>
                    </a:lnTo>
                    <a:lnTo>
                      <a:pt x="9" y="120"/>
                    </a:lnTo>
                    <a:lnTo>
                      <a:pt x="21" y="106"/>
                    </a:lnTo>
                    <a:lnTo>
                      <a:pt x="0" y="94"/>
                    </a:lnTo>
                    <a:lnTo>
                      <a:pt x="18" y="73"/>
                    </a:lnTo>
                    <a:lnTo>
                      <a:pt x="31" y="64"/>
                    </a:lnTo>
                    <a:lnTo>
                      <a:pt x="28" y="38"/>
                    </a:lnTo>
                    <a:lnTo>
                      <a:pt x="33" y="24"/>
                    </a:lnTo>
                    <a:lnTo>
                      <a:pt x="66" y="8"/>
                    </a:lnTo>
                    <a:lnTo>
                      <a:pt x="66" y="15"/>
                    </a:lnTo>
                    <a:lnTo>
                      <a:pt x="79" y="0"/>
                    </a:lnTo>
                    <a:lnTo>
                      <a:pt x="86" y="7"/>
                    </a:lnTo>
                    <a:lnTo>
                      <a:pt x="93" y="5"/>
                    </a:lnTo>
                    <a:lnTo>
                      <a:pt x="115" y="2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337">
                <a:extLst>
                  <a:ext uri="{FF2B5EF4-FFF2-40B4-BE49-F238E27FC236}">
                    <a16:creationId xmlns:a16="http://schemas.microsoft.com/office/drawing/2014/main" id="{030F422B-CA42-E7F3-CDAB-E427D147C4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8" y="2756"/>
                <a:ext cx="284" cy="96"/>
              </a:xfrm>
              <a:custGeom>
                <a:avLst/>
                <a:gdLst>
                  <a:gd name="T0" fmla="*/ 851 w 851"/>
                  <a:gd name="T1" fmla="*/ 203 h 288"/>
                  <a:gd name="T2" fmla="*/ 820 w 851"/>
                  <a:gd name="T3" fmla="*/ 240 h 288"/>
                  <a:gd name="T4" fmla="*/ 787 w 851"/>
                  <a:gd name="T5" fmla="*/ 243 h 288"/>
                  <a:gd name="T6" fmla="*/ 730 w 851"/>
                  <a:gd name="T7" fmla="*/ 282 h 288"/>
                  <a:gd name="T8" fmla="*/ 664 w 851"/>
                  <a:gd name="T9" fmla="*/ 288 h 288"/>
                  <a:gd name="T10" fmla="*/ 588 w 851"/>
                  <a:gd name="T11" fmla="*/ 261 h 288"/>
                  <a:gd name="T12" fmla="*/ 482 w 851"/>
                  <a:gd name="T13" fmla="*/ 204 h 288"/>
                  <a:gd name="T14" fmla="*/ 421 w 851"/>
                  <a:gd name="T15" fmla="*/ 196 h 288"/>
                  <a:gd name="T16" fmla="*/ 368 w 851"/>
                  <a:gd name="T17" fmla="*/ 201 h 288"/>
                  <a:gd name="T18" fmla="*/ 262 w 851"/>
                  <a:gd name="T19" fmla="*/ 150 h 288"/>
                  <a:gd name="T20" fmla="*/ 244 w 851"/>
                  <a:gd name="T21" fmla="*/ 105 h 288"/>
                  <a:gd name="T22" fmla="*/ 186 w 851"/>
                  <a:gd name="T23" fmla="*/ 57 h 288"/>
                  <a:gd name="T24" fmla="*/ 95 w 851"/>
                  <a:gd name="T25" fmla="*/ 12 h 288"/>
                  <a:gd name="T26" fmla="*/ 0 w 851"/>
                  <a:gd name="T27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1" h="288">
                    <a:moveTo>
                      <a:pt x="851" y="203"/>
                    </a:moveTo>
                    <a:lnTo>
                      <a:pt x="820" y="240"/>
                    </a:lnTo>
                    <a:lnTo>
                      <a:pt x="787" y="243"/>
                    </a:lnTo>
                    <a:lnTo>
                      <a:pt x="730" y="282"/>
                    </a:lnTo>
                    <a:lnTo>
                      <a:pt x="664" y="288"/>
                    </a:lnTo>
                    <a:lnTo>
                      <a:pt x="588" y="261"/>
                    </a:lnTo>
                    <a:lnTo>
                      <a:pt x="482" y="204"/>
                    </a:lnTo>
                    <a:lnTo>
                      <a:pt x="421" y="196"/>
                    </a:lnTo>
                    <a:lnTo>
                      <a:pt x="368" y="201"/>
                    </a:lnTo>
                    <a:lnTo>
                      <a:pt x="262" y="150"/>
                    </a:lnTo>
                    <a:lnTo>
                      <a:pt x="244" y="105"/>
                    </a:lnTo>
                    <a:lnTo>
                      <a:pt x="186" y="57"/>
                    </a:lnTo>
                    <a:lnTo>
                      <a:pt x="95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338">
                <a:extLst>
                  <a:ext uri="{FF2B5EF4-FFF2-40B4-BE49-F238E27FC236}">
                    <a16:creationId xmlns:a16="http://schemas.microsoft.com/office/drawing/2014/main" id="{F643000C-8357-196B-8B34-457729FEBE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4" y="2453"/>
                <a:ext cx="342" cy="194"/>
              </a:xfrm>
              <a:custGeom>
                <a:avLst/>
                <a:gdLst>
                  <a:gd name="T0" fmla="*/ 1027 w 1027"/>
                  <a:gd name="T1" fmla="*/ 0 h 582"/>
                  <a:gd name="T2" fmla="*/ 1000 w 1027"/>
                  <a:gd name="T3" fmla="*/ 2 h 582"/>
                  <a:gd name="T4" fmla="*/ 945 w 1027"/>
                  <a:gd name="T5" fmla="*/ 53 h 582"/>
                  <a:gd name="T6" fmla="*/ 894 w 1027"/>
                  <a:gd name="T7" fmla="*/ 85 h 582"/>
                  <a:gd name="T8" fmla="*/ 865 w 1027"/>
                  <a:gd name="T9" fmla="*/ 128 h 582"/>
                  <a:gd name="T10" fmla="*/ 820 w 1027"/>
                  <a:gd name="T11" fmla="*/ 146 h 582"/>
                  <a:gd name="T12" fmla="*/ 809 w 1027"/>
                  <a:gd name="T13" fmla="*/ 187 h 582"/>
                  <a:gd name="T14" fmla="*/ 785 w 1027"/>
                  <a:gd name="T15" fmla="*/ 209 h 582"/>
                  <a:gd name="T16" fmla="*/ 775 w 1027"/>
                  <a:gd name="T17" fmla="*/ 250 h 582"/>
                  <a:gd name="T18" fmla="*/ 648 w 1027"/>
                  <a:gd name="T19" fmla="*/ 256 h 582"/>
                  <a:gd name="T20" fmla="*/ 619 w 1027"/>
                  <a:gd name="T21" fmla="*/ 231 h 582"/>
                  <a:gd name="T22" fmla="*/ 599 w 1027"/>
                  <a:gd name="T23" fmla="*/ 234 h 582"/>
                  <a:gd name="T24" fmla="*/ 547 w 1027"/>
                  <a:gd name="T25" fmla="*/ 178 h 582"/>
                  <a:gd name="T26" fmla="*/ 535 w 1027"/>
                  <a:gd name="T27" fmla="*/ 192 h 582"/>
                  <a:gd name="T28" fmla="*/ 543 w 1027"/>
                  <a:gd name="T29" fmla="*/ 205 h 582"/>
                  <a:gd name="T30" fmla="*/ 526 w 1027"/>
                  <a:gd name="T31" fmla="*/ 247 h 582"/>
                  <a:gd name="T32" fmla="*/ 498 w 1027"/>
                  <a:gd name="T33" fmla="*/ 229 h 582"/>
                  <a:gd name="T34" fmla="*/ 454 w 1027"/>
                  <a:gd name="T35" fmla="*/ 254 h 582"/>
                  <a:gd name="T36" fmla="*/ 478 w 1027"/>
                  <a:gd name="T37" fmla="*/ 305 h 582"/>
                  <a:gd name="T38" fmla="*/ 467 w 1027"/>
                  <a:gd name="T39" fmla="*/ 333 h 582"/>
                  <a:gd name="T40" fmla="*/ 448 w 1027"/>
                  <a:gd name="T41" fmla="*/ 341 h 582"/>
                  <a:gd name="T42" fmla="*/ 403 w 1027"/>
                  <a:gd name="T43" fmla="*/ 285 h 582"/>
                  <a:gd name="T44" fmla="*/ 388 w 1027"/>
                  <a:gd name="T45" fmla="*/ 280 h 582"/>
                  <a:gd name="T46" fmla="*/ 380 w 1027"/>
                  <a:gd name="T47" fmla="*/ 254 h 582"/>
                  <a:gd name="T48" fmla="*/ 324 w 1027"/>
                  <a:gd name="T49" fmla="*/ 239 h 582"/>
                  <a:gd name="T50" fmla="*/ 315 w 1027"/>
                  <a:gd name="T51" fmla="*/ 274 h 582"/>
                  <a:gd name="T52" fmla="*/ 301 w 1027"/>
                  <a:gd name="T53" fmla="*/ 275 h 582"/>
                  <a:gd name="T54" fmla="*/ 271 w 1027"/>
                  <a:gd name="T55" fmla="*/ 310 h 582"/>
                  <a:gd name="T56" fmla="*/ 226 w 1027"/>
                  <a:gd name="T57" fmla="*/ 335 h 582"/>
                  <a:gd name="T58" fmla="*/ 198 w 1027"/>
                  <a:gd name="T59" fmla="*/ 392 h 582"/>
                  <a:gd name="T60" fmla="*/ 186 w 1027"/>
                  <a:gd name="T61" fmla="*/ 406 h 582"/>
                  <a:gd name="T62" fmla="*/ 181 w 1027"/>
                  <a:gd name="T63" fmla="*/ 426 h 582"/>
                  <a:gd name="T64" fmla="*/ 202 w 1027"/>
                  <a:gd name="T65" fmla="*/ 438 h 582"/>
                  <a:gd name="T66" fmla="*/ 192 w 1027"/>
                  <a:gd name="T67" fmla="*/ 473 h 582"/>
                  <a:gd name="T68" fmla="*/ 202 w 1027"/>
                  <a:gd name="T69" fmla="*/ 505 h 582"/>
                  <a:gd name="T70" fmla="*/ 173 w 1027"/>
                  <a:gd name="T71" fmla="*/ 488 h 582"/>
                  <a:gd name="T72" fmla="*/ 157 w 1027"/>
                  <a:gd name="T73" fmla="*/ 462 h 582"/>
                  <a:gd name="T74" fmla="*/ 143 w 1027"/>
                  <a:gd name="T75" fmla="*/ 451 h 582"/>
                  <a:gd name="T76" fmla="*/ 130 w 1027"/>
                  <a:gd name="T77" fmla="*/ 452 h 582"/>
                  <a:gd name="T78" fmla="*/ 125 w 1027"/>
                  <a:gd name="T79" fmla="*/ 472 h 582"/>
                  <a:gd name="T80" fmla="*/ 127 w 1027"/>
                  <a:gd name="T81" fmla="*/ 492 h 582"/>
                  <a:gd name="T82" fmla="*/ 148 w 1027"/>
                  <a:gd name="T83" fmla="*/ 510 h 582"/>
                  <a:gd name="T84" fmla="*/ 166 w 1027"/>
                  <a:gd name="T85" fmla="*/ 549 h 582"/>
                  <a:gd name="T86" fmla="*/ 193 w 1027"/>
                  <a:gd name="T87" fmla="*/ 559 h 582"/>
                  <a:gd name="T88" fmla="*/ 194 w 1027"/>
                  <a:gd name="T89" fmla="*/ 573 h 582"/>
                  <a:gd name="T90" fmla="*/ 161 w 1027"/>
                  <a:gd name="T91" fmla="*/ 570 h 582"/>
                  <a:gd name="T92" fmla="*/ 98 w 1027"/>
                  <a:gd name="T93" fmla="*/ 555 h 582"/>
                  <a:gd name="T94" fmla="*/ 66 w 1027"/>
                  <a:gd name="T95" fmla="*/ 558 h 582"/>
                  <a:gd name="T96" fmla="*/ 14 w 1027"/>
                  <a:gd name="T97" fmla="*/ 582 h 582"/>
                  <a:gd name="T98" fmla="*/ 0 w 1027"/>
                  <a:gd name="T99" fmla="*/ 577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27" h="582">
                    <a:moveTo>
                      <a:pt x="1027" y="0"/>
                    </a:moveTo>
                    <a:lnTo>
                      <a:pt x="1000" y="2"/>
                    </a:lnTo>
                    <a:lnTo>
                      <a:pt x="945" y="53"/>
                    </a:lnTo>
                    <a:lnTo>
                      <a:pt x="894" y="85"/>
                    </a:lnTo>
                    <a:lnTo>
                      <a:pt x="865" y="128"/>
                    </a:lnTo>
                    <a:lnTo>
                      <a:pt x="820" y="146"/>
                    </a:lnTo>
                    <a:lnTo>
                      <a:pt x="809" y="187"/>
                    </a:lnTo>
                    <a:lnTo>
                      <a:pt x="785" y="209"/>
                    </a:lnTo>
                    <a:lnTo>
                      <a:pt x="775" y="250"/>
                    </a:lnTo>
                    <a:lnTo>
                      <a:pt x="648" y="256"/>
                    </a:lnTo>
                    <a:lnTo>
                      <a:pt x="619" y="231"/>
                    </a:lnTo>
                    <a:lnTo>
                      <a:pt x="599" y="234"/>
                    </a:lnTo>
                    <a:lnTo>
                      <a:pt x="547" y="178"/>
                    </a:lnTo>
                    <a:lnTo>
                      <a:pt x="535" y="192"/>
                    </a:lnTo>
                    <a:lnTo>
                      <a:pt x="543" y="205"/>
                    </a:lnTo>
                    <a:lnTo>
                      <a:pt x="526" y="247"/>
                    </a:lnTo>
                    <a:lnTo>
                      <a:pt x="498" y="229"/>
                    </a:lnTo>
                    <a:lnTo>
                      <a:pt x="454" y="254"/>
                    </a:lnTo>
                    <a:lnTo>
                      <a:pt x="478" y="305"/>
                    </a:lnTo>
                    <a:lnTo>
                      <a:pt x="467" y="333"/>
                    </a:lnTo>
                    <a:lnTo>
                      <a:pt x="448" y="341"/>
                    </a:lnTo>
                    <a:lnTo>
                      <a:pt x="403" y="285"/>
                    </a:lnTo>
                    <a:lnTo>
                      <a:pt x="388" y="280"/>
                    </a:lnTo>
                    <a:lnTo>
                      <a:pt x="380" y="254"/>
                    </a:lnTo>
                    <a:lnTo>
                      <a:pt x="324" y="239"/>
                    </a:lnTo>
                    <a:lnTo>
                      <a:pt x="315" y="274"/>
                    </a:lnTo>
                    <a:lnTo>
                      <a:pt x="301" y="275"/>
                    </a:lnTo>
                    <a:lnTo>
                      <a:pt x="271" y="310"/>
                    </a:lnTo>
                    <a:lnTo>
                      <a:pt x="226" y="335"/>
                    </a:lnTo>
                    <a:lnTo>
                      <a:pt x="198" y="392"/>
                    </a:lnTo>
                    <a:lnTo>
                      <a:pt x="186" y="406"/>
                    </a:lnTo>
                    <a:lnTo>
                      <a:pt x="181" y="426"/>
                    </a:lnTo>
                    <a:lnTo>
                      <a:pt x="202" y="438"/>
                    </a:lnTo>
                    <a:lnTo>
                      <a:pt x="192" y="473"/>
                    </a:lnTo>
                    <a:lnTo>
                      <a:pt x="202" y="505"/>
                    </a:lnTo>
                    <a:lnTo>
                      <a:pt x="173" y="488"/>
                    </a:lnTo>
                    <a:lnTo>
                      <a:pt x="157" y="462"/>
                    </a:lnTo>
                    <a:lnTo>
                      <a:pt x="143" y="451"/>
                    </a:lnTo>
                    <a:lnTo>
                      <a:pt x="130" y="452"/>
                    </a:lnTo>
                    <a:lnTo>
                      <a:pt x="125" y="472"/>
                    </a:lnTo>
                    <a:lnTo>
                      <a:pt x="127" y="492"/>
                    </a:lnTo>
                    <a:lnTo>
                      <a:pt x="148" y="510"/>
                    </a:lnTo>
                    <a:lnTo>
                      <a:pt x="166" y="549"/>
                    </a:lnTo>
                    <a:lnTo>
                      <a:pt x="193" y="559"/>
                    </a:lnTo>
                    <a:lnTo>
                      <a:pt x="194" y="573"/>
                    </a:lnTo>
                    <a:lnTo>
                      <a:pt x="161" y="570"/>
                    </a:lnTo>
                    <a:lnTo>
                      <a:pt x="98" y="555"/>
                    </a:lnTo>
                    <a:lnTo>
                      <a:pt x="66" y="558"/>
                    </a:lnTo>
                    <a:lnTo>
                      <a:pt x="14" y="582"/>
                    </a:lnTo>
                    <a:lnTo>
                      <a:pt x="0" y="57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339">
                <a:extLst>
                  <a:ext uri="{FF2B5EF4-FFF2-40B4-BE49-F238E27FC236}">
                    <a16:creationId xmlns:a16="http://schemas.microsoft.com/office/drawing/2014/main" id="{1234AAFA-66CB-7F10-88E9-BAF1ECB571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" y="2645"/>
                <a:ext cx="50" cy="31"/>
              </a:xfrm>
              <a:custGeom>
                <a:avLst/>
                <a:gdLst>
                  <a:gd name="T0" fmla="*/ 0 w 151"/>
                  <a:gd name="T1" fmla="*/ 94 h 94"/>
                  <a:gd name="T2" fmla="*/ 62 w 151"/>
                  <a:gd name="T3" fmla="*/ 49 h 94"/>
                  <a:gd name="T4" fmla="*/ 54 w 151"/>
                  <a:gd name="T5" fmla="*/ 29 h 94"/>
                  <a:gd name="T6" fmla="*/ 73 w 151"/>
                  <a:gd name="T7" fmla="*/ 8 h 94"/>
                  <a:gd name="T8" fmla="*/ 85 w 151"/>
                  <a:gd name="T9" fmla="*/ 6 h 94"/>
                  <a:gd name="T10" fmla="*/ 114 w 151"/>
                  <a:gd name="T11" fmla="*/ 23 h 94"/>
                  <a:gd name="T12" fmla="*/ 117 w 151"/>
                  <a:gd name="T13" fmla="*/ 50 h 94"/>
                  <a:gd name="T14" fmla="*/ 151 w 151"/>
                  <a:gd name="T15" fmla="*/ 54 h 94"/>
                  <a:gd name="T16" fmla="*/ 149 w 151"/>
                  <a:gd name="T17" fmla="*/ 34 h 94"/>
                  <a:gd name="T18" fmla="*/ 121 w 151"/>
                  <a:gd name="T19" fmla="*/ 23 h 94"/>
                  <a:gd name="T20" fmla="*/ 126 w 151"/>
                  <a:gd name="T21" fmla="*/ 9 h 94"/>
                  <a:gd name="T22" fmla="*/ 145 w 151"/>
                  <a:gd name="T2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1" h="94">
                    <a:moveTo>
                      <a:pt x="0" y="94"/>
                    </a:moveTo>
                    <a:lnTo>
                      <a:pt x="62" y="49"/>
                    </a:lnTo>
                    <a:lnTo>
                      <a:pt x="54" y="29"/>
                    </a:lnTo>
                    <a:lnTo>
                      <a:pt x="73" y="8"/>
                    </a:lnTo>
                    <a:lnTo>
                      <a:pt x="85" y="6"/>
                    </a:lnTo>
                    <a:lnTo>
                      <a:pt x="114" y="23"/>
                    </a:lnTo>
                    <a:lnTo>
                      <a:pt x="117" y="50"/>
                    </a:lnTo>
                    <a:lnTo>
                      <a:pt x="151" y="54"/>
                    </a:lnTo>
                    <a:lnTo>
                      <a:pt x="149" y="34"/>
                    </a:lnTo>
                    <a:lnTo>
                      <a:pt x="121" y="23"/>
                    </a:lnTo>
                    <a:lnTo>
                      <a:pt x="126" y="9"/>
                    </a:lnTo>
                    <a:lnTo>
                      <a:pt x="14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340">
                <a:extLst>
                  <a:ext uri="{FF2B5EF4-FFF2-40B4-BE49-F238E27FC236}">
                    <a16:creationId xmlns:a16="http://schemas.microsoft.com/office/drawing/2014/main" id="{53BDBA2A-305A-796C-1291-D39B0C37E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" y="2676"/>
                <a:ext cx="78" cy="145"/>
              </a:xfrm>
              <a:custGeom>
                <a:avLst/>
                <a:gdLst>
                  <a:gd name="T0" fmla="*/ 0 w 235"/>
                  <a:gd name="T1" fmla="*/ 0 h 435"/>
                  <a:gd name="T2" fmla="*/ 5 w 235"/>
                  <a:gd name="T3" fmla="*/ 54 h 435"/>
                  <a:gd name="T4" fmla="*/ 39 w 235"/>
                  <a:gd name="T5" fmla="*/ 57 h 435"/>
                  <a:gd name="T6" fmla="*/ 43 w 235"/>
                  <a:gd name="T7" fmla="*/ 103 h 435"/>
                  <a:gd name="T8" fmla="*/ 26 w 235"/>
                  <a:gd name="T9" fmla="*/ 145 h 435"/>
                  <a:gd name="T10" fmla="*/ 17 w 235"/>
                  <a:gd name="T11" fmla="*/ 187 h 435"/>
                  <a:gd name="T12" fmla="*/ 59 w 235"/>
                  <a:gd name="T13" fmla="*/ 203 h 435"/>
                  <a:gd name="T14" fmla="*/ 95 w 235"/>
                  <a:gd name="T15" fmla="*/ 233 h 435"/>
                  <a:gd name="T16" fmla="*/ 80 w 235"/>
                  <a:gd name="T17" fmla="*/ 281 h 435"/>
                  <a:gd name="T18" fmla="*/ 56 w 235"/>
                  <a:gd name="T19" fmla="*/ 311 h 435"/>
                  <a:gd name="T20" fmla="*/ 58 w 235"/>
                  <a:gd name="T21" fmla="*/ 337 h 435"/>
                  <a:gd name="T22" fmla="*/ 138 w 235"/>
                  <a:gd name="T23" fmla="*/ 330 h 435"/>
                  <a:gd name="T24" fmla="*/ 235 w 235"/>
                  <a:gd name="T25" fmla="*/ 435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5" h="435">
                    <a:moveTo>
                      <a:pt x="0" y="0"/>
                    </a:moveTo>
                    <a:lnTo>
                      <a:pt x="5" y="54"/>
                    </a:lnTo>
                    <a:lnTo>
                      <a:pt x="39" y="57"/>
                    </a:lnTo>
                    <a:lnTo>
                      <a:pt x="43" y="103"/>
                    </a:lnTo>
                    <a:lnTo>
                      <a:pt x="26" y="145"/>
                    </a:lnTo>
                    <a:lnTo>
                      <a:pt x="17" y="187"/>
                    </a:lnTo>
                    <a:lnTo>
                      <a:pt x="59" y="203"/>
                    </a:lnTo>
                    <a:lnTo>
                      <a:pt x="95" y="233"/>
                    </a:lnTo>
                    <a:lnTo>
                      <a:pt x="80" y="281"/>
                    </a:lnTo>
                    <a:lnTo>
                      <a:pt x="56" y="311"/>
                    </a:lnTo>
                    <a:lnTo>
                      <a:pt x="58" y="337"/>
                    </a:lnTo>
                    <a:lnTo>
                      <a:pt x="138" y="330"/>
                    </a:lnTo>
                    <a:lnTo>
                      <a:pt x="235" y="43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341">
                <a:extLst>
                  <a:ext uri="{FF2B5EF4-FFF2-40B4-BE49-F238E27FC236}">
                    <a16:creationId xmlns:a16="http://schemas.microsoft.com/office/drawing/2014/main" id="{844A60F4-9E3D-66A2-D0FC-5C8EBDA3BD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0" y="2282"/>
                <a:ext cx="131" cy="171"/>
              </a:xfrm>
              <a:custGeom>
                <a:avLst/>
                <a:gdLst>
                  <a:gd name="T0" fmla="*/ 289 w 393"/>
                  <a:gd name="T1" fmla="*/ 511 h 511"/>
                  <a:gd name="T2" fmla="*/ 301 w 393"/>
                  <a:gd name="T3" fmla="*/ 489 h 511"/>
                  <a:gd name="T4" fmla="*/ 319 w 393"/>
                  <a:gd name="T5" fmla="*/ 474 h 511"/>
                  <a:gd name="T6" fmla="*/ 393 w 393"/>
                  <a:gd name="T7" fmla="*/ 474 h 511"/>
                  <a:gd name="T8" fmla="*/ 383 w 393"/>
                  <a:gd name="T9" fmla="*/ 441 h 511"/>
                  <a:gd name="T10" fmla="*/ 363 w 393"/>
                  <a:gd name="T11" fmla="*/ 437 h 511"/>
                  <a:gd name="T12" fmla="*/ 354 w 393"/>
                  <a:gd name="T13" fmla="*/ 417 h 511"/>
                  <a:gd name="T14" fmla="*/ 344 w 393"/>
                  <a:gd name="T15" fmla="*/ 378 h 511"/>
                  <a:gd name="T16" fmla="*/ 328 w 393"/>
                  <a:gd name="T17" fmla="*/ 359 h 511"/>
                  <a:gd name="T18" fmla="*/ 338 w 393"/>
                  <a:gd name="T19" fmla="*/ 318 h 511"/>
                  <a:gd name="T20" fmla="*/ 323 w 393"/>
                  <a:gd name="T21" fmla="*/ 299 h 511"/>
                  <a:gd name="T22" fmla="*/ 267 w 393"/>
                  <a:gd name="T23" fmla="*/ 278 h 511"/>
                  <a:gd name="T24" fmla="*/ 248 w 393"/>
                  <a:gd name="T25" fmla="*/ 292 h 511"/>
                  <a:gd name="T26" fmla="*/ 208 w 393"/>
                  <a:gd name="T27" fmla="*/ 289 h 511"/>
                  <a:gd name="T28" fmla="*/ 115 w 393"/>
                  <a:gd name="T29" fmla="*/ 231 h 511"/>
                  <a:gd name="T30" fmla="*/ 123 w 393"/>
                  <a:gd name="T31" fmla="*/ 164 h 511"/>
                  <a:gd name="T32" fmla="*/ 101 w 393"/>
                  <a:gd name="T33" fmla="*/ 138 h 511"/>
                  <a:gd name="T34" fmla="*/ 105 w 393"/>
                  <a:gd name="T35" fmla="*/ 111 h 511"/>
                  <a:gd name="T36" fmla="*/ 83 w 393"/>
                  <a:gd name="T37" fmla="*/ 99 h 511"/>
                  <a:gd name="T38" fmla="*/ 43 w 393"/>
                  <a:gd name="T39" fmla="*/ 97 h 511"/>
                  <a:gd name="T40" fmla="*/ 32 w 393"/>
                  <a:gd name="T41" fmla="*/ 51 h 511"/>
                  <a:gd name="T42" fmla="*/ 0 w 393"/>
                  <a:gd name="T43" fmla="*/ 0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3" h="511">
                    <a:moveTo>
                      <a:pt x="289" y="511"/>
                    </a:moveTo>
                    <a:lnTo>
                      <a:pt x="301" y="489"/>
                    </a:lnTo>
                    <a:lnTo>
                      <a:pt x="319" y="474"/>
                    </a:lnTo>
                    <a:lnTo>
                      <a:pt x="393" y="474"/>
                    </a:lnTo>
                    <a:lnTo>
                      <a:pt x="383" y="441"/>
                    </a:lnTo>
                    <a:lnTo>
                      <a:pt x="363" y="437"/>
                    </a:lnTo>
                    <a:lnTo>
                      <a:pt x="354" y="417"/>
                    </a:lnTo>
                    <a:lnTo>
                      <a:pt x="344" y="378"/>
                    </a:lnTo>
                    <a:lnTo>
                      <a:pt x="328" y="359"/>
                    </a:lnTo>
                    <a:lnTo>
                      <a:pt x="338" y="318"/>
                    </a:lnTo>
                    <a:lnTo>
                      <a:pt x="323" y="299"/>
                    </a:lnTo>
                    <a:lnTo>
                      <a:pt x="267" y="278"/>
                    </a:lnTo>
                    <a:lnTo>
                      <a:pt x="248" y="292"/>
                    </a:lnTo>
                    <a:lnTo>
                      <a:pt x="208" y="289"/>
                    </a:lnTo>
                    <a:lnTo>
                      <a:pt x="115" y="231"/>
                    </a:lnTo>
                    <a:lnTo>
                      <a:pt x="123" y="164"/>
                    </a:lnTo>
                    <a:lnTo>
                      <a:pt x="101" y="138"/>
                    </a:lnTo>
                    <a:lnTo>
                      <a:pt x="105" y="111"/>
                    </a:lnTo>
                    <a:lnTo>
                      <a:pt x="83" y="99"/>
                    </a:lnTo>
                    <a:lnTo>
                      <a:pt x="43" y="97"/>
                    </a:lnTo>
                    <a:lnTo>
                      <a:pt x="32" y="5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342">
                <a:extLst>
                  <a:ext uri="{FF2B5EF4-FFF2-40B4-BE49-F238E27FC236}">
                    <a16:creationId xmlns:a16="http://schemas.microsoft.com/office/drawing/2014/main" id="{BAD5F238-C1B3-1154-1BE5-B8C84D3247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0" y="2281"/>
                <a:ext cx="149" cy="167"/>
              </a:xfrm>
              <a:custGeom>
                <a:avLst/>
                <a:gdLst>
                  <a:gd name="T0" fmla="*/ 357 w 446"/>
                  <a:gd name="T1" fmla="*/ 0 h 503"/>
                  <a:gd name="T2" fmla="*/ 339 w 446"/>
                  <a:gd name="T3" fmla="*/ 29 h 503"/>
                  <a:gd name="T4" fmla="*/ 343 w 446"/>
                  <a:gd name="T5" fmla="*/ 69 h 503"/>
                  <a:gd name="T6" fmla="*/ 330 w 446"/>
                  <a:gd name="T7" fmla="*/ 76 h 503"/>
                  <a:gd name="T8" fmla="*/ 322 w 446"/>
                  <a:gd name="T9" fmla="*/ 131 h 503"/>
                  <a:gd name="T10" fmla="*/ 358 w 446"/>
                  <a:gd name="T11" fmla="*/ 154 h 503"/>
                  <a:gd name="T12" fmla="*/ 397 w 446"/>
                  <a:gd name="T13" fmla="*/ 143 h 503"/>
                  <a:gd name="T14" fmla="*/ 411 w 446"/>
                  <a:gd name="T15" fmla="*/ 149 h 503"/>
                  <a:gd name="T16" fmla="*/ 422 w 446"/>
                  <a:gd name="T17" fmla="*/ 201 h 503"/>
                  <a:gd name="T18" fmla="*/ 443 w 446"/>
                  <a:gd name="T19" fmla="*/ 213 h 503"/>
                  <a:gd name="T20" fmla="*/ 446 w 446"/>
                  <a:gd name="T21" fmla="*/ 313 h 503"/>
                  <a:gd name="T22" fmla="*/ 426 w 446"/>
                  <a:gd name="T23" fmla="*/ 315 h 503"/>
                  <a:gd name="T24" fmla="*/ 397 w 446"/>
                  <a:gd name="T25" fmla="*/ 291 h 503"/>
                  <a:gd name="T26" fmla="*/ 359 w 446"/>
                  <a:gd name="T27" fmla="*/ 315 h 503"/>
                  <a:gd name="T28" fmla="*/ 265 w 446"/>
                  <a:gd name="T29" fmla="*/ 310 h 503"/>
                  <a:gd name="T30" fmla="*/ 209 w 446"/>
                  <a:gd name="T31" fmla="*/ 363 h 503"/>
                  <a:gd name="T32" fmla="*/ 174 w 446"/>
                  <a:gd name="T33" fmla="*/ 346 h 503"/>
                  <a:gd name="T34" fmla="*/ 162 w 446"/>
                  <a:gd name="T35" fmla="*/ 360 h 503"/>
                  <a:gd name="T36" fmla="*/ 124 w 446"/>
                  <a:gd name="T37" fmla="*/ 384 h 503"/>
                  <a:gd name="T38" fmla="*/ 146 w 446"/>
                  <a:gd name="T39" fmla="*/ 408 h 503"/>
                  <a:gd name="T40" fmla="*/ 122 w 446"/>
                  <a:gd name="T41" fmla="*/ 431 h 503"/>
                  <a:gd name="T42" fmla="*/ 70 w 446"/>
                  <a:gd name="T43" fmla="*/ 449 h 503"/>
                  <a:gd name="T44" fmla="*/ 22 w 446"/>
                  <a:gd name="T45" fmla="*/ 440 h 503"/>
                  <a:gd name="T46" fmla="*/ 0 w 446"/>
                  <a:gd name="T47" fmla="*/ 503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46" h="503">
                    <a:moveTo>
                      <a:pt x="357" y="0"/>
                    </a:moveTo>
                    <a:lnTo>
                      <a:pt x="339" y="29"/>
                    </a:lnTo>
                    <a:lnTo>
                      <a:pt x="343" y="69"/>
                    </a:lnTo>
                    <a:lnTo>
                      <a:pt x="330" y="76"/>
                    </a:lnTo>
                    <a:lnTo>
                      <a:pt x="322" y="131"/>
                    </a:lnTo>
                    <a:lnTo>
                      <a:pt x="358" y="154"/>
                    </a:lnTo>
                    <a:lnTo>
                      <a:pt x="397" y="143"/>
                    </a:lnTo>
                    <a:lnTo>
                      <a:pt x="411" y="149"/>
                    </a:lnTo>
                    <a:lnTo>
                      <a:pt x="422" y="201"/>
                    </a:lnTo>
                    <a:lnTo>
                      <a:pt x="443" y="213"/>
                    </a:lnTo>
                    <a:lnTo>
                      <a:pt x="446" y="313"/>
                    </a:lnTo>
                    <a:lnTo>
                      <a:pt x="426" y="315"/>
                    </a:lnTo>
                    <a:lnTo>
                      <a:pt x="397" y="291"/>
                    </a:lnTo>
                    <a:lnTo>
                      <a:pt x="359" y="315"/>
                    </a:lnTo>
                    <a:lnTo>
                      <a:pt x="265" y="310"/>
                    </a:lnTo>
                    <a:lnTo>
                      <a:pt x="209" y="363"/>
                    </a:lnTo>
                    <a:lnTo>
                      <a:pt x="174" y="346"/>
                    </a:lnTo>
                    <a:lnTo>
                      <a:pt x="162" y="360"/>
                    </a:lnTo>
                    <a:lnTo>
                      <a:pt x="124" y="384"/>
                    </a:lnTo>
                    <a:lnTo>
                      <a:pt x="146" y="408"/>
                    </a:lnTo>
                    <a:lnTo>
                      <a:pt x="122" y="431"/>
                    </a:lnTo>
                    <a:lnTo>
                      <a:pt x="70" y="449"/>
                    </a:lnTo>
                    <a:lnTo>
                      <a:pt x="22" y="440"/>
                    </a:lnTo>
                    <a:lnTo>
                      <a:pt x="0" y="50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343">
                <a:extLst>
                  <a:ext uri="{FF2B5EF4-FFF2-40B4-BE49-F238E27FC236}">
                    <a16:creationId xmlns:a16="http://schemas.microsoft.com/office/drawing/2014/main" id="{81722F73-2AEF-9A93-BBB1-E455C2E38A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9" y="2279"/>
                <a:ext cx="101" cy="28"/>
              </a:xfrm>
              <a:custGeom>
                <a:avLst/>
                <a:gdLst>
                  <a:gd name="T0" fmla="*/ 302 w 302"/>
                  <a:gd name="T1" fmla="*/ 9 h 83"/>
                  <a:gd name="T2" fmla="*/ 288 w 302"/>
                  <a:gd name="T3" fmla="*/ 4 h 83"/>
                  <a:gd name="T4" fmla="*/ 261 w 302"/>
                  <a:gd name="T5" fmla="*/ 0 h 83"/>
                  <a:gd name="T6" fmla="*/ 237 w 302"/>
                  <a:gd name="T7" fmla="*/ 28 h 83"/>
                  <a:gd name="T8" fmla="*/ 202 w 302"/>
                  <a:gd name="T9" fmla="*/ 19 h 83"/>
                  <a:gd name="T10" fmla="*/ 184 w 302"/>
                  <a:gd name="T11" fmla="*/ 40 h 83"/>
                  <a:gd name="T12" fmla="*/ 187 w 302"/>
                  <a:gd name="T13" fmla="*/ 74 h 83"/>
                  <a:gd name="T14" fmla="*/ 161 w 302"/>
                  <a:gd name="T15" fmla="*/ 83 h 83"/>
                  <a:gd name="T16" fmla="*/ 93 w 302"/>
                  <a:gd name="T17" fmla="*/ 69 h 83"/>
                  <a:gd name="T18" fmla="*/ 89 w 302"/>
                  <a:gd name="T19" fmla="*/ 36 h 83"/>
                  <a:gd name="T20" fmla="*/ 67 w 302"/>
                  <a:gd name="T21" fmla="*/ 11 h 83"/>
                  <a:gd name="T22" fmla="*/ 28 w 302"/>
                  <a:gd name="T23" fmla="*/ 21 h 83"/>
                  <a:gd name="T24" fmla="*/ 0 w 302"/>
                  <a:gd name="T25" fmla="*/ 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2" h="83">
                    <a:moveTo>
                      <a:pt x="302" y="9"/>
                    </a:moveTo>
                    <a:lnTo>
                      <a:pt x="288" y="4"/>
                    </a:lnTo>
                    <a:lnTo>
                      <a:pt x="261" y="0"/>
                    </a:lnTo>
                    <a:lnTo>
                      <a:pt x="237" y="28"/>
                    </a:lnTo>
                    <a:lnTo>
                      <a:pt x="202" y="19"/>
                    </a:lnTo>
                    <a:lnTo>
                      <a:pt x="184" y="40"/>
                    </a:lnTo>
                    <a:lnTo>
                      <a:pt x="187" y="74"/>
                    </a:lnTo>
                    <a:lnTo>
                      <a:pt x="161" y="83"/>
                    </a:lnTo>
                    <a:lnTo>
                      <a:pt x="93" y="69"/>
                    </a:lnTo>
                    <a:lnTo>
                      <a:pt x="89" y="36"/>
                    </a:lnTo>
                    <a:lnTo>
                      <a:pt x="67" y="11"/>
                    </a:lnTo>
                    <a:lnTo>
                      <a:pt x="28" y="21"/>
                    </a:lnTo>
                    <a:lnTo>
                      <a:pt x="0" y="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344">
                <a:extLst>
                  <a:ext uri="{FF2B5EF4-FFF2-40B4-BE49-F238E27FC236}">
                    <a16:creationId xmlns:a16="http://schemas.microsoft.com/office/drawing/2014/main" id="{6CC74C58-B014-EBAC-A768-7492D98D03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2567"/>
                <a:ext cx="83" cy="223"/>
              </a:xfrm>
              <a:custGeom>
                <a:avLst/>
                <a:gdLst>
                  <a:gd name="T0" fmla="*/ 0 w 248"/>
                  <a:gd name="T1" fmla="*/ 667 h 667"/>
                  <a:gd name="T2" fmla="*/ 58 w 248"/>
                  <a:gd name="T3" fmla="*/ 635 h 667"/>
                  <a:gd name="T4" fmla="*/ 56 w 248"/>
                  <a:gd name="T5" fmla="*/ 622 h 667"/>
                  <a:gd name="T6" fmla="*/ 28 w 248"/>
                  <a:gd name="T7" fmla="*/ 611 h 667"/>
                  <a:gd name="T8" fmla="*/ 52 w 248"/>
                  <a:gd name="T9" fmla="*/ 582 h 667"/>
                  <a:gd name="T10" fmla="*/ 44 w 248"/>
                  <a:gd name="T11" fmla="*/ 556 h 667"/>
                  <a:gd name="T12" fmla="*/ 98 w 248"/>
                  <a:gd name="T13" fmla="*/ 564 h 667"/>
                  <a:gd name="T14" fmla="*/ 117 w 248"/>
                  <a:gd name="T15" fmla="*/ 549 h 667"/>
                  <a:gd name="T16" fmla="*/ 134 w 248"/>
                  <a:gd name="T17" fmla="*/ 521 h 667"/>
                  <a:gd name="T18" fmla="*/ 153 w 248"/>
                  <a:gd name="T19" fmla="*/ 513 h 667"/>
                  <a:gd name="T20" fmla="*/ 202 w 248"/>
                  <a:gd name="T21" fmla="*/ 535 h 667"/>
                  <a:gd name="T22" fmla="*/ 248 w 248"/>
                  <a:gd name="T23" fmla="*/ 523 h 667"/>
                  <a:gd name="T24" fmla="*/ 226 w 248"/>
                  <a:gd name="T25" fmla="*/ 499 h 667"/>
                  <a:gd name="T26" fmla="*/ 176 w 248"/>
                  <a:gd name="T27" fmla="*/ 463 h 667"/>
                  <a:gd name="T28" fmla="*/ 152 w 248"/>
                  <a:gd name="T29" fmla="*/ 425 h 667"/>
                  <a:gd name="T30" fmla="*/ 87 w 248"/>
                  <a:gd name="T31" fmla="*/ 371 h 667"/>
                  <a:gd name="T32" fmla="*/ 82 w 248"/>
                  <a:gd name="T33" fmla="*/ 324 h 667"/>
                  <a:gd name="T34" fmla="*/ 44 w 248"/>
                  <a:gd name="T35" fmla="*/ 274 h 667"/>
                  <a:gd name="T36" fmla="*/ 26 w 248"/>
                  <a:gd name="T37" fmla="*/ 229 h 667"/>
                  <a:gd name="T38" fmla="*/ 51 w 248"/>
                  <a:gd name="T39" fmla="*/ 133 h 667"/>
                  <a:gd name="T40" fmla="*/ 82 w 248"/>
                  <a:gd name="T41" fmla="*/ 102 h 667"/>
                  <a:gd name="T42" fmla="*/ 102 w 248"/>
                  <a:gd name="T43" fmla="*/ 101 h 667"/>
                  <a:gd name="T44" fmla="*/ 105 w 248"/>
                  <a:gd name="T45" fmla="*/ 60 h 667"/>
                  <a:gd name="T46" fmla="*/ 117 w 248"/>
                  <a:gd name="T47" fmla="*/ 39 h 667"/>
                  <a:gd name="T48" fmla="*/ 180 w 248"/>
                  <a:gd name="T49" fmla="*/ 0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48" h="667">
                    <a:moveTo>
                      <a:pt x="0" y="667"/>
                    </a:moveTo>
                    <a:lnTo>
                      <a:pt x="58" y="635"/>
                    </a:lnTo>
                    <a:lnTo>
                      <a:pt x="56" y="622"/>
                    </a:lnTo>
                    <a:lnTo>
                      <a:pt x="28" y="611"/>
                    </a:lnTo>
                    <a:lnTo>
                      <a:pt x="52" y="582"/>
                    </a:lnTo>
                    <a:lnTo>
                      <a:pt x="44" y="556"/>
                    </a:lnTo>
                    <a:lnTo>
                      <a:pt x="98" y="564"/>
                    </a:lnTo>
                    <a:lnTo>
                      <a:pt x="117" y="549"/>
                    </a:lnTo>
                    <a:lnTo>
                      <a:pt x="134" y="521"/>
                    </a:lnTo>
                    <a:lnTo>
                      <a:pt x="153" y="513"/>
                    </a:lnTo>
                    <a:lnTo>
                      <a:pt x="202" y="535"/>
                    </a:lnTo>
                    <a:lnTo>
                      <a:pt x="248" y="523"/>
                    </a:lnTo>
                    <a:lnTo>
                      <a:pt x="226" y="499"/>
                    </a:lnTo>
                    <a:lnTo>
                      <a:pt x="176" y="463"/>
                    </a:lnTo>
                    <a:lnTo>
                      <a:pt x="152" y="425"/>
                    </a:lnTo>
                    <a:lnTo>
                      <a:pt x="87" y="371"/>
                    </a:lnTo>
                    <a:lnTo>
                      <a:pt x="82" y="324"/>
                    </a:lnTo>
                    <a:lnTo>
                      <a:pt x="44" y="274"/>
                    </a:lnTo>
                    <a:lnTo>
                      <a:pt x="26" y="229"/>
                    </a:lnTo>
                    <a:lnTo>
                      <a:pt x="51" y="133"/>
                    </a:lnTo>
                    <a:lnTo>
                      <a:pt x="82" y="102"/>
                    </a:lnTo>
                    <a:lnTo>
                      <a:pt x="102" y="101"/>
                    </a:lnTo>
                    <a:lnTo>
                      <a:pt x="105" y="60"/>
                    </a:lnTo>
                    <a:lnTo>
                      <a:pt x="117" y="39"/>
                    </a:lnTo>
                    <a:lnTo>
                      <a:pt x="18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345">
                <a:extLst>
                  <a:ext uri="{FF2B5EF4-FFF2-40B4-BE49-F238E27FC236}">
                    <a16:creationId xmlns:a16="http://schemas.microsoft.com/office/drawing/2014/main" id="{D0C3337B-318B-7E86-EC7B-B1DADCD5AB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4" y="2783"/>
                <a:ext cx="243" cy="58"/>
              </a:xfrm>
              <a:custGeom>
                <a:avLst/>
                <a:gdLst>
                  <a:gd name="T0" fmla="*/ 0 w 729"/>
                  <a:gd name="T1" fmla="*/ 114 h 173"/>
                  <a:gd name="T2" fmla="*/ 24 w 729"/>
                  <a:gd name="T3" fmla="*/ 85 h 173"/>
                  <a:gd name="T4" fmla="*/ 58 w 729"/>
                  <a:gd name="T5" fmla="*/ 95 h 173"/>
                  <a:gd name="T6" fmla="*/ 75 w 729"/>
                  <a:gd name="T7" fmla="*/ 127 h 173"/>
                  <a:gd name="T8" fmla="*/ 120 w 729"/>
                  <a:gd name="T9" fmla="*/ 109 h 173"/>
                  <a:gd name="T10" fmla="*/ 124 w 729"/>
                  <a:gd name="T11" fmla="*/ 82 h 173"/>
                  <a:gd name="T12" fmla="*/ 137 w 729"/>
                  <a:gd name="T13" fmla="*/ 81 h 173"/>
                  <a:gd name="T14" fmla="*/ 146 w 729"/>
                  <a:gd name="T15" fmla="*/ 93 h 173"/>
                  <a:gd name="T16" fmla="*/ 160 w 729"/>
                  <a:gd name="T17" fmla="*/ 112 h 173"/>
                  <a:gd name="T18" fmla="*/ 189 w 729"/>
                  <a:gd name="T19" fmla="*/ 130 h 173"/>
                  <a:gd name="T20" fmla="*/ 197 w 729"/>
                  <a:gd name="T21" fmla="*/ 149 h 173"/>
                  <a:gd name="T22" fmla="*/ 227 w 729"/>
                  <a:gd name="T23" fmla="*/ 173 h 173"/>
                  <a:gd name="T24" fmla="*/ 233 w 729"/>
                  <a:gd name="T25" fmla="*/ 166 h 173"/>
                  <a:gd name="T26" fmla="*/ 237 w 729"/>
                  <a:gd name="T27" fmla="*/ 145 h 173"/>
                  <a:gd name="T28" fmla="*/ 270 w 729"/>
                  <a:gd name="T29" fmla="*/ 129 h 173"/>
                  <a:gd name="T30" fmla="*/ 293 w 729"/>
                  <a:gd name="T31" fmla="*/ 93 h 173"/>
                  <a:gd name="T32" fmla="*/ 321 w 729"/>
                  <a:gd name="T33" fmla="*/ 97 h 173"/>
                  <a:gd name="T34" fmla="*/ 339 w 729"/>
                  <a:gd name="T35" fmla="*/ 83 h 173"/>
                  <a:gd name="T36" fmla="*/ 381 w 729"/>
                  <a:gd name="T37" fmla="*/ 25 h 173"/>
                  <a:gd name="T38" fmla="*/ 407 w 729"/>
                  <a:gd name="T39" fmla="*/ 23 h 173"/>
                  <a:gd name="T40" fmla="*/ 423 w 729"/>
                  <a:gd name="T41" fmla="*/ 41 h 173"/>
                  <a:gd name="T42" fmla="*/ 480 w 729"/>
                  <a:gd name="T43" fmla="*/ 76 h 173"/>
                  <a:gd name="T44" fmla="*/ 521 w 729"/>
                  <a:gd name="T45" fmla="*/ 86 h 173"/>
                  <a:gd name="T46" fmla="*/ 545 w 729"/>
                  <a:gd name="T47" fmla="*/ 63 h 173"/>
                  <a:gd name="T48" fmla="*/ 549 w 729"/>
                  <a:gd name="T49" fmla="*/ 29 h 173"/>
                  <a:gd name="T50" fmla="*/ 567 w 729"/>
                  <a:gd name="T51" fmla="*/ 14 h 173"/>
                  <a:gd name="T52" fmla="*/ 608 w 729"/>
                  <a:gd name="T53" fmla="*/ 17 h 173"/>
                  <a:gd name="T54" fmla="*/ 634 w 729"/>
                  <a:gd name="T55" fmla="*/ 2 h 173"/>
                  <a:gd name="T56" fmla="*/ 663 w 729"/>
                  <a:gd name="T57" fmla="*/ 32 h 173"/>
                  <a:gd name="T58" fmla="*/ 694 w 729"/>
                  <a:gd name="T59" fmla="*/ 3 h 173"/>
                  <a:gd name="T60" fmla="*/ 714 w 729"/>
                  <a:gd name="T61" fmla="*/ 0 h 173"/>
                  <a:gd name="T62" fmla="*/ 729 w 729"/>
                  <a:gd name="T63" fmla="*/ 19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29" h="173">
                    <a:moveTo>
                      <a:pt x="0" y="114"/>
                    </a:moveTo>
                    <a:lnTo>
                      <a:pt x="24" y="85"/>
                    </a:lnTo>
                    <a:lnTo>
                      <a:pt x="58" y="95"/>
                    </a:lnTo>
                    <a:lnTo>
                      <a:pt x="75" y="127"/>
                    </a:lnTo>
                    <a:lnTo>
                      <a:pt x="120" y="109"/>
                    </a:lnTo>
                    <a:lnTo>
                      <a:pt x="124" y="82"/>
                    </a:lnTo>
                    <a:lnTo>
                      <a:pt x="137" y="81"/>
                    </a:lnTo>
                    <a:lnTo>
                      <a:pt x="146" y="93"/>
                    </a:lnTo>
                    <a:lnTo>
                      <a:pt x="160" y="112"/>
                    </a:lnTo>
                    <a:lnTo>
                      <a:pt x="189" y="130"/>
                    </a:lnTo>
                    <a:lnTo>
                      <a:pt x="197" y="149"/>
                    </a:lnTo>
                    <a:lnTo>
                      <a:pt x="227" y="173"/>
                    </a:lnTo>
                    <a:lnTo>
                      <a:pt x="233" y="166"/>
                    </a:lnTo>
                    <a:lnTo>
                      <a:pt x="237" y="145"/>
                    </a:lnTo>
                    <a:lnTo>
                      <a:pt x="270" y="129"/>
                    </a:lnTo>
                    <a:lnTo>
                      <a:pt x="293" y="93"/>
                    </a:lnTo>
                    <a:lnTo>
                      <a:pt x="321" y="97"/>
                    </a:lnTo>
                    <a:lnTo>
                      <a:pt x="339" y="83"/>
                    </a:lnTo>
                    <a:lnTo>
                      <a:pt x="381" y="25"/>
                    </a:lnTo>
                    <a:lnTo>
                      <a:pt x="407" y="23"/>
                    </a:lnTo>
                    <a:lnTo>
                      <a:pt x="423" y="41"/>
                    </a:lnTo>
                    <a:lnTo>
                      <a:pt x="480" y="76"/>
                    </a:lnTo>
                    <a:lnTo>
                      <a:pt x="521" y="86"/>
                    </a:lnTo>
                    <a:lnTo>
                      <a:pt x="545" y="63"/>
                    </a:lnTo>
                    <a:lnTo>
                      <a:pt x="549" y="29"/>
                    </a:lnTo>
                    <a:lnTo>
                      <a:pt x="567" y="14"/>
                    </a:lnTo>
                    <a:lnTo>
                      <a:pt x="608" y="17"/>
                    </a:lnTo>
                    <a:lnTo>
                      <a:pt x="634" y="2"/>
                    </a:lnTo>
                    <a:lnTo>
                      <a:pt x="663" y="32"/>
                    </a:lnTo>
                    <a:lnTo>
                      <a:pt x="694" y="3"/>
                    </a:lnTo>
                    <a:lnTo>
                      <a:pt x="714" y="0"/>
                    </a:lnTo>
                    <a:lnTo>
                      <a:pt x="729" y="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346">
                <a:extLst>
                  <a:ext uri="{FF2B5EF4-FFF2-40B4-BE49-F238E27FC236}">
                    <a16:creationId xmlns:a16="http://schemas.microsoft.com/office/drawing/2014/main" id="{8291B237-0EAF-2745-BDA1-6AE6643058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4" y="2453"/>
                <a:ext cx="28" cy="114"/>
              </a:xfrm>
              <a:custGeom>
                <a:avLst/>
                <a:gdLst>
                  <a:gd name="T0" fmla="*/ 38 w 83"/>
                  <a:gd name="T1" fmla="*/ 344 h 344"/>
                  <a:gd name="T2" fmla="*/ 42 w 83"/>
                  <a:gd name="T3" fmla="*/ 323 h 344"/>
                  <a:gd name="T4" fmla="*/ 38 w 83"/>
                  <a:gd name="T5" fmla="*/ 277 h 344"/>
                  <a:gd name="T6" fmla="*/ 76 w 83"/>
                  <a:gd name="T7" fmla="*/ 254 h 344"/>
                  <a:gd name="T8" fmla="*/ 24 w 83"/>
                  <a:gd name="T9" fmla="*/ 204 h 344"/>
                  <a:gd name="T10" fmla="*/ 0 w 83"/>
                  <a:gd name="T11" fmla="*/ 152 h 344"/>
                  <a:gd name="T12" fmla="*/ 17 w 83"/>
                  <a:gd name="T13" fmla="*/ 124 h 344"/>
                  <a:gd name="T14" fmla="*/ 37 w 83"/>
                  <a:gd name="T15" fmla="*/ 115 h 344"/>
                  <a:gd name="T16" fmla="*/ 55 w 83"/>
                  <a:gd name="T17" fmla="*/ 94 h 344"/>
                  <a:gd name="T18" fmla="*/ 65 w 83"/>
                  <a:gd name="T19" fmla="*/ 66 h 344"/>
                  <a:gd name="T20" fmla="*/ 83 w 83"/>
                  <a:gd name="T21" fmla="*/ 37 h 344"/>
                  <a:gd name="T22" fmla="*/ 66 w 83"/>
                  <a:gd name="T23" fmla="*/ 0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3" h="344">
                    <a:moveTo>
                      <a:pt x="38" y="344"/>
                    </a:moveTo>
                    <a:lnTo>
                      <a:pt x="42" y="323"/>
                    </a:lnTo>
                    <a:lnTo>
                      <a:pt x="38" y="277"/>
                    </a:lnTo>
                    <a:lnTo>
                      <a:pt x="76" y="254"/>
                    </a:lnTo>
                    <a:lnTo>
                      <a:pt x="24" y="204"/>
                    </a:lnTo>
                    <a:lnTo>
                      <a:pt x="0" y="152"/>
                    </a:lnTo>
                    <a:lnTo>
                      <a:pt x="17" y="124"/>
                    </a:lnTo>
                    <a:lnTo>
                      <a:pt x="37" y="115"/>
                    </a:lnTo>
                    <a:lnTo>
                      <a:pt x="55" y="94"/>
                    </a:lnTo>
                    <a:lnTo>
                      <a:pt x="65" y="66"/>
                    </a:lnTo>
                    <a:lnTo>
                      <a:pt x="83" y="37"/>
                    </a:lnTo>
                    <a:lnTo>
                      <a:pt x="6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347">
                <a:extLst>
                  <a:ext uri="{FF2B5EF4-FFF2-40B4-BE49-F238E27FC236}">
                    <a16:creationId xmlns:a16="http://schemas.microsoft.com/office/drawing/2014/main" id="{89033052-025A-0E53-339D-9BB4849CAA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7" y="2567"/>
                <a:ext cx="235" cy="337"/>
              </a:xfrm>
              <a:custGeom>
                <a:avLst/>
                <a:gdLst>
                  <a:gd name="T0" fmla="*/ 87 w 705"/>
                  <a:gd name="T1" fmla="*/ 1011 h 1011"/>
                  <a:gd name="T2" fmla="*/ 105 w 705"/>
                  <a:gd name="T3" fmla="*/ 990 h 1011"/>
                  <a:gd name="T4" fmla="*/ 96 w 705"/>
                  <a:gd name="T5" fmla="*/ 964 h 1011"/>
                  <a:gd name="T6" fmla="*/ 120 w 705"/>
                  <a:gd name="T7" fmla="*/ 934 h 1011"/>
                  <a:gd name="T8" fmla="*/ 153 w 705"/>
                  <a:gd name="T9" fmla="*/ 925 h 1011"/>
                  <a:gd name="T10" fmla="*/ 174 w 705"/>
                  <a:gd name="T11" fmla="*/ 936 h 1011"/>
                  <a:gd name="T12" fmla="*/ 217 w 705"/>
                  <a:gd name="T13" fmla="*/ 898 h 1011"/>
                  <a:gd name="T14" fmla="*/ 253 w 705"/>
                  <a:gd name="T15" fmla="*/ 923 h 1011"/>
                  <a:gd name="T16" fmla="*/ 247 w 705"/>
                  <a:gd name="T17" fmla="*/ 849 h 1011"/>
                  <a:gd name="T18" fmla="*/ 251 w 705"/>
                  <a:gd name="T19" fmla="*/ 821 h 1011"/>
                  <a:gd name="T20" fmla="*/ 269 w 705"/>
                  <a:gd name="T21" fmla="*/ 800 h 1011"/>
                  <a:gd name="T22" fmla="*/ 309 w 705"/>
                  <a:gd name="T23" fmla="*/ 796 h 1011"/>
                  <a:gd name="T24" fmla="*/ 345 w 705"/>
                  <a:gd name="T25" fmla="*/ 753 h 1011"/>
                  <a:gd name="T26" fmla="*/ 385 w 705"/>
                  <a:gd name="T27" fmla="*/ 749 h 1011"/>
                  <a:gd name="T28" fmla="*/ 397 w 705"/>
                  <a:gd name="T29" fmla="*/ 741 h 1011"/>
                  <a:gd name="T30" fmla="*/ 405 w 705"/>
                  <a:gd name="T31" fmla="*/ 754 h 1011"/>
                  <a:gd name="T32" fmla="*/ 422 w 705"/>
                  <a:gd name="T33" fmla="*/ 719 h 1011"/>
                  <a:gd name="T34" fmla="*/ 482 w 705"/>
                  <a:gd name="T35" fmla="*/ 706 h 1011"/>
                  <a:gd name="T36" fmla="*/ 474 w 705"/>
                  <a:gd name="T37" fmla="*/ 700 h 1011"/>
                  <a:gd name="T38" fmla="*/ 492 w 705"/>
                  <a:gd name="T39" fmla="*/ 679 h 1011"/>
                  <a:gd name="T40" fmla="*/ 499 w 705"/>
                  <a:gd name="T41" fmla="*/ 678 h 1011"/>
                  <a:gd name="T42" fmla="*/ 517 w 705"/>
                  <a:gd name="T43" fmla="*/ 663 h 1011"/>
                  <a:gd name="T44" fmla="*/ 531 w 705"/>
                  <a:gd name="T45" fmla="*/ 669 h 1011"/>
                  <a:gd name="T46" fmla="*/ 543 w 705"/>
                  <a:gd name="T47" fmla="*/ 647 h 1011"/>
                  <a:gd name="T48" fmla="*/ 568 w 705"/>
                  <a:gd name="T49" fmla="*/ 632 h 1011"/>
                  <a:gd name="T50" fmla="*/ 541 w 705"/>
                  <a:gd name="T51" fmla="*/ 554 h 1011"/>
                  <a:gd name="T52" fmla="*/ 539 w 705"/>
                  <a:gd name="T53" fmla="*/ 534 h 1011"/>
                  <a:gd name="T54" fmla="*/ 589 w 705"/>
                  <a:gd name="T55" fmla="*/ 496 h 1011"/>
                  <a:gd name="T56" fmla="*/ 598 w 705"/>
                  <a:gd name="T57" fmla="*/ 447 h 1011"/>
                  <a:gd name="T58" fmla="*/ 661 w 705"/>
                  <a:gd name="T59" fmla="*/ 402 h 1011"/>
                  <a:gd name="T60" fmla="*/ 672 w 705"/>
                  <a:gd name="T61" fmla="*/ 380 h 1011"/>
                  <a:gd name="T62" fmla="*/ 663 w 705"/>
                  <a:gd name="T63" fmla="*/ 348 h 1011"/>
                  <a:gd name="T64" fmla="*/ 694 w 705"/>
                  <a:gd name="T65" fmla="*/ 325 h 1011"/>
                  <a:gd name="T66" fmla="*/ 705 w 705"/>
                  <a:gd name="T67" fmla="*/ 304 h 1011"/>
                  <a:gd name="T68" fmla="*/ 697 w 705"/>
                  <a:gd name="T69" fmla="*/ 277 h 1011"/>
                  <a:gd name="T70" fmla="*/ 665 w 705"/>
                  <a:gd name="T71" fmla="*/ 227 h 1011"/>
                  <a:gd name="T72" fmla="*/ 660 w 705"/>
                  <a:gd name="T73" fmla="*/ 173 h 1011"/>
                  <a:gd name="T74" fmla="*/ 640 w 705"/>
                  <a:gd name="T75" fmla="*/ 175 h 1011"/>
                  <a:gd name="T76" fmla="*/ 616 w 705"/>
                  <a:gd name="T77" fmla="*/ 205 h 1011"/>
                  <a:gd name="T78" fmla="*/ 523 w 705"/>
                  <a:gd name="T79" fmla="*/ 219 h 1011"/>
                  <a:gd name="T80" fmla="*/ 459 w 705"/>
                  <a:gd name="T81" fmla="*/ 252 h 1011"/>
                  <a:gd name="T82" fmla="*/ 413 w 705"/>
                  <a:gd name="T83" fmla="*/ 256 h 1011"/>
                  <a:gd name="T84" fmla="*/ 390 w 705"/>
                  <a:gd name="T85" fmla="*/ 232 h 1011"/>
                  <a:gd name="T86" fmla="*/ 330 w 705"/>
                  <a:gd name="T87" fmla="*/ 231 h 1011"/>
                  <a:gd name="T88" fmla="*/ 307 w 705"/>
                  <a:gd name="T89" fmla="*/ 199 h 1011"/>
                  <a:gd name="T90" fmla="*/ 279 w 705"/>
                  <a:gd name="T91" fmla="*/ 195 h 1011"/>
                  <a:gd name="T92" fmla="*/ 236 w 705"/>
                  <a:gd name="T93" fmla="*/ 166 h 1011"/>
                  <a:gd name="T94" fmla="*/ 216 w 705"/>
                  <a:gd name="T95" fmla="*/ 168 h 1011"/>
                  <a:gd name="T96" fmla="*/ 166 w 705"/>
                  <a:gd name="T97" fmla="*/ 138 h 1011"/>
                  <a:gd name="T98" fmla="*/ 134 w 705"/>
                  <a:gd name="T99" fmla="*/ 149 h 1011"/>
                  <a:gd name="T100" fmla="*/ 113 w 705"/>
                  <a:gd name="T101" fmla="*/ 137 h 1011"/>
                  <a:gd name="T102" fmla="*/ 88 w 705"/>
                  <a:gd name="T103" fmla="*/ 86 h 1011"/>
                  <a:gd name="T104" fmla="*/ 66 w 705"/>
                  <a:gd name="T105" fmla="*/ 68 h 1011"/>
                  <a:gd name="T106" fmla="*/ 21 w 705"/>
                  <a:gd name="T107" fmla="*/ 12 h 1011"/>
                  <a:gd name="T108" fmla="*/ 0 w 705"/>
                  <a:gd name="T109" fmla="*/ 0 h 10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5" h="1011">
                    <a:moveTo>
                      <a:pt x="87" y="1011"/>
                    </a:moveTo>
                    <a:lnTo>
                      <a:pt x="105" y="990"/>
                    </a:lnTo>
                    <a:lnTo>
                      <a:pt x="96" y="964"/>
                    </a:lnTo>
                    <a:lnTo>
                      <a:pt x="120" y="934"/>
                    </a:lnTo>
                    <a:lnTo>
                      <a:pt x="153" y="925"/>
                    </a:lnTo>
                    <a:lnTo>
                      <a:pt x="174" y="936"/>
                    </a:lnTo>
                    <a:lnTo>
                      <a:pt x="217" y="898"/>
                    </a:lnTo>
                    <a:lnTo>
                      <a:pt x="253" y="923"/>
                    </a:lnTo>
                    <a:lnTo>
                      <a:pt x="247" y="849"/>
                    </a:lnTo>
                    <a:lnTo>
                      <a:pt x="251" y="821"/>
                    </a:lnTo>
                    <a:lnTo>
                      <a:pt x="269" y="800"/>
                    </a:lnTo>
                    <a:lnTo>
                      <a:pt x="309" y="796"/>
                    </a:lnTo>
                    <a:lnTo>
                      <a:pt x="345" y="753"/>
                    </a:lnTo>
                    <a:lnTo>
                      <a:pt x="385" y="749"/>
                    </a:lnTo>
                    <a:lnTo>
                      <a:pt x="397" y="741"/>
                    </a:lnTo>
                    <a:lnTo>
                      <a:pt x="405" y="754"/>
                    </a:lnTo>
                    <a:lnTo>
                      <a:pt x="422" y="719"/>
                    </a:lnTo>
                    <a:lnTo>
                      <a:pt x="482" y="706"/>
                    </a:lnTo>
                    <a:lnTo>
                      <a:pt x="474" y="700"/>
                    </a:lnTo>
                    <a:lnTo>
                      <a:pt x="492" y="679"/>
                    </a:lnTo>
                    <a:lnTo>
                      <a:pt x="499" y="678"/>
                    </a:lnTo>
                    <a:lnTo>
                      <a:pt x="517" y="663"/>
                    </a:lnTo>
                    <a:lnTo>
                      <a:pt x="531" y="669"/>
                    </a:lnTo>
                    <a:lnTo>
                      <a:pt x="543" y="647"/>
                    </a:lnTo>
                    <a:lnTo>
                      <a:pt x="568" y="632"/>
                    </a:lnTo>
                    <a:lnTo>
                      <a:pt x="541" y="554"/>
                    </a:lnTo>
                    <a:lnTo>
                      <a:pt x="539" y="534"/>
                    </a:lnTo>
                    <a:lnTo>
                      <a:pt x="589" y="496"/>
                    </a:lnTo>
                    <a:lnTo>
                      <a:pt x="598" y="447"/>
                    </a:lnTo>
                    <a:lnTo>
                      <a:pt x="661" y="402"/>
                    </a:lnTo>
                    <a:lnTo>
                      <a:pt x="672" y="380"/>
                    </a:lnTo>
                    <a:lnTo>
                      <a:pt x="663" y="348"/>
                    </a:lnTo>
                    <a:lnTo>
                      <a:pt x="694" y="325"/>
                    </a:lnTo>
                    <a:lnTo>
                      <a:pt x="705" y="304"/>
                    </a:lnTo>
                    <a:lnTo>
                      <a:pt x="697" y="277"/>
                    </a:lnTo>
                    <a:lnTo>
                      <a:pt x="665" y="227"/>
                    </a:lnTo>
                    <a:lnTo>
                      <a:pt x="660" y="173"/>
                    </a:lnTo>
                    <a:lnTo>
                      <a:pt x="640" y="175"/>
                    </a:lnTo>
                    <a:lnTo>
                      <a:pt x="616" y="205"/>
                    </a:lnTo>
                    <a:lnTo>
                      <a:pt x="523" y="219"/>
                    </a:lnTo>
                    <a:lnTo>
                      <a:pt x="459" y="252"/>
                    </a:lnTo>
                    <a:lnTo>
                      <a:pt x="413" y="256"/>
                    </a:lnTo>
                    <a:lnTo>
                      <a:pt x="390" y="232"/>
                    </a:lnTo>
                    <a:lnTo>
                      <a:pt x="330" y="231"/>
                    </a:lnTo>
                    <a:lnTo>
                      <a:pt x="307" y="199"/>
                    </a:lnTo>
                    <a:lnTo>
                      <a:pt x="279" y="195"/>
                    </a:lnTo>
                    <a:lnTo>
                      <a:pt x="236" y="166"/>
                    </a:lnTo>
                    <a:lnTo>
                      <a:pt x="216" y="168"/>
                    </a:lnTo>
                    <a:lnTo>
                      <a:pt x="166" y="138"/>
                    </a:lnTo>
                    <a:lnTo>
                      <a:pt x="134" y="149"/>
                    </a:lnTo>
                    <a:lnTo>
                      <a:pt x="113" y="137"/>
                    </a:lnTo>
                    <a:lnTo>
                      <a:pt x="88" y="86"/>
                    </a:lnTo>
                    <a:lnTo>
                      <a:pt x="66" y="68"/>
                    </a:lnTo>
                    <a:lnTo>
                      <a:pt x="21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348">
                <a:extLst>
                  <a:ext uri="{FF2B5EF4-FFF2-40B4-BE49-F238E27FC236}">
                    <a16:creationId xmlns:a16="http://schemas.microsoft.com/office/drawing/2014/main" id="{30C55796-E98F-AF95-A331-9B3CC9AC59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5" y="36"/>
                <a:ext cx="269" cy="368"/>
              </a:xfrm>
              <a:custGeom>
                <a:avLst/>
                <a:gdLst>
                  <a:gd name="T0" fmla="*/ 740 w 808"/>
                  <a:gd name="T1" fmla="*/ 1104 h 1104"/>
                  <a:gd name="T2" fmla="*/ 744 w 808"/>
                  <a:gd name="T3" fmla="*/ 1078 h 1104"/>
                  <a:gd name="T4" fmla="*/ 756 w 808"/>
                  <a:gd name="T5" fmla="*/ 1057 h 1104"/>
                  <a:gd name="T6" fmla="*/ 752 w 808"/>
                  <a:gd name="T7" fmla="*/ 1023 h 1104"/>
                  <a:gd name="T8" fmla="*/ 771 w 808"/>
                  <a:gd name="T9" fmla="*/ 1008 h 1104"/>
                  <a:gd name="T10" fmla="*/ 762 w 808"/>
                  <a:gd name="T11" fmla="*/ 982 h 1104"/>
                  <a:gd name="T12" fmla="*/ 787 w 808"/>
                  <a:gd name="T13" fmla="*/ 960 h 1104"/>
                  <a:gd name="T14" fmla="*/ 779 w 808"/>
                  <a:gd name="T15" fmla="*/ 940 h 1104"/>
                  <a:gd name="T16" fmla="*/ 783 w 808"/>
                  <a:gd name="T17" fmla="*/ 920 h 1104"/>
                  <a:gd name="T18" fmla="*/ 808 w 808"/>
                  <a:gd name="T19" fmla="*/ 904 h 1104"/>
                  <a:gd name="T20" fmla="*/ 778 w 808"/>
                  <a:gd name="T21" fmla="*/ 866 h 1104"/>
                  <a:gd name="T22" fmla="*/ 690 w 808"/>
                  <a:gd name="T23" fmla="*/ 854 h 1104"/>
                  <a:gd name="T24" fmla="*/ 688 w 808"/>
                  <a:gd name="T25" fmla="*/ 841 h 1104"/>
                  <a:gd name="T26" fmla="*/ 715 w 808"/>
                  <a:gd name="T27" fmla="*/ 839 h 1104"/>
                  <a:gd name="T28" fmla="*/ 732 w 808"/>
                  <a:gd name="T29" fmla="*/ 810 h 1104"/>
                  <a:gd name="T30" fmla="*/ 717 w 808"/>
                  <a:gd name="T31" fmla="*/ 779 h 1104"/>
                  <a:gd name="T32" fmla="*/ 687 w 808"/>
                  <a:gd name="T33" fmla="*/ 748 h 1104"/>
                  <a:gd name="T34" fmla="*/ 670 w 808"/>
                  <a:gd name="T35" fmla="*/ 715 h 1104"/>
                  <a:gd name="T36" fmla="*/ 726 w 808"/>
                  <a:gd name="T37" fmla="*/ 670 h 1104"/>
                  <a:gd name="T38" fmla="*/ 725 w 808"/>
                  <a:gd name="T39" fmla="*/ 650 h 1104"/>
                  <a:gd name="T40" fmla="*/ 691 w 808"/>
                  <a:gd name="T41" fmla="*/ 653 h 1104"/>
                  <a:gd name="T42" fmla="*/ 687 w 808"/>
                  <a:gd name="T43" fmla="*/ 607 h 1104"/>
                  <a:gd name="T44" fmla="*/ 651 w 808"/>
                  <a:gd name="T45" fmla="*/ 584 h 1104"/>
                  <a:gd name="T46" fmla="*/ 597 w 808"/>
                  <a:gd name="T47" fmla="*/ 588 h 1104"/>
                  <a:gd name="T48" fmla="*/ 590 w 808"/>
                  <a:gd name="T49" fmla="*/ 575 h 1104"/>
                  <a:gd name="T50" fmla="*/ 588 w 808"/>
                  <a:gd name="T51" fmla="*/ 555 h 1104"/>
                  <a:gd name="T52" fmla="*/ 555 w 808"/>
                  <a:gd name="T53" fmla="*/ 558 h 1104"/>
                  <a:gd name="T54" fmla="*/ 534 w 808"/>
                  <a:gd name="T55" fmla="*/ 554 h 1104"/>
                  <a:gd name="T56" fmla="*/ 527 w 808"/>
                  <a:gd name="T57" fmla="*/ 541 h 1104"/>
                  <a:gd name="T58" fmla="*/ 538 w 808"/>
                  <a:gd name="T59" fmla="*/ 520 h 1104"/>
                  <a:gd name="T60" fmla="*/ 528 w 808"/>
                  <a:gd name="T61" fmla="*/ 480 h 1104"/>
                  <a:gd name="T62" fmla="*/ 577 w 808"/>
                  <a:gd name="T63" fmla="*/ 436 h 1104"/>
                  <a:gd name="T64" fmla="*/ 540 w 808"/>
                  <a:gd name="T65" fmla="*/ 399 h 1104"/>
                  <a:gd name="T66" fmla="*/ 508 w 808"/>
                  <a:gd name="T67" fmla="*/ 409 h 1104"/>
                  <a:gd name="T68" fmla="*/ 508 w 808"/>
                  <a:gd name="T69" fmla="*/ 415 h 1104"/>
                  <a:gd name="T70" fmla="*/ 516 w 808"/>
                  <a:gd name="T71" fmla="*/ 435 h 1104"/>
                  <a:gd name="T72" fmla="*/ 486 w 808"/>
                  <a:gd name="T73" fmla="*/ 464 h 1104"/>
                  <a:gd name="T74" fmla="*/ 470 w 808"/>
                  <a:gd name="T75" fmla="*/ 439 h 1104"/>
                  <a:gd name="T76" fmla="*/ 450 w 808"/>
                  <a:gd name="T77" fmla="*/ 434 h 1104"/>
                  <a:gd name="T78" fmla="*/ 411 w 808"/>
                  <a:gd name="T79" fmla="*/ 451 h 1104"/>
                  <a:gd name="T80" fmla="*/ 376 w 808"/>
                  <a:gd name="T81" fmla="*/ 434 h 1104"/>
                  <a:gd name="T82" fmla="*/ 302 w 808"/>
                  <a:gd name="T83" fmla="*/ 434 h 1104"/>
                  <a:gd name="T84" fmla="*/ 244 w 808"/>
                  <a:gd name="T85" fmla="*/ 386 h 1104"/>
                  <a:gd name="T86" fmla="*/ 223 w 808"/>
                  <a:gd name="T87" fmla="*/ 381 h 1104"/>
                  <a:gd name="T88" fmla="*/ 221 w 808"/>
                  <a:gd name="T89" fmla="*/ 355 h 1104"/>
                  <a:gd name="T90" fmla="*/ 197 w 808"/>
                  <a:gd name="T91" fmla="*/ 317 h 1104"/>
                  <a:gd name="T92" fmla="*/ 227 w 808"/>
                  <a:gd name="T93" fmla="*/ 287 h 1104"/>
                  <a:gd name="T94" fmla="*/ 234 w 808"/>
                  <a:gd name="T95" fmla="*/ 273 h 1104"/>
                  <a:gd name="T96" fmla="*/ 158 w 808"/>
                  <a:gd name="T97" fmla="*/ 260 h 1104"/>
                  <a:gd name="T98" fmla="*/ 108 w 808"/>
                  <a:gd name="T99" fmla="*/ 230 h 1104"/>
                  <a:gd name="T100" fmla="*/ 37 w 808"/>
                  <a:gd name="T101" fmla="*/ 36 h 1104"/>
                  <a:gd name="T102" fmla="*/ 21 w 808"/>
                  <a:gd name="T103" fmla="*/ 11 h 1104"/>
                  <a:gd name="T104" fmla="*/ 0 w 808"/>
                  <a:gd name="T105" fmla="*/ 0 h 1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08" h="1104">
                    <a:moveTo>
                      <a:pt x="740" y="1104"/>
                    </a:moveTo>
                    <a:lnTo>
                      <a:pt x="744" y="1078"/>
                    </a:lnTo>
                    <a:lnTo>
                      <a:pt x="756" y="1057"/>
                    </a:lnTo>
                    <a:lnTo>
                      <a:pt x="752" y="1023"/>
                    </a:lnTo>
                    <a:lnTo>
                      <a:pt x="771" y="1008"/>
                    </a:lnTo>
                    <a:lnTo>
                      <a:pt x="762" y="982"/>
                    </a:lnTo>
                    <a:lnTo>
                      <a:pt x="787" y="960"/>
                    </a:lnTo>
                    <a:lnTo>
                      <a:pt x="779" y="940"/>
                    </a:lnTo>
                    <a:lnTo>
                      <a:pt x="783" y="920"/>
                    </a:lnTo>
                    <a:lnTo>
                      <a:pt x="808" y="904"/>
                    </a:lnTo>
                    <a:lnTo>
                      <a:pt x="778" y="866"/>
                    </a:lnTo>
                    <a:lnTo>
                      <a:pt x="690" y="854"/>
                    </a:lnTo>
                    <a:lnTo>
                      <a:pt x="688" y="841"/>
                    </a:lnTo>
                    <a:lnTo>
                      <a:pt x="715" y="839"/>
                    </a:lnTo>
                    <a:lnTo>
                      <a:pt x="732" y="810"/>
                    </a:lnTo>
                    <a:lnTo>
                      <a:pt x="717" y="779"/>
                    </a:lnTo>
                    <a:lnTo>
                      <a:pt x="687" y="748"/>
                    </a:lnTo>
                    <a:lnTo>
                      <a:pt x="670" y="715"/>
                    </a:lnTo>
                    <a:lnTo>
                      <a:pt x="726" y="670"/>
                    </a:lnTo>
                    <a:lnTo>
                      <a:pt x="725" y="650"/>
                    </a:lnTo>
                    <a:lnTo>
                      <a:pt x="691" y="653"/>
                    </a:lnTo>
                    <a:lnTo>
                      <a:pt x="687" y="607"/>
                    </a:lnTo>
                    <a:lnTo>
                      <a:pt x="651" y="584"/>
                    </a:lnTo>
                    <a:lnTo>
                      <a:pt x="597" y="588"/>
                    </a:lnTo>
                    <a:lnTo>
                      <a:pt x="590" y="575"/>
                    </a:lnTo>
                    <a:lnTo>
                      <a:pt x="588" y="555"/>
                    </a:lnTo>
                    <a:lnTo>
                      <a:pt x="555" y="558"/>
                    </a:lnTo>
                    <a:lnTo>
                      <a:pt x="534" y="554"/>
                    </a:lnTo>
                    <a:lnTo>
                      <a:pt x="527" y="541"/>
                    </a:lnTo>
                    <a:lnTo>
                      <a:pt x="538" y="520"/>
                    </a:lnTo>
                    <a:lnTo>
                      <a:pt x="528" y="480"/>
                    </a:lnTo>
                    <a:lnTo>
                      <a:pt x="577" y="436"/>
                    </a:lnTo>
                    <a:lnTo>
                      <a:pt x="540" y="399"/>
                    </a:lnTo>
                    <a:lnTo>
                      <a:pt x="508" y="409"/>
                    </a:lnTo>
                    <a:lnTo>
                      <a:pt x="508" y="415"/>
                    </a:lnTo>
                    <a:lnTo>
                      <a:pt x="516" y="435"/>
                    </a:lnTo>
                    <a:lnTo>
                      <a:pt x="486" y="464"/>
                    </a:lnTo>
                    <a:lnTo>
                      <a:pt x="470" y="439"/>
                    </a:lnTo>
                    <a:lnTo>
                      <a:pt x="450" y="434"/>
                    </a:lnTo>
                    <a:lnTo>
                      <a:pt x="411" y="451"/>
                    </a:lnTo>
                    <a:lnTo>
                      <a:pt x="376" y="434"/>
                    </a:lnTo>
                    <a:lnTo>
                      <a:pt x="302" y="434"/>
                    </a:lnTo>
                    <a:lnTo>
                      <a:pt x="244" y="386"/>
                    </a:lnTo>
                    <a:lnTo>
                      <a:pt x="223" y="381"/>
                    </a:lnTo>
                    <a:lnTo>
                      <a:pt x="221" y="355"/>
                    </a:lnTo>
                    <a:lnTo>
                      <a:pt x="197" y="317"/>
                    </a:lnTo>
                    <a:lnTo>
                      <a:pt x="227" y="287"/>
                    </a:lnTo>
                    <a:lnTo>
                      <a:pt x="234" y="273"/>
                    </a:lnTo>
                    <a:lnTo>
                      <a:pt x="158" y="260"/>
                    </a:lnTo>
                    <a:lnTo>
                      <a:pt x="108" y="230"/>
                    </a:lnTo>
                    <a:lnTo>
                      <a:pt x="37" y="36"/>
                    </a:lnTo>
                    <a:lnTo>
                      <a:pt x="21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349">
                <a:extLst>
                  <a:ext uri="{FF2B5EF4-FFF2-40B4-BE49-F238E27FC236}">
                    <a16:creationId xmlns:a16="http://schemas.microsoft.com/office/drawing/2014/main" id="{BC90EF40-1F96-9B6E-7DD7-EAE06BCE89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6" y="36"/>
                <a:ext cx="129" cy="252"/>
              </a:xfrm>
              <a:custGeom>
                <a:avLst/>
                <a:gdLst>
                  <a:gd name="T0" fmla="*/ 386 w 386"/>
                  <a:gd name="T1" fmla="*/ 0 h 754"/>
                  <a:gd name="T2" fmla="*/ 169 w 386"/>
                  <a:gd name="T3" fmla="*/ 60 h 754"/>
                  <a:gd name="T4" fmla="*/ 114 w 386"/>
                  <a:gd name="T5" fmla="*/ 99 h 754"/>
                  <a:gd name="T6" fmla="*/ 77 w 386"/>
                  <a:gd name="T7" fmla="*/ 136 h 754"/>
                  <a:gd name="T8" fmla="*/ 31 w 386"/>
                  <a:gd name="T9" fmla="*/ 160 h 754"/>
                  <a:gd name="T10" fmla="*/ 42 w 386"/>
                  <a:gd name="T11" fmla="*/ 266 h 754"/>
                  <a:gd name="T12" fmla="*/ 32 w 386"/>
                  <a:gd name="T13" fmla="*/ 307 h 754"/>
                  <a:gd name="T14" fmla="*/ 13 w 386"/>
                  <a:gd name="T15" fmla="*/ 330 h 754"/>
                  <a:gd name="T16" fmla="*/ 9 w 386"/>
                  <a:gd name="T17" fmla="*/ 357 h 754"/>
                  <a:gd name="T18" fmla="*/ 23 w 386"/>
                  <a:gd name="T19" fmla="*/ 496 h 754"/>
                  <a:gd name="T20" fmla="*/ 40 w 386"/>
                  <a:gd name="T21" fmla="*/ 541 h 754"/>
                  <a:gd name="T22" fmla="*/ 21 w 386"/>
                  <a:gd name="T23" fmla="*/ 550 h 754"/>
                  <a:gd name="T24" fmla="*/ 0 w 386"/>
                  <a:gd name="T25" fmla="*/ 686 h 754"/>
                  <a:gd name="T26" fmla="*/ 16 w 386"/>
                  <a:gd name="T27" fmla="*/ 711 h 754"/>
                  <a:gd name="T28" fmla="*/ 51 w 386"/>
                  <a:gd name="T29" fmla="*/ 728 h 754"/>
                  <a:gd name="T30" fmla="*/ 60 w 386"/>
                  <a:gd name="T31" fmla="*/ 754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86" h="754">
                    <a:moveTo>
                      <a:pt x="386" y="0"/>
                    </a:moveTo>
                    <a:lnTo>
                      <a:pt x="169" y="60"/>
                    </a:lnTo>
                    <a:lnTo>
                      <a:pt x="114" y="99"/>
                    </a:lnTo>
                    <a:lnTo>
                      <a:pt x="77" y="136"/>
                    </a:lnTo>
                    <a:lnTo>
                      <a:pt x="31" y="160"/>
                    </a:lnTo>
                    <a:lnTo>
                      <a:pt x="42" y="266"/>
                    </a:lnTo>
                    <a:lnTo>
                      <a:pt x="32" y="307"/>
                    </a:lnTo>
                    <a:lnTo>
                      <a:pt x="13" y="330"/>
                    </a:lnTo>
                    <a:lnTo>
                      <a:pt x="9" y="357"/>
                    </a:lnTo>
                    <a:lnTo>
                      <a:pt x="23" y="496"/>
                    </a:lnTo>
                    <a:lnTo>
                      <a:pt x="40" y="541"/>
                    </a:lnTo>
                    <a:lnTo>
                      <a:pt x="21" y="550"/>
                    </a:lnTo>
                    <a:lnTo>
                      <a:pt x="0" y="686"/>
                    </a:lnTo>
                    <a:lnTo>
                      <a:pt x="16" y="711"/>
                    </a:lnTo>
                    <a:lnTo>
                      <a:pt x="51" y="728"/>
                    </a:lnTo>
                    <a:lnTo>
                      <a:pt x="60" y="7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350">
                <a:extLst>
                  <a:ext uri="{FF2B5EF4-FFF2-40B4-BE49-F238E27FC236}">
                    <a16:creationId xmlns:a16="http://schemas.microsoft.com/office/drawing/2014/main" id="{DB8280D6-B5BF-FAEE-BF44-0F3E1F2925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6" y="283"/>
                <a:ext cx="356" cy="133"/>
              </a:xfrm>
              <a:custGeom>
                <a:avLst/>
                <a:gdLst>
                  <a:gd name="T0" fmla="*/ 0 w 1066"/>
                  <a:gd name="T1" fmla="*/ 14 h 400"/>
                  <a:gd name="T2" fmla="*/ 22 w 1066"/>
                  <a:gd name="T3" fmla="*/ 32 h 400"/>
                  <a:gd name="T4" fmla="*/ 86 w 1066"/>
                  <a:gd name="T5" fmla="*/ 0 h 400"/>
                  <a:gd name="T6" fmla="*/ 113 w 1066"/>
                  <a:gd name="T7" fmla="*/ 4 h 400"/>
                  <a:gd name="T8" fmla="*/ 192 w 1066"/>
                  <a:gd name="T9" fmla="*/ 56 h 400"/>
                  <a:gd name="T10" fmla="*/ 231 w 1066"/>
                  <a:gd name="T11" fmla="*/ 40 h 400"/>
                  <a:gd name="T12" fmla="*/ 232 w 1066"/>
                  <a:gd name="T13" fmla="*/ 53 h 400"/>
                  <a:gd name="T14" fmla="*/ 214 w 1066"/>
                  <a:gd name="T15" fmla="*/ 75 h 400"/>
                  <a:gd name="T16" fmla="*/ 221 w 1066"/>
                  <a:gd name="T17" fmla="*/ 88 h 400"/>
                  <a:gd name="T18" fmla="*/ 263 w 1066"/>
                  <a:gd name="T19" fmla="*/ 104 h 400"/>
                  <a:gd name="T20" fmla="*/ 313 w 1066"/>
                  <a:gd name="T21" fmla="*/ 132 h 400"/>
                  <a:gd name="T22" fmla="*/ 320 w 1066"/>
                  <a:gd name="T23" fmla="*/ 139 h 400"/>
                  <a:gd name="T24" fmla="*/ 315 w 1066"/>
                  <a:gd name="T25" fmla="*/ 152 h 400"/>
                  <a:gd name="T26" fmla="*/ 325 w 1066"/>
                  <a:gd name="T27" fmla="*/ 185 h 400"/>
                  <a:gd name="T28" fmla="*/ 358 w 1066"/>
                  <a:gd name="T29" fmla="*/ 182 h 400"/>
                  <a:gd name="T30" fmla="*/ 373 w 1066"/>
                  <a:gd name="T31" fmla="*/ 201 h 400"/>
                  <a:gd name="T32" fmla="*/ 392 w 1066"/>
                  <a:gd name="T33" fmla="*/ 186 h 400"/>
                  <a:gd name="T34" fmla="*/ 425 w 1066"/>
                  <a:gd name="T35" fmla="*/ 177 h 400"/>
                  <a:gd name="T36" fmla="*/ 438 w 1066"/>
                  <a:gd name="T37" fmla="*/ 182 h 400"/>
                  <a:gd name="T38" fmla="*/ 464 w 1066"/>
                  <a:gd name="T39" fmla="*/ 166 h 400"/>
                  <a:gd name="T40" fmla="*/ 485 w 1066"/>
                  <a:gd name="T41" fmla="*/ 178 h 400"/>
                  <a:gd name="T42" fmla="*/ 505 w 1066"/>
                  <a:gd name="T43" fmla="*/ 176 h 400"/>
                  <a:gd name="T44" fmla="*/ 509 w 1066"/>
                  <a:gd name="T45" fmla="*/ 154 h 400"/>
                  <a:gd name="T46" fmla="*/ 526 w 1066"/>
                  <a:gd name="T47" fmla="*/ 187 h 400"/>
                  <a:gd name="T48" fmla="*/ 564 w 1066"/>
                  <a:gd name="T49" fmla="*/ 157 h 400"/>
                  <a:gd name="T50" fmla="*/ 598 w 1066"/>
                  <a:gd name="T51" fmla="*/ 160 h 400"/>
                  <a:gd name="T52" fmla="*/ 606 w 1066"/>
                  <a:gd name="T53" fmla="*/ 180 h 400"/>
                  <a:gd name="T54" fmla="*/ 627 w 1066"/>
                  <a:gd name="T55" fmla="*/ 198 h 400"/>
                  <a:gd name="T56" fmla="*/ 597 w 1066"/>
                  <a:gd name="T57" fmla="*/ 221 h 400"/>
                  <a:gd name="T58" fmla="*/ 577 w 1066"/>
                  <a:gd name="T59" fmla="*/ 222 h 400"/>
                  <a:gd name="T60" fmla="*/ 551 w 1066"/>
                  <a:gd name="T61" fmla="*/ 245 h 400"/>
                  <a:gd name="T62" fmla="*/ 543 w 1066"/>
                  <a:gd name="T63" fmla="*/ 299 h 400"/>
                  <a:gd name="T64" fmla="*/ 572 w 1066"/>
                  <a:gd name="T65" fmla="*/ 323 h 400"/>
                  <a:gd name="T66" fmla="*/ 596 w 1066"/>
                  <a:gd name="T67" fmla="*/ 281 h 400"/>
                  <a:gd name="T68" fmla="*/ 641 w 1066"/>
                  <a:gd name="T69" fmla="*/ 263 h 400"/>
                  <a:gd name="T70" fmla="*/ 657 w 1066"/>
                  <a:gd name="T71" fmla="*/ 288 h 400"/>
                  <a:gd name="T72" fmla="*/ 675 w 1066"/>
                  <a:gd name="T73" fmla="*/ 267 h 400"/>
                  <a:gd name="T74" fmla="*/ 688 w 1066"/>
                  <a:gd name="T75" fmla="*/ 273 h 400"/>
                  <a:gd name="T76" fmla="*/ 683 w 1066"/>
                  <a:gd name="T77" fmla="*/ 286 h 400"/>
                  <a:gd name="T78" fmla="*/ 690 w 1066"/>
                  <a:gd name="T79" fmla="*/ 293 h 400"/>
                  <a:gd name="T80" fmla="*/ 774 w 1066"/>
                  <a:gd name="T81" fmla="*/ 325 h 400"/>
                  <a:gd name="T82" fmla="*/ 781 w 1066"/>
                  <a:gd name="T83" fmla="*/ 331 h 400"/>
                  <a:gd name="T84" fmla="*/ 794 w 1066"/>
                  <a:gd name="T85" fmla="*/ 323 h 400"/>
                  <a:gd name="T86" fmla="*/ 779 w 1066"/>
                  <a:gd name="T87" fmla="*/ 310 h 400"/>
                  <a:gd name="T88" fmla="*/ 790 w 1066"/>
                  <a:gd name="T89" fmla="*/ 283 h 400"/>
                  <a:gd name="T90" fmla="*/ 797 w 1066"/>
                  <a:gd name="T91" fmla="*/ 282 h 400"/>
                  <a:gd name="T92" fmla="*/ 839 w 1066"/>
                  <a:gd name="T93" fmla="*/ 305 h 400"/>
                  <a:gd name="T94" fmla="*/ 834 w 1066"/>
                  <a:gd name="T95" fmla="*/ 326 h 400"/>
                  <a:gd name="T96" fmla="*/ 812 w 1066"/>
                  <a:gd name="T97" fmla="*/ 368 h 400"/>
                  <a:gd name="T98" fmla="*/ 813 w 1066"/>
                  <a:gd name="T99" fmla="*/ 381 h 400"/>
                  <a:gd name="T100" fmla="*/ 833 w 1066"/>
                  <a:gd name="T101" fmla="*/ 380 h 400"/>
                  <a:gd name="T102" fmla="*/ 896 w 1066"/>
                  <a:gd name="T103" fmla="*/ 340 h 400"/>
                  <a:gd name="T104" fmla="*/ 907 w 1066"/>
                  <a:gd name="T105" fmla="*/ 380 h 400"/>
                  <a:gd name="T106" fmla="*/ 894 w 1066"/>
                  <a:gd name="T107" fmla="*/ 394 h 400"/>
                  <a:gd name="T108" fmla="*/ 901 w 1066"/>
                  <a:gd name="T109" fmla="*/ 400 h 400"/>
                  <a:gd name="T110" fmla="*/ 966 w 1066"/>
                  <a:gd name="T111" fmla="*/ 367 h 400"/>
                  <a:gd name="T112" fmla="*/ 986 w 1066"/>
                  <a:gd name="T113" fmla="*/ 373 h 400"/>
                  <a:gd name="T114" fmla="*/ 1018 w 1066"/>
                  <a:gd name="T115" fmla="*/ 362 h 400"/>
                  <a:gd name="T116" fmla="*/ 1059 w 1066"/>
                  <a:gd name="T117" fmla="*/ 372 h 400"/>
                  <a:gd name="T118" fmla="*/ 1066 w 1066"/>
                  <a:gd name="T119" fmla="*/ 364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66" h="400">
                    <a:moveTo>
                      <a:pt x="0" y="14"/>
                    </a:moveTo>
                    <a:lnTo>
                      <a:pt x="22" y="32"/>
                    </a:lnTo>
                    <a:lnTo>
                      <a:pt x="86" y="0"/>
                    </a:lnTo>
                    <a:lnTo>
                      <a:pt x="113" y="4"/>
                    </a:lnTo>
                    <a:lnTo>
                      <a:pt x="192" y="56"/>
                    </a:lnTo>
                    <a:lnTo>
                      <a:pt x="231" y="40"/>
                    </a:lnTo>
                    <a:lnTo>
                      <a:pt x="232" y="53"/>
                    </a:lnTo>
                    <a:lnTo>
                      <a:pt x="214" y="75"/>
                    </a:lnTo>
                    <a:lnTo>
                      <a:pt x="221" y="88"/>
                    </a:lnTo>
                    <a:lnTo>
                      <a:pt x="263" y="104"/>
                    </a:lnTo>
                    <a:lnTo>
                      <a:pt x="313" y="132"/>
                    </a:lnTo>
                    <a:lnTo>
                      <a:pt x="320" y="139"/>
                    </a:lnTo>
                    <a:lnTo>
                      <a:pt x="315" y="152"/>
                    </a:lnTo>
                    <a:lnTo>
                      <a:pt x="325" y="185"/>
                    </a:lnTo>
                    <a:lnTo>
                      <a:pt x="358" y="182"/>
                    </a:lnTo>
                    <a:lnTo>
                      <a:pt x="373" y="201"/>
                    </a:lnTo>
                    <a:lnTo>
                      <a:pt x="392" y="186"/>
                    </a:lnTo>
                    <a:lnTo>
                      <a:pt x="425" y="177"/>
                    </a:lnTo>
                    <a:lnTo>
                      <a:pt x="438" y="182"/>
                    </a:lnTo>
                    <a:lnTo>
                      <a:pt x="464" y="166"/>
                    </a:lnTo>
                    <a:lnTo>
                      <a:pt x="485" y="178"/>
                    </a:lnTo>
                    <a:lnTo>
                      <a:pt x="505" y="176"/>
                    </a:lnTo>
                    <a:lnTo>
                      <a:pt x="509" y="154"/>
                    </a:lnTo>
                    <a:lnTo>
                      <a:pt x="526" y="187"/>
                    </a:lnTo>
                    <a:lnTo>
                      <a:pt x="564" y="157"/>
                    </a:lnTo>
                    <a:lnTo>
                      <a:pt x="598" y="160"/>
                    </a:lnTo>
                    <a:lnTo>
                      <a:pt x="606" y="180"/>
                    </a:lnTo>
                    <a:lnTo>
                      <a:pt x="627" y="198"/>
                    </a:lnTo>
                    <a:lnTo>
                      <a:pt x="597" y="221"/>
                    </a:lnTo>
                    <a:lnTo>
                      <a:pt x="577" y="222"/>
                    </a:lnTo>
                    <a:lnTo>
                      <a:pt x="551" y="245"/>
                    </a:lnTo>
                    <a:lnTo>
                      <a:pt x="543" y="299"/>
                    </a:lnTo>
                    <a:lnTo>
                      <a:pt x="572" y="323"/>
                    </a:lnTo>
                    <a:lnTo>
                      <a:pt x="596" y="281"/>
                    </a:lnTo>
                    <a:lnTo>
                      <a:pt x="641" y="263"/>
                    </a:lnTo>
                    <a:lnTo>
                      <a:pt x="657" y="288"/>
                    </a:lnTo>
                    <a:lnTo>
                      <a:pt x="675" y="267"/>
                    </a:lnTo>
                    <a:lnTo>
                      <a:pt x="688" y="273"/>
                    </a:lnTo>
                    <a:lnTo>
                      <a:pt x="683" y="286"/>
                    </a:lnTo>
                    <a:lnTo>
                      <a:pt x="690" y="293"/>
                    </a:lnTo>
                    <a:lnTo>
                      <a:pt x="774" y="325"/>
                    </a:lnTo>
                    <a:lnTo>
                      <a:pt x="781" y="331"/>
                    </a:lnTo>
                    <a:lnTo>
                      <a:pt x="794" y="323"/>
                    </a:lnTo>
                    <a:lnTo>
                      <a:pt x="779" y="310"/>
                    </a:lnTo>
                    <a:lnTo>
                      <a:pt x="790" y="283"/>
                    </a:lnTo>
                    <a:lnTo>
                      <a:pt x="797" y="282"/>
                    </a:lnTo>
                    <a:lnTo>
                      <a:pt x="839" y="305"/>
                    </a:lnTo>
                    <a:lnTo>
                      <a:pt x="834" y="326"/>
                    </a:lnTo>
                    <a:lnTo>
                      <a:pt x="812" y="368"/>
                    </a:lnTo>
                    <a:lnTo>
                      <a:pt x="813" y="381"/>
                    </a:lnTo>
                    <a:lnTo>
                      <a:pt x="833" y="380"/>
                    </a:lnTo>
                    <a:lnTo>
                      <a:pt x="896" y="340"/>
                    </a:lnTo>
                    <a:lnTo>
                      <a:pt x="907" y="380"/>
                    </a:lnTo>
                    <a:lnTo>
                      <a:pt x="894" y="394"/>
                    </a:lnTo>
                    <a:lnTo>
                      <a:pt x="901" y="400"/>
                    </a:lnTo>
                    <a:lnTo>
                      <a:pt x="966" y="367"/>
                    </a:lnTo>
                    <a:lnTo>
                      <a:pt x="986" y="373"/>
                    </a:lnTo>
                    <a:lnTo>
                      <a:pt x="1018" y="362"/>
                    </a:lnTo>
                    <a:lnTo>
                      <a:pt x="1059" y="372"/>
                    </a:lnTo>
                    <a:lnTo>
                      <a:pt x="1066" y="3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351">
                <a:extLst>
                  <a:ext uri="{FF2B5EF4-FFF2-40B4-BE49-F238E27FC236}">
                    <a16:creationId xmlns:a16="http://schemas.microsoft.com/office/drawing/2014/main" id="{AC79AA76-5C09-225C-49ED-681A4CBC70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281"/>
                <a:ext cx="74" cy="114"/>
              </a:xfrm>
              <a:custGeom>
                <a:avLst/>
                <a:gdLst>
                  <a:gd name="T0" fmla="*/ 198 w 222"/>
                  <a:gd name="T1" fmla="*/ 19 h 340"/>
                  <a:gd name="T2" fmla="*/ 183 w 222"/>
                  <a:gd name="T3" fmla="*/ 0 h 340"/>
                  <a:gd name="T4" fmla="*/ 137 w 222"/>
                  <a:gd name="T5" fmla="*/ 5 h 340"/>
                  <a:gd name="T6" fmla="*/ 118 w 222"/>
                  <a:gd name="T7" fmla="*/ 94 h 340"/>
                  <a:gd name="T8" fmla="*/ 134 w 222"/>
                  <a:gd name="T9" fmla="*/ 119 h 340"/>
                  <a:gd name="T10" fmla="*/ 161 w 222"/>
                  <a:gd name="T11" fmla="*/ 124 h 340"/>
                  <a:gd name="T12" fmla="*/ 179 w 222"/>
                  <a:gd name="T13" fmla="*/ 169 h 340"/>
                  <a:gd name="T14" fmla="*/ 220 w 222"/>
                  <a:gd name="T15" fmla="*/ 185 h 340"/>
                  <a:gd name="T16" fmla="*/ 222 w 222"/>
                  <a:gd name="T17" fmla="*/ 211 h 340"/>
                  <a:gd name="T18" fmla="*/ 209 w 222"/>
                  <a:gd name="T19" fmla="*/ 220 h 340"/>
                  <a:gd name="T20" fmla="*/ 181 w 222"/>
                  <a:gd name="T21" fmla="*/ 202 h 340"/>
                  <a:gd name="T22" fmla="*/ 155 w 222"/>
                  <a:gd name="T23" fmla="*/ 205 h 340"/>
                  <a:gd name="T24" fmla="*/ 131 w 222"/>
                  <a:gd name="T25" fmla="*/ 173 h 340"/>
                  <a:gd name="T26" fmla="*/ 106 w 222"/>
                  <a:gd name="T27" fmla="*/ 182 h 340"/>
                  <a:gd name="T28" fmla="*/ 82 w 222"/>
                  <a:gd name="T29" fmla="*/ 211 h 340"/>
                  <a:gd name="T30" fmla="*/ 49 w 222"/>
                  <a:gd name="T31" fmla="*/ 294 h 340"/>
                  <a:gd name="T32" fmla="*/ 0 w 222"/>
                  <a:gd name="T33" fmla="*/ 34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2" h="340">
                    <a:moveTo>
                      <a:pt x="198" y="19"/>
                    </a:moveTo>
                    <a:lnTo>
                      <a:pt x="183" y="0"/>
                    </a:lnTo>
                    <a:lnTo>
                      <a:pt x="137" y="5"/>
                    </a:lnTo>
                    <a:lnTo>
                      <a:pt x="118" y="94"/>
                    </a:lnTo>
                    <a:lnTo>
                      <a:pt x="134" y="119"/>
                    </a:lnTo>
                    <a:lnTo>
                      <a:pt x="161" y="124"/>
                    </a:lnTo>
                    <a:lnTo>
                      <a:pt x="179" y="169"/>
                    </a:lnTo>
                    <a:lnTo>
                      <a:pt x="220" y="185"/>
                    </a:lnTo>
                    <a:lnTo>
                      <a:pt x="222" y="211"/>
                    </a:lnTo>
                    <a:lnTo>
                      <a:pt x="209" y="220"/>
                    </a:lnTo>
                    <a:lnTo>
                      <a:pt x="181" y="202"/>
                    </a:lnTo>
                    <a:lnTo>
                      <a:pt x="155" y="205"/>
                    </a:lnTo>
                    <a:lnTo>
                      <a:pt x="131" y="173"/>
                    </a:lnTo>
                    <a:lnTo>
                      <a:pt x="106" y="182"/>
                    </a:lnTo>
                    <a:lnTo>
                      <a:pt x="82" y="211"/>
                    </a:lnTo>
                    <a:lnTo>
                      <a:pt x="49" y="294"/>
                    </a:lnTo>
                    <a:lnTo>
                      <a:pt x="0" y="34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352">
                <a:extLst>
                  <a:ext uri="{FF2B5EF4-FFF2-40B4-BE49-F238E27FC236}">
                    <a16:creationId xmlns:a16="http://schemas.microsoft.com/office/drawing/2014/main" id="{5E21753D-7FEE-1568-0419-5CFE692B52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4" y="515"/>
                <a:ext cx="23" cy="134"/>
              </a:xfrm>
              <a:custGeom>
                <a:avLst/>
                <a:gdLst>
                  <a:gd name="T0" fmla="*/ 68 w 69"/>
                  <a:gd name="T1" fmla="*/ 0 h 401"/>
                  <a:gd name="T2" fmla="*/ 41 w 69"/>
                  <a:gd name="T3" fmla="*/ 2 h 401"/>
                  <a:gd name="T4" fmla="*/ 36 w 69"/>
                  <a:gd name="T5" fmla="*/ 22 h 401"/>
                  <a:gd name="T6" fmla="*/ 17 w 69"/>
                  <a:gd name="T7" fmla="*/ 31 h 401"/>
                  <a:gd name="T8" fmla="*/ 13 w 69"/>
                  <a:gd name="T9" fmla="*/ 58 h 401"/>
                  <a:gd name="T10" fmla="*/ 0 w 69"/>
                  <a:gd name="T11" fmla="*/ 73 h 401"/>
                  <a:gd name="T12" fmla="*/ 8 w 69"/>
                  <a:gd name="T13" fmla="*/ 86 h 401"/>
                  <a:gd name="T14" fmla="*/ 34 w 69"/>
                  <a:gd name="T15" fmla="*/ 70 h 401"/>
                  <a:gd name="T16" fmla="*/ 41 w 69"/>
                  <a:gd name="T17" fmla="*/ 76 h 401"/>
                  <a:gd name="T18" fmla="*/ 13 w 69"/>
                  <a:gd name="T19" fmla="*/ 132 h 401"/>
                  <a:gd name="T20" fmla="*/ 21 w 69"/>
                  <a:gd name="T21" fmla="*/ 158 h 401"/>
                  <a:gd name="T22" fmla="*/ 4 w 69"/>
                  <a:gd name="T23" fmla="*/ 187 h 401"/>
                  <a:gd name="T24" fmla="*/ 19 w 69"/>
                  <a:gd name="T25" fmla="*/ 199 h 401"/>
                  <a:gd name="T26" fmla="*/ 23 w 69"/>
                  <a:gd name="T27" fmla="*/ 246 h 401"/>
                  <a:gd name="T28" fmla="*/ 38 w 69"/>
                  <a:gd name="T29" fmla="*/ 258 h 401"/>
                  <a:gd name="T30" fmla="*/ 14 w 69"/>
                  <a:gd name="T31" fmla="*/ 293 h 401"/>
                  <a:gd name="T32" fmla="*/ 35 w 69"/>
                  <a:gd name="T33" fmla="*/ 305 h 401"/>
                  <a:gd name="T34" fmla="*/ 54 w 69"/>
                  <a:gd name="T35" fmla="*/ 283 h 401"/>
                  <a:gd name="T36" fmla="*/ 69 w 69"/>
                  <a:gd name="T37" fmla="*/ 302 h 401"/>
                  <a:gd name="T38" fmla="*/ 58 w 69"/>
                  <a:gd name="T39" fmla="*/ 329 h 401"/>
                  <a:gd name="T40" fmla="*/ 21 w 69"/>
                  <a:gd name="T41" fmla="*/ 366 h 401"/>
                  <a:gd name="T42" fmla="*/ 11 w 69"/>
                  <a:gd name="T43" fmla="*/ 401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9" h="401">
                    <a:moveTo>
                      <a:pt x="68" y="0"/>
                    </a:moveTo>
                    <a:lnTo>
                      <a:pt x="41" y="2"/>
                    </a:lnTo>
                    <a:lnTo>
                      <a:pt x="36" y="22"/>
                    </a:lnTo>
                    <a:lnTo>
                      <a:pt x="17" y="31"/>
                    </a:lnTo>
                    <a:lnTo>
                      <a:pt x="13" y="58"/>
                    </a:lnTo>
                    <a:lnTo>
                      <a:pt x="0" y="73"/>
                    </a:lnTo>
                    <a:lnTo>
                      <a:pt x="8" y="86"/>
                    </a:lnTo>
                    <a:lnTo>
                      <a:pt x="34" y="70"/>
                    </a:lnTo>
                    <a:lnTo>
                      <a:pt x="41" y="76"/>
                    </a:lnTo>
                    <a:lnTo>
                      <a:pt x="13" y="132"/>
                    </a:lnTo>
                    <a:lnTo>
                      <a:pt x="21" y="158"/>
                    </a:lnTo>
                    <a:lnTo>
                      <a:pt x="4" y="187"/>
                    </a:lnTo>
                    <a:lnTo>
                      <a:pt x="19" y="199"/>
                    </a:lnTo>
                    <a:lnTo>
                      <a:pt x="23" y="246"/>
                    </a:lnTo>
                    <a:lnTo>
                      <a:pt x="38" y="258"/>
                    </a:lnTo>
                    <a:lnTo>
                      <a:pt x="14" y="293"/>
                    </a:lnTo>
                    <a:lnTo>
                      <a:pt x="35" y="305"/>
                    </a:lnTo>
                    <a:lnTo>
                      <a:pt x="54" y="283"/>
                    </a:lnTo>
                    <a:lnTo>
                      <a:pt x="69" y="302"/>
                    </a:lnTo>
                    <a:lnTo>
                      <a:pt x="58" y="329"/>
                    </a:lnTo>
                    <a:lnTo>
                      <a:pt x="21" y="366"/>
                    </a:lnTo>
                    <a:lnTo>
                      <a:pt x="11" y="40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353">
                <a:extLst>
                  <a:ext uri="{FF2B5EF4-FFF2-40B4-BE49-F238E27FC236}">
                    <a16:creationId xmlns:a16="http://schemas.microsoft.com/office/drawing/2014/main" id="{DB6780B4-A23C-A55B-1F33-693EBFCF8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7" y="515"/>
                <a:ext cx="333" cy="74"/>
              </a:xfrm>
              <a:custGeom>
                <a:avLst/>
                <a:gdLst>
                  <a:gd name="T0" fmla="*/ 999 w 999"/>
                  <a:gd name="T1" fmla="*/ 75 h 222"/>
                  <a:gd name="T2" fmla="*/ 980 w 999"/>
                  <a:gd name="T3" fmla="*/ 84 h 222"/>
                  <a:gd name="T4" fmla="*/ 958 w 999"/>
                  <a:gd name="T5" fmla="*/ 65 h 222"/>
                  <a:gd name="T6" fmla="*/ 927 w 999"/>
                  <a:gd name="T7" fmla="*/ 95 h 222"/>
                  <a:gd name="T8" fmla="*/ 899 w 999"/>
                  <a:gd name="T9" fmla="*/ 77 h 222"/>
                  <a:gd name="T10" fmla="*/ 867 w 999"/>
                  <a:gd name="T11" fmla="*/ 100 h 222"/>
                  <a:gd name="T12" fmla="*/ 845 w 999"/>
                  <a:gd name="T13" fmla="*/ 75 h 222"/>
                  <a:gd name="T14" fmla="*/ 824 w 999"/>
                  <a:gd name="T15" fmla="*/ 71 h 222"/>
                  <a:gd name="T16" fmla="*/ 820 w 999"/>
                  <a:gd name="T17" fmla="*/ 98 h 222"/>
                  <a:gd name="T18" fmla="*/ 789 w 999"/>
                  <a:gd name="T19" fmla="*/ 122 h 222"/>
                  <a:gd name="T20" fmla="*/ 763 w 999"/>
                  <a:gd name="T21" fmla="*/ 130 h 222"/>
                  <a:gd name="T22" fmla="*/ 753 w 999"/>
                  <a:gd name="T23" fmla="*/ 171 h 222"/>
                  <a:gd name="T24" fmla="*/ 678 w 999"/>
                  <a:gd name="T25" fmla="*/ 165 h 222"/>
                  <a:gd name="T26" fmla="*/ 664 w 999"/>
                  <a:gd name="T27" fmla="*/ 213 h 222"/>
                  <a:gd name="T28" fmla="*/ 644 w 999"/>
                  <a:gd name="T29" fmla="*/ 222 h 222"/>
                  <a:gd name="T30" fmla="*/ 636 w 999"/>
                  <a:gd name="T31" fmla="*/ 209 h 222"/>
                  <a:gd name="T32" fmla="*/ 627 w 999"/>
                  <a:gd name="T33" fmla="*/ 183 h 222"/>
                  <a:gd name="T34" fmla="*/ 594 w 999"/>
                  <a:gd name="T35" fmla="*/ 193 h 222"/>
                  <a:gd name="T36" fmla="*/ 579 w 999"/>
                  <a:gd name="T37" fmla="*/ 174 h 222"/>
                  <a:gd name="T38" fmla="*/ 536 w 999"/>
                  <a:gd name="T39" fmla="*/ 151 h 222"/>
                  <a:gd name="T40" fmla="*/ 518 w 999"/>
                  <a:gd name="T41" fmla="*/ 166 h 222"/>
                  <a:gd name="T42" fmla="*/ 488 w 999"/>
                  <a:gd name="T43" fmla="*/ 129 h 222"/>
                  <a:gd name="T44" fmla="*/ 440 w 999"/>
                  <a:gd name="T45" fmla="*/ 119 h 222"/>
                  <a:gd name="T46" fmla="*/ 403 w 999"/>
                  <a:gd name="T47" fmla="*/ 90 h 222"/>
                  <a:gd name="T48" fmla="*/ 342 w 999"/>
                  <a:gd name="T49" fmla="*/ 75 h 222"/>
                  <a:gd name="T50" fmla="*/ 281 w 999"/>
                  <a:gd name="T51" fmla="*/ 74 h 222"/>
                  <a:gd name="T52" fmla="*/ 256 w 999"/>
                  <a:gd name="T53" fmla="*/ 84 h 222"/>
                  <a:gd name="T54" fmla="*/ 216 w 999"/>
                  <a:gd name="T55" fmla="*/ 87 h 222"/>
                  <a:gd name="T56" fmla="*/ 186 w 999"/>
                  <a:gd name="T57" fmla="*/ 63 h 222"/>
                  <a:gd name="T58" fmla="*/ 145 w 999"/>
                  <a:gd name="T59" fmla="*/ 53 h 222"/>
                  <a:gd name="T60" fmla="*/ 126 w 999"/>
                  <a:gd name="T61" fmla="*/ 61 h 222"/>
                  <a:gd name="T62" fmla="*/ 111 w 999"/>
                  <a:gd name="T63" fmla="*/ 50 h 222"/>
                  <a:gd name="T64" fmla="*/ 80 w 999"/>
                  <a:gd name="T65" fmla="*/ 66 h 222"/>
                  <a:gd name="T66" fmla="*/ 52 w 999"/>
                  <a:gd name="T67" fmla="*/ 69 h 222"/>
                  <a:gd name="T68" fmla="*/ 36 w 999"/>
                  <a:gd name="T69" fmla="*/ 44 h 222"/>
                  <a:gd name="T70" fmla="*/ 35 w 999"/>
                  <a:gd name="T71" fmla="*/ 24 h 222"/>
                  <a:gd name="T72" fmla="*/ 0 w 999"/>
                  <a:gd name="T7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99" h="222">
                    <a:moveTo>
                      <a:pt x="999" y="75"/>
                    </a:moveTo>
                    <a:lnTo>
                      <a:pt x="980" y="84"/>
                    </a:lnTo>
                    <a:lnTo>
                      <a:pt x="958" y="65"/>
                    </a:lnTo>
                    <a:lnTo>
                      <a:pt x="927" y="95"/>
                    </a:lnTo>
                    <a:lnTo>
                      <a:pt x="899" y="77"/>
                    </a:lnTo>
                    <a:lnTo>
                      <a:pt x="867" y="100"/>
                    </a:lnTo>
                    <a:lnTo>
                      <a:pt x="845" y="75"/>
                    </a:lnTo>
                    <a:lnTo>
                      <a:pt x="824" y="71"/>
                    </a:lnTo>
                    <a:lnTo>
                      <a:pt x="820" y="98"/>
                    </a:lnTo>
                    <a:lnTo>
                      <a:pt x="789" y="122"/>
                    </a:lnTo>
                    <a:lnTo>
                      <a:pt x="763" y="130"/>
                    </a:lnTo>
                    <a:lnTo>
                      <a:pt x="753" y="171"/>
                    </a:lnTo>
                    <a:lnTo>
                      <a:pt x="678" y="165"/>
                    </a:lnTo>
                    <a:lnTo>
                      <a:pt x="664" y="213"/>
                    </a:lnTo>
                    <a:lnTo>
                      <a:pt x="644" y="222"/>
                    </a:lnTo>
                    <a:lnTo>
                      <a:pt x="636" y="209"/>
                    </a:lnTo>
                    <a:lnTo>
                      <a:pt x="627" y="183"/>
                    </a:lnTo>
                    <a:lnTo>
                      <a:pt x="594" y="193"/>
                    </a:lnTo>
                    <a:lnTo>
                      <a:pt x="579" y="174"/>
                    </a:lnTo>
                    <a:lnTo>
                      <a:pt x="536" y="151"/>
                    </a:lnTo>
                    <a:lnTo>
                      <a:pt x="518" y="166"/>
                    </a:lnTo>
                    <a:lnTo>
                      <a:pt x="488" y="129"/>
                    </a:lnTo>
                    <a:lnTo>
                      <a:pt x="440" y="119"/>
                    </a:lnTo>
                    <a:lnTo>
                      <a:pt x="403" y="90"/>
                    </a:lnTo>
                    <a:lnTo>
                      <a:pt x="342" y="75"/>
                    </a:lnTo>
                    <a:lnTo>
                      <a:pt x="281" y="74"/>
                    </a:lnTo>
                    <a:lnTo>
                      <a:pt x="256" y="84"/>
                    </a:lnTo>
                    <a:lnTo>
                      <a:pt x="216" y="87"/>
                    </a:lnTo>
                    <a:lnTo>
                      <a:pt x="186" y="63"/>
                    </a:lnTo>
                    <a:lnTo>
                      <a:pt x="145" y="53"/>
                    </a:lnTo>
                    <a:lnTo>
                      <a:pt x="126" y="61"/>
                    </a:lnTo>
                    <a:lnTo>
                      <a:pt x="111" y="50"/>
                    </a:lnTo>
                    <a:lnTo>
                      <a:pt x="80" y="66"/>
                    </a:lnTo>
                    <a:lnTo>
                      <a:pt x="52" y="69"/>
                    </a:lnTo>
                    <a:lnTo>
                      <a:pt x="36" y="44"/>
                    </a:lnTo>
                    <a:lnTo>
                      <a:pt x="35" y="2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354">
                <a:extLst>
                  <a:ext uri="{FF2B5EF4-FFF2-40B4-BE49-F238E27FC236}">
                    <a16:creationId xmlns:a16="http://schemas.microsoft.com/office/drawing/2014/main" id="{DABCD528-297B-4ED6-742B-FECB98C3FD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394"/>
                <a:ext cx="97" cy="121"/>
              </a:xfrm>
              <a:custGeom>
                <a:avLst/>
                <a:gdLst>
                  <a:gd name="T0" fmla="*/ 289 w 289"/>
                  <a:gd name="T1" fmla="*/ 365 h 365"/>
                  <a:gd name="T2" fmla="*/ 256 w 289"/>
                  <a:gd name="T3" fmla="*/ 301 h 365"/>
                  <a:gd name="T4" fmla="*/ 241 w 289"/>
                  <a:gd name="T5" fmla="*/ 215 h 365"/>
                  <a:gd name="T6" fmla="*/ 210 w 289"/>
                  <a:gd name="T7" fmla="*/ 178 h 365"/>
                  <a:gd name="T8" fmla="*/ 154 w 289"/>
                  <a:gd name="T9" fmla="*/ 143 h 365"/>
                  <a:gd name="T10" fmla="*/ 92 w 289"/>
                  <a:gd name="T11" fmla="*/ 68 h 365"/>
                  <a:gd name="T12" fmla="*/ 57 w 289"/>
                  <a:gd name="T13" fmla="*/ 38 h 365"/>
                  <a:gd name="T14" fmla="*/ 53 w 289"/>
                  <a:gd name="T15" fmla="*/ 4 h 365"/>
                  <a:gd name="T16" fmla="*/ 33 w 289"/>
                  <a:gd name="T17" fmla="*/ 0 h 365"/>
                  <a:gd name="T18" fmla="*/ 21 w 289"/>
                  <a:gd name="T19" fmla="*/ 14 h 365"/>
                  <a:gd name="T20" fmla="*/ 0 w 289"/>
                  <a:gd name="T21" fmla="*/ 3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9" h="365">
                    <a:moveTo>
                      <a:pt x="289" y="365"/>
                    </a:moveTo>
                    <a:lnTo>
                      <a:pt x="256" y="301"/>
                    </a:lnTo>
                    <a:lnTo>
                      <a:pt x="241" y="215"/>
                    </a:lnTo>
                    <a:lnTo>
                      <a:pt x="210" y="178"/>
                    </a:lnTo>
                    <a:lnTo>
                      <a:pt x="154" y="143"/>
                    </a:lnTo>
                    <a:lnTo>
                      <a:pt x="92" y="68"/>
                    </a:lnTo>
                    <a:lnTo>
                      <a:pt x="57" y="38"/>
                    </a:lnTo>
                    <a:lnTo>
                      <a:pt x="53" y="4"/>
                    </a:lnTo>
                    <a:lnTo>
                      <a:pt x="33" y="0"/>
                    </a:lnTo>
                    <a:lnTo>
                      <a:pt x="21" y="14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355">
                <a:extLst>
                  <a:ext uri="{FF2B5EF4-FFF2-40B4-BE49-F238E27FC236}">
                    <a16:creationId xmlns:a16="http://schemas.microsoft.com/office/drawing/2014/main" id="{43626854-D77F-1BE2-8DED-9D6FF4D4A2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2" y="582"/>
                <a:ext cx="4" cy="7"/>
              </a:xfrm>
              <a:custGeom>
                <a:avLst/>
                <a:gdLst>
                  <a:gd name="T0" fmla="*/ 0 w 13"/>
                  <a:gd name="T1" fmla="*/ 7 h 20"/>
                  <a:gd name="T2" fmla="*/ 6 w 13"/>
                  <a:gd name="T3" fmla="*/ 0 h 20"/>
                  <a:gd name="T4" fmla="*/ 13 w 13"/>
                  <a:gd name="T5" fmla="*/ 6 h 20"/>
                  <a:gd name="T6" fmla="*/ 13 w 13"/>
                  <a:gd name="T7" fmla="*/ 12 h 20"/>
                  <a:gd name="T8" fmla="*/ 7 w 13"/>
                  <a:gd name="T9" fmla="*/ 20 h 20"/>
                  <a:gd name="T10" fmla="*/ 0 w 13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0" y="7"/>
                    </a:moveTo>
                    <a:lnTo>
                      <a:pt x="6" y="0"/>
                    </a:lnTo>
                    <a:lnTo>
                      <a:pt x="13" y="6"/>
                    </a:lnTo>
                    <a:lnTo>
                      <a:pt x="13" y="12"/>
                    </a:lnTo>
                    <a:lnTo>
                      <a:pt x="7" y="2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356">
                <a:extLst>
                  <a:ext uri="{FF2B5EF4-FFF2-40B4-BE49-F238E27FC236}">
                    <a16:creationId xmlns:a16="http://schemas.microsoft.com/office/drawing/2014/main" id="{80A9EA18-646D-88A3-0FB0-9D25378887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2" y="649"/>
                <a:ext cx="26" cy="70"/>
              </a:xfrm>
              <a:custGeom>
                <a:avLst/>
                <a:gdLst>
                  <a:gd name="T0" fmla="*/ 16 w 78"/>
                  <a:gd name="T1" fmla="*/ 0 h 210"/>
                  <a:gd name="T2" fmla="*/ 30 w 78"/>
                  <a:gd name="T3" fmla="*/ 11 h 210"/>
                  <a:gd name="T4" fmla="*/ 24 w 78"/>
                  <a:gd name="T5" fmla="*/ 19 h 210"/>
                  <a:gd name="T6" fmla="*/ 47 w 78"/>
                  <a:gd name="T7" fmla="*/ 50 h 210"/>
                  <a:gd name="T8" fmla="*/ 57 w 78"/>
                  <a:gd name="T9" fmla="*/ 83 h 210"/>
                  <a:gd name="T10" fmla="*/ 56 w 78"/>
                  <a:gd name="T11" fmla="*/ 137 h 210"/>
                  <a:gd name="T12" fmla="*/ 69 w 78"/>
                  <a:gd name="T13" fmla="*/ 142 h 210"/>
                  <a:gd name="T14" fmla="*/ 78 w 78"/>
                  <a:gd name="T15" fmla="*/ 162 h 210"/>
                  <a:gd name="T16" fmla="*/ 66 w 78"/>
                  <a:gd name="T17" fmla="*/ 183 h 210"/>
                  <a:gd name="T18" fmla="*/ 52 w 78"/>
                  <a:gd name="T19" fmla="*/ 184 h 210"/>
                  <a:gd name="T20" fmla="*/ 44 w 78"/>
                  <a:gd name="T21" fmla="*/ 165 h 210"/>
                  <a:gd name="T22" fmla="*/ 11 w 78"/>
                  <a:gd name="T23" fmla="*/ 167 h 210"/>
                  <a:gd name="T24" fmla="*/ 0 w 78"/>
                  <a:gd name="T25" fmla="*/ 190 h 210"/>
                  <a:gd name="T26" fmla="*/ 2 w 78"/>
                  <a:gd name="T27" fmla="*/ 21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8" h="210">
                    <a:moveTo>
                      <a:pt x="16" y="0"/>
                    </a:moveTo>
                    <a:lnTo>
                      <a:pt x="30" y="11"/>
                    </a:lnTo>
                    <a:lnTo>
                      <a:pt x="24" y="19"/>
                    </a:lnTo>
                    <a:lnTo>
                      <a:pt x="47" y="50"/>
                    </a:lnTo>
                    <a:lnTo>
                      <a:pt x="57" y="83"/>
                    </a:lnTo>
                    <a:lnTo>
                      <a:pt x="56" y="137"/>
                    </a:lnTo>
                    <a:lnTo>
                      <a:pt x="69" y="142"/>
                    </a:lnTo>
                    <a:lnTo>
                      <a:pt x="78" y="162"/>
                    </a:lnTo>
                    <a:lnTo>
                      <a:pt x="66" y="183"/>
                    </a:lnTo>
                    <a:lnTo>
                      <a:pt x="52" y="184"/>
                    </a:lnTo>
                    <a:lnTo>
                      <a:pt x="44" y="165"/>
                    </a:lnTo>
                    <a:lnTo>
                      <a:pt x="11" y="167"/>
                    </a:lnTo>
                    <a:lnTo>
                      <a:pt x="0" y="190"/>
                    </a:lnTo>
                    <a:lnTo>
                      <a:pt x="2" y="2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357">
                <a:extLst>
                  <a:ext uri="{FF2B5EF4-FFF2-40B4-BE49-F238E27FC236}">
                    <a16:creationId xmlns:a16="http://schemas.microsoft.com/office/drawing/2014/main" id="{774FA67E-D305-7767-5216-4CEF1D7786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8" y="629"/>
                <a:ext cx="270" cy="77"/>
              </a:xfrm>
              <a:custGeom>
                <a:avLst/>
                <a:gdLst>
                  <a:gd name="T0" fmla="*/ 809 w 809"/>
                  <a:gd name="T1" fmla="*/ 59 h 230"/>
                  <a:gd name="T2" fmla="*/ 797 w 809"/>
                  <a:gd name="T3" fmla="*/ 74 h 230"/>
                  <a:gd name="T4" fmla="*/ 762 w 809"/>
                  <a:gd name="T5" fmla="*/ 69 h 230"/>
                  <a:gd name="T6" fmla="*/ 727 w 809"/>
                  <a:gd name="T7" fmla="*/ 53 h 230"/>
                  <a:gd name="T8" fmla="*/ 698 w 809"/>
                  <a:gd name="T9" fmla="*/ 22 h 230"/>
                  <a:gd name="T10" fmla="*/ 679 w 809"/>
                  <a:gd name="T11" fmla="*/ 30 h 230"/>
                  <a:gd name="T12" fmla="*/ 629 w 809"/>
                  <a:gd name="T13" fmla="*/ 8 h 230"/>
                  <a:gd name="T14" fmla="*/ 556 w 809"/>
                  <a:gd name="T15" fmla="*/ 2 h 230"/>
                  <a:gd name="T16" fmla="*/ 511 w 809"/>
                  <a:gd name="T17" fmla="*/ 33 h 230"/>
                  <a:gd name="T18" fmla="*/ 472 w 809"/>
                  <a:gd name="T19" fmla="*/ 123 h 230"/>
                  <a:gd name="T20" fmla="*/ 425 w 809"/>
                  <a:gd name="T21" fmla="*/ 121 h 230"/>
                  <a:gd name="T22" fmla="*/ 386 w 809"/>
                  <a:gd name="T23" fmla="*/ 132 h 230"/>
                  <a:gd name="T24" fmla="*/ 362 w 809"/>
                  <a:gd name="T25" fmla="*/ 161 h 230"/>
                  <a:gd name="T26" fmla="*/ 310 w 809"/>
                  <a:gd name="T27" fmla="*/ 179 h 230"/>
                  <a:gd name="T28" fmla="*/ 307 w 809"/>
                  <a:gd name="T29" fmla="*/ 213 h 230"/>
                  <a:gd name="T30" fmla="*/ 274 w 809"/>
                  <a:gd name="T31" fmla="*/ 230 h 230"/>
                  <a:gd name="T32" fmla="*/ 231 w 809"/>
                  <a:gd name="T33" fmla="*/ 200 h 230"/>
                  <a:gd name="T34" fmla="*/ 236 w 809"/>
                  <a:gd name="T35" fmla="*/ 179 h 230"/>
                  <a:gd name="T36" fmla="*/ 220 w 809"/>
                  <a:gd name="T37" fmla="*/ 154 h 230"/>
                  <a:gd name="T38" fmla="*/ 195 w 809"/>
                  <a:gd name="T39" fmla="*/ 170 h 230"/>
                  <a:gd name="T40" fmla="*/ 158 w 809"/>
                  <a:gd name="T41" fmla="*/ 139 h 230"/>
                  <a:gd name="T42" fmla="*/ 177 w 809"/>
                  <a:gd name="T43" fmla="*/ 118 h 230"/>
                  <a:gd name="T44" fmla="*/ 211 w 809"/>
                  <a:gd name="T45" fmla="*/ 121 h 230"/>
                  <a:gd name="T46" fmla="*/ 207 w 809"/>
                  <a:gd name="T47" fmla="*/ 81 h 230"/>
                  <a:gd name="T48" fmla="*/ 187 w 809"/>
                  <a:gd name="T49" fmla="*/ 83 h 230"/>
                  <a:gd name="T50" fmla="*/ 172 w 809"/>
                  <a:gd name="T51" fmla="*/ 64 h 230"/>
                  <a:gd name="T52" fmla="*/ 144 w 809"/>
                  <a:gd name="T53" fmla="*/ 60 h 230"/>
                  <a:gd name="T54" fmla="*/ 115 w 809"/>
                  <a:gd name="T55" fmla="*/ 36 h 230"/>
                  <a:gd name="T56" fmla="*/ 16 w 809"/>
                  <a:gd name="T57" fmla="*/ 45 h 230"/>
                  <a:gd name="T58" fmla="*/ 0 w 809"/>
                  <a:gd name="T59" fmla="*/ 20 h 230"/>
                  <a:gd name="T60" fmla="*/ 4 w 809"/>
                  <a:gd name="T61" fmla="*/ 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09" h="230">
                    <a:moveTo>
                      <a:pt x="809" y="59"/>
                    </a:moveTo>
                    <a:lnTo>
                      <a:pt x="797" y="74"/>
                    </a:lnTo>
                    <a:lnTo>
                      <a:pt x="762" y="69"/>
                    </a:lnTo>
                    <a:lnTo>
                      <a:pt x="727" y="53"/>
                    </a:lnTo>
                    <a:lnTo>
                      <a:pt x="698" y="22"/>
                    </a:lnTo>
                    <a:lnTo>
                      <a:pt x="679" y="30"/>
                    </a:lnTo>
                    <a:lnTo>
                      <a:pt x="629" y="8"/>
                    </a:lnTo>
                    <a:lnTo>
                      <a:pt x="556" y="2"/>
                    </a:lnTo>
                    <a:lnTo>
                      <a:pt x="511" y="33"/>
                    </a:lnTo>
                    <a:lnTo>
                      <a:pt x="472" y="123"/>
                    </a:lnTo>
                    <a:lnTo>
                      <a:pt x="425" y="121"/>
                    </a:lnTo>
                    <a:lnTo>
                      <a:pt x="386" y="132"/>
                    </a:lnTo>
                    <a:lnTo>
                      <a:pt x="362" y="161"/>
                    </a:lnTo>
                    <a:lnTo>
                      <a:pt x="310" y="179"/>
                    </a:lnTo>
                    <a:lnTo>
                      <a:pt x="307" y="213"/>
                    </a:lnTo>
                    <a:lnTo>
                      <a:pt x="274" y="230"/>
                    </a:lnTo>
                    <a:lnTo>
                      <a:pt x="231" y="200"/>
                    </a:lnTo>
                    <a:lnTo>
                      <a:pt x="236" y="179"/>
                    </a:lnTo>
                    <a:lnTo>
                      <a:pt x="220" y="154"/>
                    </a:lnTo>
                    <a:lnTo>
                      <a:pt x="195" y="170"/>
                    </a:lnTo>
                    <a:lnTo>
                      <a:pt x="158" y="139"/>
                    </a:lnTo>
                    <a:lnTo>
                      <a:pt x="177" y="118"/>
                    </a:lnTo>
                    <a:lnTo>
                      <a:pt x="211" y="121"/>
                    </a:lnTo>
                    <a:lnTo>
                      <a:pt x="207" y="81"/>
                    </a:lnTo>
                    <a:lnTo>
                      <a:pt x="187" y="83"/>
                    </a:lnTo>
                    <a:lnTo>
                      <a:pt x="172" y="64"/>
                    </a:lnTo>
                    <a:lnTo>
                      <a:pt x="144" y="60"/>
                    </a:lnTo>
                    <a:lnTo>
                      <a:pt x="115" y="36"/>
                    </a:lnTo>
                    <a:lnTo>
                      <a:pt x="16" y="45"/>
                    </a:lnTo>
                    <a:lnTo>
                      <a:pt x="0" y="20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358">
                <a:extLst>
                  <a:ext uri="{FF2B5EF4-FFF2-40B4-BE49-F238E27FC236}">
                    <a16:creationId xmlns:a16="http://schemas.microsoft.com/office/drawing/2014/main" id="{4AB8209F-5243-1ADB-F666-C009924C67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9" y="358"/>
                <a:ext cx="25" cy="24"/>
              </a:xfrm>
              <a:custGeom>
                <a:avLst/>
                <a:gdLst>
                  <a:gd name="T0" fmla="*/ 59 w 77"/>
                  <a:gd name="T1" fmla="*/ 33 h 70"/>
                  <a:gd name="T2" fmla="*/ 60 w 77"/>
                  <a:gd name="T3" fmla="*/ 52 h 70"/>
                  <a:gd name="T4" fmla="*/ 34 w 77"/>
                  <a:gd name="T5" fmla="*/ 55 h 70"/>
                  <a:gd name="T6" fmla="*/ 22 w 77"/>
                  <a:gd name="T7" fmla="*/ 70 h 70"/>
                  <a:gd name="T8" fmla="*/ 16 w 77"/>
                  <a:gd name="T9" fmla="*/ 70 h 70"/>
                  <a:gd name="T10" fmla="*/ 1 w 77"/>
                  <a:gd name="T11" fmla="*/ 64 h 70"/>
                  <a:gd name="T12" fmla="*/ 7 w 77"/>
                  <a:gd name="T13" fmla="*/ 51 h 70"/>
                  <a:gd name="T14" fmla="*/ 0 w 77"/>
                  <a:gd name="T15" fmla="*/ 44 h 70"/>
                  <a:gd name="T16" fmla="*/ 5 w 77"/>
                  <a:gd name="T17" fmla="*/ 31 h 70"/>
                  <a:gd name="T18" fmla="*/ 18 w 77"/>
                  <a:gd name="T19" fmla="*/ 22 h 70"/>
                  <a:gd name="T20" fmla="*/ 32 w 77"/>
                  <a:gd name="T21" fmla="*/ 29 h 70"/>
                  <a:gd name="T22" fmla="*/ 50 w 77"/>
                  <a:gd name="T23" fmla="*/ 6 h 70"/>
                  <a:gd name="T24" fmla="*/ 50 w 77"/>
                  <a:gd name="T25" fmla="*/ 0 h 70"/>
                  <a:gd name="T26" fmla="*/ 70 w 77"/>
                  <a:gd name="T27" fmla="*/ 4 h 70"/>
                  <a:gd name="T28" fmla="*/ 77 w 77"/>
                  <a:gd name="T29" fmla="*/ 17 h 70"/>
                  <a:gd name="T30" fmla="*/ 65 w 77"/>
                  <a:gd name="T31" fmla="*/ 25 h 70"/>
                  <a:gd name="T32" fmla="*/ 59 w 77"/>
                  <a:gd name="T33" fmla="*/ 33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7" h="70">
                    <a:moveTo>
                      <a:pt x="59" y="33"/>
                    </a:moveTo>
                    <a:lnTo>
                      <a:pt x="60" y="52"/>
                    </a:lnTo>
                    <a:lnTo>
                      <a:pt x="34" y="55"/>
                    </a:lnTo>
                    <a:lnTo>
                      <a:pt x="22" y="70"/>
                    </a:lnTo>
                    <a:lnTo>
                      <a:pt x="16" y="70"/>
                    </a:lnTo>
                    <a:lnTo>
                      <a:pt x="1" y="64"/>
                    </a:lnTo>
                    <a:lnTo>
                      <a:pt x="7" y="51"/>
                    </a:lnTo>
                    <a:lnTo>
                      <a:pt x="0" y="44"/>
                    </a:lnTo>
                    <a:lnTo>
                      <a:pt x="5" y="31"/>
                    </a:lnTo>
                    <a:lnTo>
                      <a:pt x="18" y="22"/>
                    </a:lnTo>
                    <a:lnTo>
                      <a:pt x="32" y="29"/>
                    </a:lnTo>
                    <a:lnTo>
                      <a:pt x="50" y="6"/>
                    </a:lnTo>
                    <a:lnTo>
                      <a:pt x="50" y="0"/>
                    </a:lnTo>
                    <a:lnTo>
                      <a:pt x="70" y="4"/>
                    </a:lnTo>
                    <a:lnTo>
                      <a:pt x="77" y="17"/>
                    </a:lnTo>
                    <a:lnTo>
                      <a:pt x="65" y="25"/>
                    </a:lnTo>
                    <a:lnTo>
                      <a:pt x="59" y="3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359">
                <a:extLst>
                  <a:ext uri="{FF2B5EF4-FFF2-40B4-BE49-F238E27FC236}">
                    <a16:creationId xmlns:a16="http://schemas.microsoft.com/office/drawing/2014/main" id="{8D2D091D-8D2E-8B55-257B-BE35BDF2FD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4" y="423"/>
                <a:ext cx="35" cy="117"/>
              </a:xfrm>
              <a:custGeom>
                <a:avLst/>
                <a:gdLst>
                  <a:gd name="T0" fmla="*/ 87 w 104"/>
                  <a:gd name="T1" fmla="*/ 0 h 353"/>
                  <a:gd name="T2" fmla="*/ 82 w 104"/>
                  <a:gd name="T3" fmla="*/ 14 h 353"/>
                  <a:gd name="T4" fmla="*/ 104 w 104"/>
                  <a:gd name="T5" fmla="*/ 32 h 353"/>
                  <a:gd name="T6" fmla="*/ 49 w 104"/>
                  <a:gd name="T7" fmla="*/ 97 h 353"/>
                  <a:gd name="T8" fmla="*/ 41 w 104"/>
                  <a:gd name="T9" fmla="*/ 146 h 353"/>
                  <a:gd name="T10" fmla="*/ 22 w 104"/>
                  <a:gd name="T11" fmla="*/ 160 h 353"/>
                  <a:gd name="T12" fmla="*/ 14 w 104"/>
                  <a:gd name="T13" fmla="*/ 154 h 353"/>
                  <a:gd name="T14" fmla="*/ 18 w 104"/>
                  <a:gd name="T15" fmla="*/ 188 h 353"/>
                  <a:gd name="T16" fmla="*/ 0 w 104"/>
                  <a:gd name="T17" fmla="*/ 210 h 353"/>
                  <a:gd name="T18" fmla="*/ 21 w 104"/>
                  <a:gd name="T19" fmla="*/ 221 h 353"/>
                  <a:gd name="T20" fmla="*/ 23 w 104"/>
                  <a:gd name="T21" fmla="*/ 240 h 353"/>
                  <a:gd name="T22" fmla="*/ 5 w 104"/>
                  <a:gd name="T23" fmla="*/ 269 h 353"/>
                  <a:gd name="T24" fmla="*/ 32 w 104"/>
                  <a:gd name="T25" fmla="*/ 280 h 353"/>
                  <a:gd name="T26" fmla="*/ 29 w 104"/>
                  <a:gd name="T27" fmla="*/ 308 h 353"/>
                  <a:gd name="T28" fmla="*/ 46 w 104"/>
                  <a:gd name="T29" fmla="*/ 353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4" h="353">
                    <a:moveTo>
                      <a:pt x="87" y="0"/>
                    </a:moveTo>
                    <a:lnTo>
                      <a:pt x="82" y="14"/>
                    </a:lnTo>
                    <a:lnTo>
                      <a:pt x="104" y="32"/>
                    </a:lnTo>
                    <a:lnTo>
                      <a:pt x="49" y="97"/>
                    </a:lnTo>
                    <a:lnTo>
                      <a:pt x="41" y="146"/>
                    </a:lnTo>
                    <a:lnTo>
                      <a:pt x="22" y="160"/>
                    </a:lnTo>
                    <a:lnTo>
                      <a:pt x="14" y="154"/>
                    </a:lnTo>
                    <a:lnTo>
                      <a:pt x="18" y="188"/>
                    </a:lnTo>
                    <a:lnTo>
                      <a:pt x="0" y="210"/>
                    </a:lnTo>
                    <a:lnTo>
                      <a:pt x="21" y="221"/>
                    </a:lnTo>
                    <a:lnTo>
                      <a:pt x="23" y="240"/>
                    </a:lnTo>
                    <a:lnTo>
                      <a:pt x="5" y="269"/>
                    </a:lnTo>
                    <a:lnTo>
                      <a:pt x="32" y="280"/>
                    </a:lnTo>
                    <a:lnTo>
                      <a:pt x="29" y="308"/>
                    </a:lnTo>
                    <a:lnTo>
                      <a:pt x="46" y="3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360">
                <a:extLst>
                  <a:ext uri="{FF2B5EF4-FFF2-40B4-BE49-F238E27FC236}">
                    <a16:creationId xmlns:a16="http://schemas.microsoft.com/office/drawing/2014/main" id="{8922622B-13E3-4F26-B948-B3635B03AE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2" y="404"/>
                <a:ext cx="21" cy="19"/>
              </a:xfrm>
              <a:custGeom>
                <a:avLst/>
                <a:gdLst>
                  <a:gd name="T0" fmla="*/ 65 w 65"/>
                  <a:gd name="T1" fmla="*/ 55 h 55"/>
                  <a:gd name="T2" fmla="*/ 23 w 65"/>
                  <a:gd name="T3" fmla="*/ 32 h 55"/>
                  <a:gd name="T4" fmla="*/ 0 w 65"/>
                  <a:gd name="T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" h="55">
                    <a:moveTo>
                      <a:pt x="65" y="55"/>
                    </a:moveTo>
                    <a:lnTo>
                      <a:pt x="23" y="3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361">
                <a:extLst>
                  <a:ext uri="{FF2B5EF4-FFF2-40B4-BE49-F238E27FC236}">
                    <a16:creationId xmlns:a16="http://schemas.microsoft.com/office/drawing/2014/main" id="{7620CD5F-521C-75AE-9AF9-FE9F5BD9D0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540"/>
                <a:ext cx="42" cy="225"/>
              </a:xfrm>
              <a:custGeom>
                <a:avLst/>
                <a:gdLst>
                  <a:gd name="T0" fmla="*/ 105 w 126"/>
                  <a:gd name="T1" fmla="*/ 0 h 674"/>
                  <a:gd name="T2" fmla="*/ 109 w 126"/>
                  <a:gd name="T3" fmla="*/ 39 h 674"/>
                  <a:gd name="T4" fmla="*/ 97 w 126"/>
                  <a:gd name="T5" fmla="*/ 54 h 674"/>
                  <a:gd name="T6" fmla="*/ 94 w 126"/>
                  <a:gd name="T7" fmla="*/ 95 h 674"/>
                  <a:gd name="T8" fmla="*/ 109 w 126"/>
                  <a:gd name="T9" fmla="*/ 120 h 674"/>
                  <a:gd name="T10" fmla="*/ 112 w 126"/>
                  <a:gd name="T11" fmla="*/ 153 h 674"/>
                  <a:gd name="T12" fmla="*/ 110 w 126"/>
                  <a:gd name="T13" fmla="*/ 200 h 674"/>
                  <a:gd name="T14" fmla="*/ 92 w 126"/>
                  <a:gd name="T15" fmla="*/ 223 h 674"/>
                  <a:gd name="T16" fmla="*/ 108 w 126"/>
                  <a:gd name="T17" fmla="*/ 248 h 674"/>
                  <a:gd name="T18" fmla="*/ 103 w 126"/>
                  <a:gd name="T19" fmla="*/ 268 h 674"/>
                  <a:gd name="T20" fmla="*/ 126 w 126"/>
                  <a:gd name="T21" fmla="*/ 300 h 674"/>
                  <a:gd name="T22" fmla="*/ 94 w 126"/>
                  <a:gd name="T23" fmla="*/ 316 h 674"/>
                  <a:gd name="T24" fmla="*/ 86 w 126"/>
                  <a:gd name="T25" fmla="*/ 370 h 674"/>
                  <a:gd name="T26" fmla="*/ 63 w 126"/>
                  <a:gd name="T27" fmla="*/ 412 h 674"/>
                  <a:gd name="T28" fmla="*/ 45 w 126"/>
                  <a:gd name="T29" fmla="*/ 428 h 674"/>
                  <a:gd name="T30" fmla="*/ 17 w 126"/>
                  <a:gd name="T31" fmla="*/ 424 h 674"/>
                  <a:gd name="T32" fmla="*/ 0 w 126"/>
                  <a:gd name="T33" fmla="*/ 446 h 674"/>
                  <a:gd name="T34" fmla="*/ 8 w 126"/>
                  <a:gd name="T35" fmla="*/ 471 h 674"/>
                  <a:gd name="T36" fmla="*/ 36 w 126"/>
                  <a:gd name="T37" fmla="*/ 489 h 674"/>
                  <a:gd name="T38" fmla="*/ 44 w 126"/>
                  <a:gd name="T39" fmla="*/ 569 h 674"/>
                  <a:gd name="T40" fmla="*/ 93 w 126"/>
                  <a:gd name="T41" fmla="*/ 592 h 674"/>
                  <a:gd name="T42" fmla="*/ 117 w 126"/>
                  <a:gd name="T43" fmla="*/ 629 h 674"/>
                  <a:gd name="T44" fmla="*/ 67 w 126"/>
                  <a:gd name="T45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26" h="674">
                    <a:moveTo>
                      <a:pt x="105" y="0"/>
                    </a:moveTo>
                    <a:lnTo>
                      <a:pt x="109" y="39"/>
                    </a:lnTo>
                    <a:lnTo>
                      <a:pt x="97" y="54"/>
                    </a:lnTo>
                    <a:lnTo>
                      <a:pt x="94" y="95"/>
                    </a:lnTo>
                    <a:lnTo>
                      <a:pt x="109" y="120"/>
                    </a:lnTo>
                    <a:lnTo>
                      <a:pt x="112" y="153"/>
                    </a:lnTo>
                    <a:lnTo>
                      <a:pt x="110" y="200"/>
                    </a:lnTo>
                    <a:lnTo>
                      <a:pt x="92" y="223"/>
                    </a:lnTo>
                    <a:lnTo>
                      <a:pt x="108" y="248"/>
                    </a:lnTo>
                    <a:lnTo>
                      <a:pt x="103" y="268"/>
                    </a:lnTo>
                    <a:lnTo>
                      <a:pt x="126" y="300"/>
                    </a:lnTo>
                    <a:lnTo>
                      <a:pt x="94" y="316"/>
                    </a:lnTo>
                    <a:lnTo>
                      <a:pt x="86" y="370"/>
                    </a:lnTo>
                    <a:lnTo>
                      <a:pt x="63" y="412"/>
                    </a:lnTo>
                    <a:lnTo>
                      <a:pt x="45" y="428"/>
                    </a:lnTo>
                    <a:lnTo>
                      <a:pt x="17" y="424"/>
                    </a:lnTo>
                    <a:lnTo>
                      <a:pt x="0" y="446"/>
                    </a:lnTo>
                    <a:lnTo>
                      <a:pt x="8" y="471"/>
                    </a:lnTo>
                    <a:lnTo>
                      <a:pt x="36" y="489"/>
                    </a:lnTo>
                    <a:lnTo>
                      <a:pt x="44" y="569"/>
                    </a:lnTo>
                    <a:lnTo>
                      <a:pt x="93" y="592"/>
                    </a:lnTo>
                    <a:lnTo>
                      <a:pt x="117" y="629"/>
                    </a:lnTo>
                    <a:lnTo>
                      <a:pt x="67" y="67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362">
                <a:extLst>
                  <a:ext uri="{FF2B5EF4-FFF2-40B4-BE49-F238E27FC236}">
                    <a16:creationId xmlns:a16="http://schemas.microsoft.com/office/drawing/2014/main" id="{DFFAF312-23D8-9793-9780-980416168F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6" y="395"/>
                <a:ext cx="334" cy="229"/>
              </a:xfrm>
              <a:custGeom>
                <a:avLst/>
                <a:gdLst>
                  <a:gd name="T0" fmla="*/ 1004 w 1004"/>
                  <a:gd name="T1" fmla="*/ 0 h 689"/>
                  <a:gd name="T2" fmla="*/ 972 w 1004"/>
                  <a:gd name="T3" fmla="*/ 16 h 689"/>
                  <a:gd name="T4" fmla="*/ 866 w 1004"/>
                  <a:gd name="T5" fmla="*/ 106 h 689"/>
                  <a:gd name="T6" fmla="*/ 770 w 1004"/>
                  <a:gd name="T7" fmla="*/ 156 h 689"/>
                  <a:gd name="T8" fmla="*/ 731 w 1004"/>
                  <a:gd name="T9" fmla="*/ 166 h 689"/>
                  <a:gd name="T10" fmla="*/ 683 w 1004"/>
                  <a:gd name="T11" fmla="*/ 163 h 689"/>
                  <a:gd name="T12" fmla="*/ 547 w 1004"/>
                  <a:gd name="T13" fmla="*/ 210 h 689"/>
                  <a:gd name="T14" fmla="*/ 486 w 1004"/>
                  <a:gd name="T15" fmla="*/ 208 h 689"/>
                  <a:gd name="T16" fmla="*/ 401 w 1004"/>
                  <a:gd name="T17" fmla="*/ 230 h 689"/>
                  <a:gd name="T18" fmla="*/ 204 w 1004"/>
                  <a:gd name="T19" fmla="*/ 349 h 689"/>
                  <a:gd name="T20" fmla="*/ 113 w 1004"/>
                  <a:gd name="T21" fmla="*/ 377 h 689"/>
                  <a:gd name="T22" fmla="*/ 95 w 1004"/>
                  <a:gd name="T23" fmla="*/ 399 h 689"/>
                  <a:gd name="T24" fmla="*/ 82 w 1004"/>
                  <a:gd name="T25" fmla="*/ 407 h 689"/>
                  <a:gd name="T26" fmla="*/ 67 w 1004"/>
                  <a:gd name="T27" fmla="*/ 462 h 689"/>
                  <a:gd name="T28" fmla="*/ 0 w 1004"/>
                  <a:gd name="T29" fmla="*/ 609 h 689"/>
                  <a:gd name="T30" fmla="*/ 44 w 1004"/>
                  <a:gd name="T31" fmla="*/ 652 h 689"/>
                  <a:gd name="T32" fmla="*/ 45 w 1004"/>
                  <a:gd name="T33" fmla="*/ 666 h 689"/>
                  <a:gd name="T34" fmla="*/ 86 w 1004"/>
                  <a:gd name="T35" fmla="*/ 675 h 689"/>
                  <a:gd name="T36" fmla="*/ 94 w 1004"/>
                  <a:gd name="T37" fmla="*/ 681 h 689"/>
                  <a:gd name="T38" fmla="*/ 229 w 1004"/>
                  <a:gd name="T39" fmla="*/ 689 h 689"/>
                  <a:gd name="T40" fmla="*/ 327 w 1004"/>
                  <a:gd name="T41" fmla="*/ 653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04" h="689">
                    <a:moveTo>
                      <a:pt x="1004" y="0"/>
                    </a:moveTo>
                    <a:lnTo>
                      <a:pt x="972" y="16"/>
                    </a:lnTo>
                    <a:lnTo>
                      <a:pt x="866" y="106"/>
                    </a:lnTo>
                    <a:lnTo>
                      <a:pt x="770" y="156"/>
                    </a:lnTo>
                    <a:lnTo>
                      <a:pt x="731" y="166"/>
                    </a:lnTo>
                    <a:lnTo>
                      <a:pt x="683" y="163"/>
                    </a:lnTo>
                    <a:lnTo>
                      <a:pt x="547" y="210"/>
                    </a:lnTo>
                    <a:lnTo>
                      <a:pt x="486" y="208"/>
                    </a:lnTo>
                    <a:lnTo>
                      <a:pt x="401" y="230"/>
                    </a:lnTo>
                    <a:lnTo>
                      <a:pt x="204" y="349"/>
                    </a:lnTo>
                    <a:lnTo>
                      <a:pt x="113" y="377"/>
                    </a:lnTo>
                    <a:lnTo>
                      <a:pt x="95" y="399"/>
                    </a:lnTo>
                    <a:lnTo>
                      <a:pt x="82" y="407"/>
                    </a:lnTo>
                    <a:lnTo>
                      <a:pt x="67" y="462"/>
                    </a:lnTo>
                    <a:lnTo>
                      <a:pt x="0" y="609"/>
                    </a:lnTo>
                    <a:lnTo>
                      <a:pt x="44" y="652"/>
                    </a:lnTo>
                    <a:lnTo>
                      <a:pt x="45" y="666"/>
                    </a:lnTo>
                    <a:lnTo>
                      <a:pt x="86" y="675"/>
                    </a:lnTo>
                    <a:lnTo>
                      <a:pt x="94" y="681"/>
                    </a:lnTo>
                    <a:lnTo>
                      <a:pt x="229" y="689"/>
                    </a:lnTo>
                    <a:lnTo>
                      <a:pt x="327" y="6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363">
                <a:extLst>
                  <a:ext uri="{FF2B5EF4-FFF2-40B4-BE49-F238E27FC236}">
                    <a16:creationId xmlns:a16="http://schemas.microsoft.com/office/drawing/2014/main" id="{B0429524-4527-6CC9-CE1A-5262C12EA4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5" y="628"/>
                <a:ext cx="358" cy="60"/>
              </a:xfrm>
              <a:custGeom>
                <a:avLst/>
                <a:gdLst>
                  <a:gd name="T0" fmla="*/ 1072 w 1072"/>
                  <a:gd name="T1" fmla="*/ 6 h 179"/>
                  <a:gd name="T2" fmla="*/ 1012 w 1072"/>
                  <a:gd name="T3" fmla="*/ 12 h 179"/>
                  <a:gd name="T4" fmla="*/ 953 w 1072"/>
                  <a:gd name="T5" fmla="*/ 31 h 179"/>
                  <a:gd name="T6" fmla="*/ 908 w 1072"/>
                  <a:gd name="T7" fmla="*/ 62 h 179"/>
                  <a:gd name="T8" fmla="*/ 841 w 1072"/>
                  <a:gd name="T9" fmla="*/ 122 h 179"/>
                  <a:gd name="T10" fmla="*/ 769 w 1072"/>
                  <a:gd name="T11" fmla="*/ 148 h 179"/>
                  <a:gd name="T12" fmla="*/ 676 w 1072"/>
                  <a:gd name="T13" fmla="*/ 157 h 179"/>
                  <a:gd name="T14" fmla="*/ 665 w 1072"/>
                  <a:gd name="T15" fmla="*/ 179 h 179"/>
                  <a:gd name="T16" fmla="*/ 649 w 1072"/>
                  <a:gd name="T17" fmla="*/ 153 h 179"/>
                  <a:gd name="T18" fmla="*/ 542 w 1072"/>
                  <a:gd name="T19" fmla="*/ 96 h 179"/>
                  <a:gd name="T20" fmla="*/ 230 w 1072"/>
                  <a:gd name="T21" fmla="*/ 51 h 179"/>
                  <a:gd name="T22" fmla="*/ 131 w 1072"/>
                  <a:gd name="T23" fmla="*/ 0 h 179"/>
                  <a:gd name="T24" fmla="*/ 31 w 1072"/>
                  <a:gd name="T25" fmla="*/ 9 h 179"/>
                  <a:gd name="T26" fmla="*/ 8 w 1072"/>
                  <a:gd name="T27" fmla="*/ 39 h 179"/>
                  <a:gd name="T28" fmla="*/ 0 w 1072"/>
                  <a:gd name="T29" fmla="*/ 7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72" h="179">
                    <a:moveTo>
                      <a:pt x="1072" y="6"/>
                    </a:moveTo>
                    <a:lnTo>
                      <a:pt x="1012" y="12"/>
                    </a:lnTo>
                    <a:lnTo>
                      <a:pt x="953" y="31"/>
                    </a:lnTo>
                    <a:lnTo>
                      <a:pt x="908" y="62"/>
                    </a:lnTo>
                    <a:lnTo>
                      <a:pt x="841" y="122"/>
                    </a:lnTo>
                    <a:lnTo>
                      <a:pt x="769" y="148"/>
                    </a:lnTo>
                    <a:lnTo>
                      <a:pt x="676" y="157"/>
                    </a:lnTo>
                    <a:lnTo>
                      <a:pt x="665" y="179"/>
                    </a:lnTo>
                    <a:lnTo>
                      <a:pt x="649" y="153"/>
                    </a:lnTo>
                    <a:lnTo>
                      <a:pt x="542" y="96"/>
                    </a:lnTo>
                    <a:lnTo>
                      <a:pt x="230" y="51"/>
                    </a:lnTo>
                    <a:lnTo>
                      <a:pt x="131" y="0"/>
                    </a:lnTo>
                    <a:lnTo>
                      <a:pt x="31" y="9"/>
                    </a:lnTo>
                    <a:lnTo>
                      <a:pt x="8" y="39"/>
                    </a:lnTo>
                    <a:lnTo>
                      <a:pt x="0" y="7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364">
                <a:extLst>
                  <a:ext uri="{FF2B5EF4-FFF2-40B4-BE49-F238E27FC236}">
                    <a16:creationId xmlns:a16="http://schemas.microsoft.com/office/drawing/2014/main" id="{467B92B4-D0DA-0AFE-EA77-A12BC719BA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3" y="612"/>
                <a:ext cx="52" cy="18"/>
              </a:xfrm>
              <a:custGeom>
                <a:avLst/>
                <a:gdLst>
                  <a:gd name="T0" fmla="*/ 156 w 156"/>
                  <a:gd name="T1" fmla="*/ 0 h 54"/>
                  <a:gd name="T2" fmla="*/ 79 w 156"/>
                  <a:gd name="T3" fmla="*/ 40 h 54"/>
                  <a:gd name="T4" fmla="*/ 59 w 156"/>
                  <a:gd name="T5" fmla="*/ 42 h 54"/>
                  <a:gd name="T6" fmla="*/ 0 w 156"/>
                  <a:gd name="T7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6" h="54">
                    <a:moveTo>
                      <a:pt x="156" y="0"/>
                    </a:moveTo>
                    <a:lnTo>
                      <a:pt x="79" y="40"/>
                    </a:lnTo>
                    <a:lnTo>
                      <a:pt x="59" y="42"/>
                    </a:lnTo>
                    <a:lnTo>
                      <a:pt x="0" y="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365">
                <a:extLst>
                  <a:ext uri="{FF2B5EF4-FFF2-40B4-BE49-F238E27FC236}">
                    <a16:creationId xmlns:a16="http://schemas.microsoft.com/office/drawing/2014/main" id="{26611EF7-F58B-C291-9FC6-CC7E2052F2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3" y="630"/>
                <a:ext cx="30" cy="186"/>
              </a:xfrm>
              <a:custGeom>
                <a:avLst/>
                <a:gdLst>
                  <a:gd name="T0" fmla="*/ 64 w 91"/>
                  <a:gd name="T1" fmla="*/ 558 h 558"/>
                  <a:gd name="T2" fmla="*/ 76 w 91"/>
                  <a:gd name="T3" fmla="*/ 537 h 558"/>
                  <a:gd name="T4" fmla="*/ 91 w 91"/>
                  <a:gd name="T5" fmla="*/ 482 h 558"/>
                  <a:gd name="T6" fmla="*/ 56 w 91"/>
                  <a:gd name="T7" fmla="*/ 459 h 558"/>
                  <a:gd name="T8" fmla="*/ 47 w 91"/>
                  <a:gd name="T9" fmla="*/ 439 h 558"/>
                  <a:gd name="T10" fmla="*/ 51 w 91"/>
                  <a:gd name="T11" fmla="*/ 419 h 558"/>
                  <a:gd name="T12" fmla="*/ 70 w 91"/>
                  <a:gd name="T13" fmla="*/ 410 h 558"/>
                  <a:gd name="T14" fmla="*/ 68 w 91"/>
                  <a:gd name="T15" fmla="*/ 376 h 558"/>
                  <a:gd name="T16" fmla="*/ 85 w 91"/>
                  <a:gd name="T17" fmla="*/ 342 h 558"/>
                  <a:gd name="T18" fmla="*/ 63 w 91"/>
                  <a:gd name="T19" fmla="*/ 324 h 558"/>
                  <a:gd name="T20" fmla="*/ 57 w 91"/>
                  <a:gd name="T21" fmla="*/ 257 h 558"/>
                  <a:gd name="T22" fmla="*/ 27 w 91"/>
                  <a:gd name="T23" fmla="*/ 233 h 558"/>
                  <a:gd name="T24" fmla="*/ 12 w 91"/>
                  <a:gd name="T25" fmla="*/ 214 h 558"/>
                  <a:gd name="T26" fmla="*/ 51 w 91"/>
                  <a:gd name="T27" fmla="*/ 197 h 558"/>
                  <a:gd name="T28" fmla="*/ 56 w 91"/>
                  <a:gd name="T29" fmla="*/ 176 h 558"/>
                  <a:gd name="T30" fmla="*/ 41 w 91"/>
                  <a:gd name="T31" fmla="*/ 158 h 558"/>
                  <a:gd name="T32" fmla="*/ 8 w 91"/>
                  <a:gd name="T33" fmla="*/ 168 h 558"/>
                  <a:gd name="T34" fmla="*/ 4 w 91"/>
                  <a:gd name="T35" fmla="*/ 128 h 558"/>
                  <a:gd name="T36" fmla="*/ 9 w 91"/>
                  <a:gd name="T37" fmla="*/ 106 h 558"/>
                  <a:gd name="T38" fmla="*/ 0 w 91"/>
                  <a:gd name="T39" fmla="*/ 74 h 558"/>
                  <a:gd name="T40" fmla="*/ 0 w 91"/>
                  <a:gd name="T41" fmla="*/ 0 h 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" h="558">
                    <a:moveTo>
                      <a:pt x="64" y="558"/>
                    </a:moveTo>
                    <a:lnTo>
                      <a:pt x="76" y="537"/>
                    </a:lnTo>
                    <a:lnTo>
                      <a:pt x="91" y="482"/>
                    </a:lnTo>
                    <a:lnTo>
                      <a:pt x="56" y="459"/>
                    </a:lnTo>
                    <a:lnTo>
                      <a:pt x="47" y="439"/>
                    </a:lnTo>
                    <a:lnTo>
                      <a:pt x="51" y="419"/>
                    </a:lnTo>
                    <a:lnTo>
                      <a:pt x="70" y="410"/>
                    </a:lnTo>
                    <a:lnTo>
                      <a:pt x="68" y="376"/>
                    </a:lnTo>
                    <a:lnTo>
                      <a:pt x="85" y="342"/>
                    </a:lnTo>
                    <a:lnTo>
                      <a:pt x="63" y="324"/>
                    </a:lnTo>
                    <a:lnTo>
                      <a:pt x="57" y="257"/>
                    </a:lnTo>
                    <a:lnTo>
                      <a:pt x="27" y="233"/>
                    </a:lnTo>
                    <a:lnTo>
                      <a:pt x="12" y="214"/>
                    </a:lnTo>
                    <a:lnTo>
                      <a:pt x="51" y="197"/>
                    </a:lnTo>
                    <a:lnTo>
                      <a:pt x="56" y="176"/>
                    </a:lnTo>
                    <a:lnTo>
                      <a:pt x="41" y="158"/>
                    </a:lnTo>
                    <a:lnTo>
                      <a:pt x="8" y="168"/>
                    </a:lnTo>
                    <a:lnTo>
                      <a:pt x="4" y="128"/>
                    </a:lnTo>
                    <a:lnTo>
                      <a:pt x="9" y="106"/>
                    </a:lnTo>
                    <a:lnTo>
                      <a:pt x="0" y="7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366">
                <a:extLst>
                  <a:ext uri="{FF2B5EF4-FFF2-40B4-BE49-F238E27FC236}">
                    <a16:creationId xmlns:a16="http://schemas.microsoft.com/office/drawing/2014/main" id="{EF814EA0-C92F-E9F4-E64F-BF8BB26B03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5" y="612"/>
                <a:ext cx="34" cy="19"/>
              </a:xfrm>
              <a:custGeom>
                <a:avLst/>
                <a:gdLst>
                  <a:gd name="T0" fmla="*/ 0 w 104"/>
                  <a:gd name="T1" fmla="*/ 0 h 55"/>
                  <a:gd name="T2" fmla="*/ 13 w 104"/>
                  <a:gd name="T3" fmla="*/ 6 h 55"/>
                  <a:gd name="T4" fmla="*/ 20 w 104"/>
                  <a:gd name="T5" fmla="*/ 4 h 55"/>
                  <a:gd name="T6" fmla="*/ 58 w 104"/>
                  <a:gd name="T7" fmla="*/ 55 h 55"/>
                  <a:gd name="T8" fmla="*/ 104 w 104"/>
                  <a:gd name="T9" fmla="*/ 5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55">
                    <a:moveTo>
                      <a:pt x="0" y="0"/>
                    </a:moveTo>
                    <a:lnTo>
                      <a:pt x="13" y="6"/>
                    </a:lnTo>
                    <a:lnTo>
                      <a:pt x="20" y="4"/>
                    </a:lnTo>
                    <a:lnTo>
                      <a:pt x="58" y="55"/>
                    </a:lnTo>
                    <a:lnTo>
                      <a:pt x="104" y="5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367">
                <a:extLst>
                  <a:ext uri="{FF2B5EF4-FFF2-40B4-BE49-F238E27FC236}">
                    <a16:creationId xmlns:a16="http://schemas.microsoft.com/office/drawing/2014/main" id="{394812E4-1801-8065-9826-C1E893354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5" y="612"/>
                <a:ext cx="34" cy="23"/>
              </a:xfrm>
              <a:custGeom>
                <a:avLst/>
                <a:gdLst>
                  <a:gd name="T0" fmla="*/ 104 w 104"/>
                  <a:gd name="T1" fmla="*/ 51 h 68"/>
                  <a:gd name="T2" fmla="*/ 79 w 104"/>
                  <a:gd name="T3" fmla="*/ 66 h 68"/>
                  <a:gd name="T4" fmla="*/ 66 w 104"/>
                  <a:gd name="T5" fmla="*/ 68 h 68"/>
                  <a:gd name="T6" fmla="*/ 13 w 104"/>
                  <a:gd name="T7" fmla="*/ 12 h 68"/>
                  <a:gd name="T8" fmla="*/ 0 w 104"/>
                  <a:gd name="T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68">
                    <a:moveTo>
                      <a:pt x="104" y="51"/>
                    </a:moveTo>
                    <a:lnTo>
                      <a:pt x="79" y="66"/>
                    </a:lnTo>
                    <a:lnTo>
                      <a:pt x="66" y="68"/>
                    </a:lnTo>
                    <a:lnTo>
                      <a:pt x="13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368">
                <a:extLst>
                  <a:ext uri="{FF2B5EF4-FFF2-40B4-BE49-F238E27FC236}">
                    <a16:creationId xmlns:a16="http://schemas.microsoft.com/office/drawing/2014/main" id="{32EC618E-8DC5-1E74-3B01-79B6753784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" y="777"/>
                <a:ext cx="14" cy="52"/>
              </a:xfrm>
              <a:custGeom>
                <a:avLst/>
                <a:gdLst>
                  <a:gd name="T0" fmla="*/ 44 w 44"/>
                  <a:gd name="T1" fmla="*/ 0 h 155"/>
                  <a:gd name="T2" fmla="*/ 26 w 44"/>
                  <a:gd name="T3" fmla="*/ 22 h 155"/>
                  <a:gd name="T4" fmla="*/ 6 w 44"/>
                  <a:gd name="T5" fmla="*/ 16 h 155"/>
                  <a:gd name="T6" fmla="*/ 0 w 44"/>
                  <a:gd name="T7" fmla="*/ 24 h 155"/>
                  <a:gd name="T8" fmla="*/ 3 w 44"/>
                  <a:gd name="T9" fmla="*/ 58 h 155"/>
                  <a:gd name="T10" fmla="*/ 18 w 44"/>
                  <a:gd name="T11" fmla="*/ 75 h 155"/>
                  <a:gd name="T12" fmla="*/ 7 w 44"/>
                  <a:gd name="T13" fmla="*/ 110 h 155"/>
                  <a:gd name="T14" fmla="*/ 42 w 44"/>
                  <a:gd name="T15" fmla="*/ 113 h 155"/>
                  <a:gd name="T16" fmla="*/ 30 w 44"/>
                  <a:gd name="T17" fmla="*/ 128 h 155"/>
                  <a:gd name="T18" fmla="*/ 32 w 44"/>
                  <a:gd name="T1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155">
                    <a:moveTo>
                      <a:pt x="44" y="0"/>
                    </a:moveTo>
                    <a:lnTo>
                      <a:pt x="26" y="22"/>
                    </a:lnTo>
                    <a:lnTo>
                      <a:pt x="6" y="16"/>
                    </a:lnTo>
                    <a:lnTo>
                      <a:pt x="0" y="24"/>
                    </a:lnTo>
                    <a:lnTo>
                      <a:pt x="3" y="58"/>
                    </a:lnTo>
                    <a:lnTo>
                      <a:pt x="18" y="75"/>
                    </a:lnTo>
                    <a:lnTo>
                      <a:pt x="7" y="110"/>
                    </a:lnTo>
                    <a:lnTo>
                      <a:pt x="42" y="113"/>
                    </a:lnTo>
                    <a:lnTo>
                      <a:pt x="30" y="128"/>
                    </a:lnTo>
                    <a:lnTo>
                      <a:pt x="32" y="1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369">
                <a:extLst>
                  <a:ext uri="{FF2B5EF4-FFF2-40B4-BE49-F238E27FC236}">
                    <a16:creationId xmlns:a16="http://schemas.microsoft.com/office/drawing/2014/main" id="{BD197785-FDBF-E782-3E25-CFA2AC3854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4" y="829"/>
                <a:ext cx="176" cy="99"/>
              </a:xfrm>
              <a:custGeom>
                <a:avLst/>
                <a:gdLst>
                  <a:gd name="T0" fmla="*/ 530 w 530"/>
                  <a:gd name="T1" fmla="*/ 0 h 298"/>
                  <a:gd name="T2" fmla="*/ 503 w 530"/>
                  <a:gd name="T3" fmla="*/ 3 h 298"/>
                  <a:gd name="T4" fmla="*/ 492 w 530"/>
                  <a:gd name="T5" fmla="*/ 17 h 298"/>
                  <a:gd name="T6" fmla="*/ 501 w 530"/>
                  <a:gd name="T7" fmla="*/ 50 h 298"/>
                  <a:gd name="T8" fmla="*/ 496 w 530"/>
                  <a:gd name="T9" fmla="*/ 70 h 298"/>
                  <a:gd name="T10" fmla="*/ 421 w 530"/>
                  <a:gd name="T11" fmla="*/ 124 h 298"/>
                  <a:gd name="T12" fmla="*/ 416 w 530"/>
                  <a:gd name="T13" fmla="*/ 138 h 298"/>
                  <a:gd name="T14" fmla="*/ 426 w 530"/>
                  <a:gd name="T15" fmla="*/ 178 h 298"/>
                  <a:gd name="T16" fmla="*/ 395 w 530"/>
                  <a:gd name="T17" fmla="*/ 201 h 298"/>
                  <a:gd name="T18" fmla="*/ 367 w 530"/>
                  <a:gd name="T19" fmla="*/ 197 h 298"/>
                  <a:gd name="T20" fmla="*/ 341 w 530"/>
                  <a:gd name="T21" fmla="*/ 205 h 298"/>
                  <a:gd name="T22" fmla="*/ 326 w 530"/>
                  <a:gd name="T23" fmla="*/ 193 h 298"/>
                  <a:gd name="T24" fmla="*/ 307 w 530"/>
                  <a:gd name="T25" fmla="*/ 202 h 298"/>
                  <a:gd name="T26" fmla="*/ 266 w 530"/>
                  <a:gd name="T27" fmla="*/ 192 h 298"/>
                  <a:gd name="T28" fmla="*/ 258 w 530"/>
                  <a:gd name="T29" fmla="*/ 172 h 298"/>
                  <a:gd name="T30" fmla="*/ 238 w 530"/>
                  <a:gd name="T31" fmla="*/ 168 h 298"/>
                  <a:gd name="T32" fmla="*/ 227 w 530"/>
                  <a:gd name="T33" fmla="*/ 209 h 298"/>
                  <a:gd name="T34" fmla="*/ 187 w 530"/>
                  <a:gd name="T35" fmla="*/ 206 h 298"/>
                  <a:gd name="T36" fmla="*/ 169 w 530"/>
                  <a:gd name="T37" fmla="*/ 228 h 298"/>
                  <a:gd name="T38" fmla="*/ 123 w 530"/>
                  <a:gd name="T39" fmla="*/ 232 h 298"/>
                  <a:gd name="T40" fmla="*/ 85 w 530"/>
                  <a:gd name="T41" fmla="*/ 256 h 298"/>
                  <a:gd name="T42" fmla="*/ 56 w 530"/>
                  <a:gd name="T43" fmla="*/ 245 h 298"/>
                  <a:gd name="T44" fmla="*/ 50 w 530"/>
                  <a:gd name="T45" fmla="*/ 253 h 298"/>
                  <a:gd name="T46" fmla="*/ 33 w 530"/>
                  <a:gd name="T47" fmla="*/ 281 h 298"/>
                  <a:gd name="T48" fmla="*/ 0 w 530"/>
                  <a:gd name="T49" fmla="*/ 298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30" h="298">
                    <a:moveTo>
                      <a:pt x="530" y="0"/>
                    </a:moveTo>
                    <a:lnTo>
                      <a:pt x="503" y="3"/>
                    </a:lnTo>
                    <a:lnTo>
                      <a:pt x="492" y="17"/>
                    </a:lnTo>
                    <a:lnTo>
                      <a:pt x="501" y="50"/>
                    </a:lnTo>
                    <a:lnTo>
                      <a:pt x="496" y="70"/>
                    </a:lnTo>
                    <a:lnTo>
                      <a:pt x="421" y="124"/>
                    </a:lnTo>
                    <a:lnTo>
                      <a:pt x="416" y="138"/>
                    </a:lnTo>
                    <a:lnTo>
                      <a:pt x="426" y="178"/>
                    </a:lnTo>
                    <a:lnTo>
                      <a:pt x="395" y="201"/>
                    </a:lnTo>
                    <a:lnTo>
                      <a:pt x="367" y="197"/>
                    </a:lnTo>
                    <a:lnTo>
                      <a:pt x="341" y="205"/>
                    </a:lnTo>
                    <a:lnTo>
                      <a:pt x="326" y="193"/>
                    </a:lnTo>
                    <a:lnTo>
                      <a:pt x="307" y="202"/>
                    </a:lnTo>
                    <a:lnTo>
                      <a:pt x="266" y="192"/>
                    </a:lnTo>
                    <a:lnTo>
                      <a:pt x="258" y="172"/>
                    </a:lnTo>
                    <a:lnTo>
                      <a:pt x="238" y="168"/>
                    </a:lnTo>
                    <a:lnTo>
                      <a:pt x="227" y="209"/>
                    </a:lnTo>
                    <a:lnTo>
                      <a:pt x="187" y="206"/>
                    </a:lnTo>
                    <a:lnTo>
                      <a:pt x="169" y="228"/>
                    </a:lnTo>
                    <a:lnTo>
                      <a:pt x="123" y="232"/>
                    </a:lnTo>
                    <a:lnTo>
                      <a:pt x="85" y="256"/>
                    </a:lnTo>
                    <a:lnTo>
                      <a:pt x="56" y="245"/>
                    </a:lnTo>
                    <a:lnTo>
                      <a:pt x="50" y="253"/>
                    </a:lnTo>
                    <a:lnTo>
                      <a:pt x="33" y="281"/>
                    </a:lnTo>
                    <a:lnTo>
                      <a:pt x="0" y="29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370">
                <a:extLst>
                  <a:ext uri="{FF2B5EF4-FFF2-40B4-BE49-F238E27FC236}">
                    <a16:creationId xmlns:a16="http://schemas.microsoft.com/office/drawing/2014/main" id="{1D81DE60-D0C2-5686-4477-2960AFEB1B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0" y="829"/>
                <a:ext cx="103" cy="195"/>
              </a:xfrm>
              <a:custGeom>
                <a:avLst/>
                <a:gdLst>
                  <a:gd name="T0" fmla="*/ 0 w 308"/>
                  <a:gd name="T1" fmla="*/ 0 h 585"/>
                  <a:gd name="T2" fmla="*/ 8 w 308"/>
                  <a:gd name="T3" fmla="*/ 13 h 585"/>
                  <a:gd name="T4" fmla="*/ 29 w 308"/>
                  <a:gd name="T5" fmla="*/ 24 h 585"/>
                  <a:gd name="T6" fmla="*/ 31 w 308"/>
                  <a:gd name="T7" fmla="*/ 44 h 585"/>
                  <a:gd name="T8" fmla="*/ 46 w 308"/>
                  <a:gd name="T9" fmla="*/ 63 h 585"/>
                  <a:gd name="T10" fmla="*/ 35 w 308"/>
                  <a:gd name="T11" fmla="*/ 84 h 585"/>
                  <a:gd name="T12" fmla="*/ 56 w 308"/>
                  <a:gd name="T13" fmla="*/ 95 h 585"/>
                  <a:gd name="T14" fmla="*/ 58 w 308"/>
                  <a:gd name="T15" fmla="*/ 115 h 585"/>
                  <a:gd name="T16" fmla="*/ 65 w 308"/>
                  <a:gd name="T17" fmla="*/ 122 h 585"/>
                  <a:gd name="T18" fmla="*/ 59 w 308"/>
                  <a:gd name="T19" fmla="*/ 129 h 585"/>
                  <a:gd name="T20" fmla="*/ 61 w 308"/>
                  <a:gd name="T21" fmla="*/ 148 h 585"/>
                  <a:gd name="T22" fmla="*/ 58 w 308"/>
                  <a:gd name="T23" fmla="*/ 183 h 585"/>
                  <a:gd name="T24" fmla="*/ 60 w 308"/>
                  <a:gd name="T25" fmla="*/ 209 h 585"/>
                  <a:gd name="T26" fmla="*/ 81 w 308"/>
                  <a:gd name="T27" fmla="*/ 214 h 585"/>
                  <a:gd name="T28" fmla="*/ 88 w 308"/>
                  <a:gd name="T29" fmla="*/ 226 h 585"/>
                  <a:gd name="T30" fmla="*/ 59 w 308"/>
                  <a:gd name="T31" fmla="*/ 269 h 585"/>
                  <a:gd name="T32" fmla="*/ 52 w 308"/>
                  <a:gd name="T33" fmla="*/ 277 h 585"/>
                  <a:gd name="T34" fmla="*/ 75 w 308"/>
                  <a:gd name="T35" fmla="*/ 295 h 585"/>
                  <a:gd name="T36" fmla="*/ 77 w 308"/>
                  <a:gd name="T37" fmla="*/ 322 h 585"/>
                  <a:gd name="T38" fmla="*/ 99 w 308"/>
                  <a:gd name="T39" fmla="*/ 340 h 585"/>
                  <a:gd name="T40" fmla="*/ 116 w 308"/>
                  <a:gd name="T41" fmla="*/ 378 h 585"/>
                  <a:gd name="T42" fmla="*/ 157 w 308"/>
                  <a:gd name="T43" fmla="*/ 381 h 585"/>
                  <a:gd name="T44" fmla="*/ 154 w 308"/>
                  <a:gd name="T45" fmla="*/ 422 h 585"/>
                  <a:gd name="T46" fmla="*/ 187 w 308"/>
                  <a:gd name="T47" fmla="*/ 425 h 585"/>
                  <a:gd name="T48" fmla="*/ 203 w 308"/>
                  <a:gd name="T49" fmla="*/ 451 h 585"/>
                  <a:gd name="T50" fmla="*/ 201 w 308"/>
                  <a:gd name="T51" fmla="*/ 498 h 585"/>
                  <a:gd name="T52" fmla="*/ 219 w 308"/>
                  <a:gd name="T53" fmla="*/ 550 h 585"/>
                  <a:gd name="T54" fmla="*/ 240 w 308"/>
                  <a:gd name="T55" fmla="*/ 555 h 585"/>
                  <a:gd name="T56" fmla="*/ 255 w 308"/>
                  <a:gd name="T57" fmla="*/ 573 h 585"/>
                  <a:gd name="T58" fmla="*/ 276 w 308"/>
                  <a:gd name="T59" fmla="*/ 585 h 585"/>
                  <a:gd name="T60" fmla="*/ 296 w 308"/>
                  <a:gd name="T61" fmla="*/ 584 h 585"/>
                  <a:gd name="T62" fmla="*/ 308 w 308"/>
                  <a:gd name="T63" fmla="*/ 561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08" h="585">
                    <a:moveTo>
                      <a:pt x="0" y="0"/>
                    </a:moveTo>
                    <a:lnTo>
                      <a:pt x="8" y="13"/>
                    </a:lnTo>
                    <a:lnTo>
                      <a:pt x="29" y="24"/>
                    </a:lnTo>
                    <a:lnTo>
                      <a:pt x="31" y="44"/>
                    </a:lnTo>
                    <a:lnTo>
                      <a:pt x="46" y="63"/>
                    </a:lnTo>
                    <a:lnTo>
                      <a:pt x="35" y="84"/>
                    </a:lnTo>
                    <a:lnTo>
                      <a:pt x="56" y="95"/>
                    </a:lnTo>
                    <a:lnTo>
                      <a:pt x="58" y="115"/>
                    </a:lnTo>
                    <a:lnTo>
                      <a:pt x="65" y="122"/>
                    </a:lnTo>
                    <a:lnTo>
                      <a:pt x="59" y="129"/>
                    </a:lnTo>
                    <a:lnTo>
                      <a:pt x="61" y="148"/>
                    </a:lnTo>
                    <a:lnTo>
                      <a:pt x="58" y="183"/>
                    </a:lnTo>
                    <a:lnTo>
                      <a:pt x="60" y="209"/>
                    </a:lnTo>
                    <a:lnTo>
                      <a:pt x="81" y="214"/>
                    </a:lnTo>
                    <a:lnTo>
                      <a:pt x="88" y="226"/>
                    </a:lnTo>
                    <a:lnTo>
                      <a:pt x="59" y="269"/>
                    </a:lnTo>
                    <a:lnTo>
                      <a:pt x="52" y="277"/>
                    </a:lnTo>
                    <a:lnTo>
                      <a:pt x="75" y="295"/>
                    </a:lnTo>
                    <a:lnTo>
                      <a:pt x="77" y="322"/>
                    </a:lnTo>
                    <a:lnTo>
                      <a:pt x="99" y="340"/>
                    </a:lnTo>
                    <a:lnTo>
                      <a:pt x="116" y="378"/>
                    </a:lnTo>
                    <a:lnTo>
                      <a:pt x="157" y="381"/>
                    </a:lnTo>
                    <a:lnTo>
                      <a:pt x="154" y="422"/>
                    </a:lnTo>
                    <a:lnTo>
                      <a:pt x="187" y="425"/>
                    </a:lnTo>
                    <a:lnTo>
                      <a:pt x="203" y="451"/>
                    </a:lnTo>
                    <a:lnTo>
                      <a:pt x="201" y="498"/>
                    </a:lnTo>
                    <a:lnTo>
                      <a:pt x="219" y="550"/>
                    </a:lnTo>
                    <a:lnTo>
                      <a:pt x="240" y="555"/>
                    </a:lnTo>
                    <a:lnTo>
                      <a:pt x="255" y="573"/>
                    </a:lnTo>
                    <a:lnTo>
                      <a:pt x="276" y="585"/>
                    </a:lnTo>
                    <a:lnTo>
                      <a:pt x="296" y="584"/>
                    </a:lnTo>
                    <a:lnTo>
                      <a:pt x="308" y="56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371">
                <a:extLst>
                  <a:ext uri="{FF2B5EF4-FFF2-40B4-BE49-F238E27FC236}">
                    <a16:creationId xmlns:a16="http://schemas.microsoft.com/office/drawing/2014/main" id="{BFF60751-AAF2-3CA1-9925-D3389A486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9" y="816"/>
                <a:ext cx="105" cy="113"/>
              </a:xfrm>
              <a:custGeom>
                <a:avLst/>
                <a:gdLst>
                  <a:gd name="T0" fmla="*/ 315 w 315"/>
                  <a:gd name="T1" fmla="*/ 335 h 337"/>
                  <a:gd name="T2" fmla="*/ 283 w 315"/>
                  <a:gd name="T3" fmla="*/ 337 h 337"/>
                  <a:gd name="T4" fmla="*/ 273 w 315"/>
                  <a:gd name="T5" fmla="*/ 305 h 337"/>
                  <a:gd name="T6" fmla="*/ 257 w 315"/>
                  <a:gd name="T7" fmla="*/ 286 h 337"/>
                  <a:gd name="T8" fmla="*/ 282 w 315"/>
                  <a:gd name="T9" fmla="*/ 257 h 337"/>
                  <a:gd name="T10" fmla="*/ 273 w 315"/>
                  <a:gd name="T11" fmla="*/ 232 h 337"/>
                  <a:gd name="T12" fmla="*/ 271 w 315"/>
                  <a:gd name="T13" fmla="*/ 218 h 337"/>
                  <a:gd name="T14" fmla="*/ 164 w 315"/>
                  <a:gd name="T15" fmla="*/ 141 h 337"/>
                  <a:gd name="T16" fmla="*/ 169 w 315"/>
                  <a:gd name="T17" fmla="*/ 126 h 337"/>
                  <a:gd name="T18" fmla="*/ 152 w 315"/>
                  <a:gd name="T19" fmla="*/ 88 h 337"/>
                  <a:gd name="T20" fmla="*/ 151 w 315"/>
                  <a:gd name="T21" fmla="*/ 74 h 337"/>
                  <a:gd name="T22" fmla="*/ 137 w 315"/>
                  <a:gd name="T23" fmla="*/ 76 h 337"/>
                  <a:gd name="T24" fmla="*/ 119 w 315"/>
                  <a:gd name="T25" fmla="*/ 91 h 337"/>
                  <a:gd name="T26" fmla="*/ 30 w 315"/>
                  <a:gd name="T27" fmla="*/ 72 h 337"/>
                  <a:gd name="T28" fmla="*/ 0 w 315"/>
                  <a:gd name="T29" fmla="*/ 42 h 337"/>
                  <a:gd name="T30" fmla="*/ 16 w 315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15" h="337">
                    <a:moveTo>
                      <a:pt x="315" y="335"/>
                    </a:moveTo>
                    <a:lnTo>
                      <a:pt x="283" y="337"/>
                    </a:lnTo>
                    <a:lnTo>
                      <a:pt x="273" y="305"/>
                    </a:lnTo>
                    <a:lnTo>
                      <a:pt x="257" y="286"/>
                    </a:lnTo>
                    <a:lnTo>
                      <a:pt x="282" y="257"/>
                    </a:lnTo>
                    <a:lnTo>
                      <a:pt x="273" y="232"/>
                    </a:lnTo>
                    <a:lnTo>
                      <a:pt x="271" y="218"/>
                    </a:lnTo>
                    <a:lnTo>
                      <a:pt x="164" y="141"/>
                    </a:lnTo>
                    <a:lnTo>
                      <a:pt x="169" y="126"/>
                    </a:lnTo>
                    <a:lnTo>
                      <a:pt x="152" y="88"/>
                    </a:lnTo>
                    <a:lnTo>
                      <a:pt x="151" y="74"/>
                    </a:lnTo>
                    <a:lnTo>
                      <a:pt x="137" y="76"/>
                    </a:lnTo>
                    <a:lnTo>
                      <a:pt x="119" y="91"/>
                    </a:lnTo>
                    <a:lnTo>
                      <a:pt x="30" y="72"/>
                    </a:lnTo>
                    <a:lnTo>
                      <a:pt x="0" y="42"/>
                    </a:lnTo>
                    <a:lnTo>
                      <a:pt x="1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372">
                <a:extLst>
                  <a:ext uri="{FF2B5EF4-FFF2-40B4-BE49-F238E27FC236}">
                    <a16:creationId xmlns:a16="http://schemas.microsoft.com/office/drawing/2014/main" id="{21A9F16E-A844-AE38-881D-6D88A43C6D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6" y="928"/>
                <a:ext cx="55" cy="182"/>
              </a:xfrm>
              <a:custGeom>
                <a:avLst/>
                <a:gdLst>
                  <a:gd name="T0" fmla="*/ 24 w 166"/>
                  <a:gd name="T1" fmla="*/ 546 h 546"/>
                  <a:gd name="T2" fmla="*/ 49 w 166"/>
                  <a:gd name="T3" fmla="*/ 530 h 546"/>
                  <a:gd name="T4" fmla="*/ 17 w 166"/>
                  <a:gd name="T5" fmla="*/ 466 h 546"/>
                  <a:gd name="T6" fmla="*/ 27 w 166"/>
                  <a:gd name="T7" fmla="*/ 438 h 546"/>
                  <a:gd name="T8" fmla="*/ 13 w 166"/>
                  <a:gd name="T9" fmla="*/ 426 h 546"/>
                  <a:gd name="T10" fmla="*/ 0 w 166"/>
                  <a:gd name="T11" fmla="*/ 427 h 546"/>
                  <a:gd name="T12" fmla="*/ 4 w 166"/>
                  <a:gd name="T13" fmla="*/ 399 h 546"/>
                  <a:gd name="T14" fmla="*/ 22 w 166"/>
                  <a:gd name="T15" fmla="*/ 378 h 546"/>
                  <a:gd name="T16" fmla="*/ 95 w 166"/>
                  <a:gd name="T17" fmla="*/ 365 h 546"/>
                  <a:gd name="T18" fmla="*/ 119 w 166"/>
                  <a:gd name="T19" fmla="*/ 342 h 546"/>
                  <a:gd name="T20" fmla="*/ 143 w 166"/>
                  <a:gd name="T21" fmla="*/ 313 h 546"/>
                  <a:gd name="T22" fmla="*/ 148 w 166"/>
                  <a:gd name="T23" fmla="*/ 293 h 546"/>
                  <a:gd name="T24" fmla="*/ 166 w 166"/>
                  <a:gd name="T25" fmla="*/ 271 h 546"/>
                  <a:gd name="T26" fmla="*/ 152 w 166"/>
                  <a:gd name="T27" fmla="*/ 259 h 546"/>
                  <a:gd name="T28" fmla="*/ 143 w 166"/>
                  <a:gd name="T29" fmla="*/ 233 h 546"/>
                  <a:gd name="T30" fmla="*/ 155 w 166"/>
                  <a:gd name="T31" fmla="*/ 218 h 546"/>
                  <a:gd name="T32" fmla="*/ 147 w 166"/>
                  <a:gd name="T33" fmla="*/ 205 h 546"/>
                  <a:gd name="T34" fmla="*/ 164 w 166"/>
                  <a:gd name="T35" fmla="*/ 171 h 546"/>
                  <a:gd name="T36" fmla="*/ 136 w 166"/>
                  <a:gd name="T37" fmla="*/ 159 h 546"/>
                  <a:gd name="T38" fmla="*/ 134 w 166"/>
                  <a:gd name="T39" fmla="*/ 140 h 546"/>
                  <a:gd name="T40" fmla="*/ 84 w 166"/>
                  <a:gd name="T41" fmla="*/ 104 h 546"/>
                  <a:gd name="T42" fmla="*/ 75 w 166"/>
                  <a:gd name="T43" fmla="*/ 72 h 546"/>
                  <a:gd name="T44" fmla="*/ 53 w 166"/>
                  <a:gd name="T45" fmla="*/ 66 h 546"/>
                  <a:gd name="T46" fmla="*/ 59 w 166"/>
                  <a:gd name="T47" fmla="*/ 46 h 546"/>
                  <a:gd name="T48" fmla="*/ 53 w 166"/>
                  <a:gd name="T49" fmla="*/ 0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6" h="546">
                    <a:moveTo>
                      <a:pt x="24" y="546"/>
                    </a:moveTo>
                    <a:lnTo>
                      <a:pt x="49" y="530"/>
                    </a:lnTo>
                    <a:lnTo>
                      <a:pt x="17" y="466"/>
                    </a:lnTo>
                    <a:lnTo>
                      <a:pt x="27" y="438"/>
                    </a:lnTo>
                    <a:lnTo>
                      <a:pt x="13" y="426"/>
                    </a:lnTo>
                    <a:lnTo>
                      <a:pt x="0" y="427"/>
                    </a:lnTo>
                    <a:lnTo>
                      <a:pt x="4" y="399"/>
                    </a:lnTo>
                    <a:lnTo>
                      <a:pt x="22" y="378"/>
                    </a:lnTo>
                    <a:lnTo>
                      <a:pt x="95" y="365"/>
                    </a:lnTo>
                    <a:lnTo>
                      <a:pt x="119" y="342"/>
                    </a:lnTo>
                    <a:lnTo>
                      <a:pt x="143" y="313"/>
                    </a:lnTo>
                    <a:lnTo>
                      <a:pt x="148" y="293"/>
                    </a:lnTo>
                    <a:lnTo>
                      <a:pt x="166" y="271"/>
                    </a:lnTo>
                    <a:lnTo>
                      <a:pt x="152" y="259"/>
                    </a:lnTo>
                    <a:lnTo>
                      <a:pt x="143" y="233"/>
                    </a:lnTo>
                    <a:lnTo>
                      <a:pt x="155" y="218"/>
                    </a:lnTo>
                    <a:lnTo>
                      <a:pt x="147" y="205"/>
                    </a:lnTo>
                    <a:lnTo>
                      <a:pt x="164" y="171"/>
                    </a:lnTo>
                    <a:lnTo>
                      <a:pt x="136" y="159"/>
                    </a:lnTo>
                    <a:lnTo>
                      <a:pt x="134" y="140"/>
                    </a:lnTo>
                    <a:lnTo>
                      <a:pt x="84" y="104"/>
                    </a:lnTo>
                    <a:lnTo>
                      <a:pt x="75" y="72"/>
                    </a:lnTo>
                    <a:lnTo>
                      <a:pt x="53" y="66"/>
                    </a:lnTo>
                    <a:lnTo>
                      <a:pt x="59" y="46"/>
                    </a:lnTo>
                    <a:lnTo>
                      <a:pt x="5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373">
                <a:extLst>
                  <a:ext uri="{FF2B5EF4-FFF2-40B4-BE49-F238E27FC236}">
                    <a16:creationId xmlns:a16="http://schemas.microsoft.com/office/drawing/2014/main" id="{43B9D3C1-CB9C-8D26-394E-C513FFFD53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3" y="811"/>
                <a:ext cx="321" cy="66"/>
              </a:xfrm>
              <a:custGeom>
                <a:avLst/>
                <a:gdLst>
                  <a:gd name="T0" fmla="*/ 0 w 963"/>
                  <a:gd name="T1" fmla="*/ 200 h 200"/>
                  <a:gd name="T2" fmla="*/ 20 w 963"/>
                  <a:gd name="T3" fmla="*/ 198 h 200"/>
                  <a:gd name="T4" fmla="*/ 58 w 963"/>
                  <a:gd name="T5" fmla="*/ 168 h 200"/>
                  <a:gd name="T6" fmla="*/ 110 w 963"/>
                  <a:gd name="T7" fmla="*/ 143 h 200"/>
                  <a:gd name="T8" fmla="*/ 115 w 963"/>
                  <a:gd name="T9" fmla="*/ 136 h 200"/>
                  <a:gd name="T10" fmla="*/ 113 w 963"/>
                  <a:gd name="T11" fmla="*/ 109 h 200"/>
                  <a:gd name="T12" fmla="*/ 120 w 963"/>
                  <a:gd name="T13" fmla="*/ 102 h 200"/>
                  <a:gd name="T14" fmla="*/ 153 w 963"/>
                  <a:gd name="T15" fmla="*/ 113 h 200"/>
                  <a:gd name="T16" fmla="*/ 168 w 963"/>
                  <a:gd name="T17" fmla="*/ 124 h 200"/>
                  <a:gd name="T18" fmla="*/ 214 w 963"/>
                  <a:gd name="T19" fmla="*/ 120 h 200"/>
                  <a:gd name="T20" fmla="*/ 319 w 963"/>
                  <a:gd name="T21" fmla="*/ 83 h 200"/>
                  <a:gd name="T22" fmla="*/ 340 w 963"/>
                  <a:gd name="T23" fmla="*/ 88 h 200"/>
                  <a:gd name="T24" fmla="*/ 362 w 963"/>
                  <a:gd name="T25" fmla="*/ 113 h 200"/>
                  <a:gd name="T26" fmla="*/ 375 w 963"/>
                  <a:gd name="T27" fmla="*/ 105 h 200"/>
                  <a:gd name="T28" fmla="*/ 377 w 963"/>
                  <a:gd name="T29" fmla="*/ 125 h 200"/>
                  <a:gd name="T30" fmla="*/ 384 w 963"/>
                  <a:gd name="T31" fmla="*/ 138 h 200"/>
                  <a:gd name="T32" fmla="*/ 390 w 963"/>
                  <a:gd name="T33" fmla="*/ 124 h 200"/>
                  <a:gd name="T34" fmla="*/ 407 w 963"/>
                  <a:gd name="T35" fmla="*/ 102 h 200"/>
                  <a:gd name="T36" fmla="*/ 490 w 963"/>
                  <a:gd name="T37" fmla="*/ 121 h 200"/>
                  <a:gd name="T38" fmla="*/ 533 w 963"/>
                  <a:gd name="T39" fmla="*/ 144 h 200"/>
                  <a:gd name="T40" fmla="*/ 558 w 963"/>
                  <a:gd name="T41" fmla="*/ 128 h 200"/>
                  <a:gd name="T42" fmla="*/ 598 w 963"/>
                  <a:gd name="T43" fmla="*/ 124 h 200"/>
                  <a:gd name="T44" fmla="*/ 648 w 963"/>
                  <a:gd name="T45" fmla="*/ 80 h 200"/>
                  <a:gd name="T46" fmla="*/ 686 w 963"/>
                  <a:gd name="T47" fmla="*/ 63 h 200"/>
                  <a:gd name="T48" fmla="*/ 709 w 963"/>
                  <a:gd name="T49" fmla="*/ 27 h 200"/>
                  <a:gd name="T50" fmla="*/ 748 w 963"/>
                  <a:gd name="T51" fmla="*/ 10 h 200"/>
                  <a:gd name="T52" fmla="*/ 770 w 963"/>
                  <a:gd name="T53" fmla="*/ 35 h 200"/>
                  <a:gd name="T54" fmla="*/ 790 w 963"/>
                  <a:gd name="T55" fmla="*/ 26 h 200"/>
                  <a:gd name="T56" fmla="*/ 803 w 963"/>
                  <a:gd name="T57" fmla="*/ 19 h 200"/>
                  <a:gd name="T58" fmla="*/ 830 w 963"/>
                  <a:gd name="T59" fmla="*/ 23 h 200"/>
                  <a:gd name="T60" fmla="*/ 842 w 963"/>
                  <a:gd name="T61" fmla="*/ 2 h 200"/>
                  <a:gd name="T62" fmla="*/ 854 w 963"/>
                  <a:gd name="T63" fmla="*/ 0 h 200"/>
                  <a:gd name="T64" fmla="*/ 869 w 963"/>
                  <a:gd name="T65" fmla="*/ 12 h 200"/>
                  <a:gd name="T66" fmla="*/ 910 w 963"/>
                  <a:gd name="T67" fmla="*/ 22 h 200"/>
                  <a:gd name="T68" fmla="*/ 935 w 963"/>
                  <a:gd name="T69" fmla="*/ 0 h 200"/>
                  <a:gd name="T70" fmla="*/ 963 w 963"/>
                  <a:gd name="T71" fmla="*/ 17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3" h="200">
                    <a:moveTo>
                      <a:pt x="0" y="200"/>
                    </a:moveTo>
                    <a:lnTo>
                      <a:pt x="20" y="198"/>
                    </a:lnTo>
                    <a:lnTo>
                      <a:pt x="58" y="168"/>
                    </a:lnTo>
                    <a:lnTo>
                      <a:pt x="110" y="143"/>
                    </a:lnTo>
                    <a:lnTo>
                      <a:pt x="115" y="136"/>
                    </a:lnTo>
                    <a:lnTo>
                      <a:pt x="113" y="109"/>
                    </a:lnTo>
                    <a:lnTo>
                      <a:pt x="120" y="102"/>
                    </a:lnTo>
                    <a:lnTo>
                      <a:pt x="153" y="113"/>
                    </a:lnTo>
                    <a:lnTo>
                      <a:pt x="168" y="124"/>
                    </a:lnTo>
                    <a:lnTo>
                      <a:pt x="214" y="120"/>
                    </a:lnTo>
                    <a:lnTo>
                      <a:pt x="319" y="83"/>
                    </a:lnTo>
                    <a:lnTo>
                      <a:pt x="340" y="88"/>
                    </a:lnTo>
                    <a:lnTo>
                      <a:pt x="362" y="113"/>
                    </a:lnTo>
                    <a:lnTo>
                      <a:pt x="375" y="105"/>
                    </a:lnTo>
                    <a:lnTo>
                      <a:pt x="377" y="125"/>
                    </a:lnTo>
                    <a:lnTo>
                      <a:pt x="384" y="138"/>
                    </a:lnTo>
                    <a:lnTo>
                      <a:pt x="390" y="124"/>
                    </a:lnTo>
                    <a:lnTo>
                      <a:pt x="407" y="102"/>
                    </a:lnTo>
                    <a:lnTo>
                      <a:pt x="490" y="121"/>
                    </a:lnTo>
                    <a:lnTo>
                      <a:pt x="533" y="144"/>
                    </a:lnTo>
                    <a:lnTo>
                      <a:pt x="558" y="128"/>
                    </a:lnTo>
                    <a:lnTo>
                      <a:pt x="598" y="124"/>
                    </a:lnTo>
                    <a:lnTo>
                      <a:pt x="648" y="80"/>
                    </a:lnTo>
                    <a:lnTo>
                      <a:pt x="686" y="63"/>
                    </a:lnTo>
                    <a:lnTo>
                      <a:pt x="709" y="27"/>
                    </a:lnTo>
                    <a:lnTo>
                      <a:pt x="748" y="10"/>
                    </a:lnTo>
                    <a:lnTo>
                      <a:pt x="770" y="35"/>
                    </a:lnTo>
                    <a:lnTo>
                      <a:pt x="790" y="26"/>
                    </a:lnTo>
                    <a:lnTo>
                      <a:pt x="803" y="19"/>
                    </a:lnTo>
                    <a:lnTo>
                      <a:pt x="830" y="23"/>
                    </a:lnTo>
                    <a:lnTo>
                      <a:pt x="842" y="2"/>
                    </a:lnTo>
                    <a:lnTo>
                      <a:pt x="854" y="0"/>
                    </a:lnTo>
                    <a:lnTo>
                      <a:pt x="869" y="12"/>
                    </a:lnTo>
                    <a:lnTo>
                      <a:pt x="910" y="22"/>
                    </a:lnTo>
                    <a:lnTo>
                      <a:pt x="935" y="0"/>
                    </a:lnTo>
                    <a:lnTo>
                      <a:pt x="963" y="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374">
                <a:extLst>
                  <a:ext uri="{FF2B5EF4-FFF2-40B4-BE49-F238E27FC236}">
                    <a16:creationId xmlns:a16="http://schemas.microsoft.com/office/drawing/2014/main" id="{94366E28-2072-D7DF-CB4B-2AA3F21F9A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" y="957"/>
                <a:ext cx="205" cy="75"/>
              </a:xfrm>
              <a:custGeom>
                <a:avLst/>
                <a:gdLst>
                  <a:gd name="T0" fmla="*/ 614 w 614"/>
                  <a:gd name="T1" fmla="*/ 223 h 223"/>
                  <a:gd name="T2" fmla="*/ 613 w 614"/>
                  <a:gd name="T3" fmla="*/ 142 h 223"/>
                  <a:gd name="T4" fmla="*/ 565 w 614"/>
                  <a:gd name="T5" fmla="*/ 140 h 223"/>
                  <a:gd name="T6" fmla="*/ 544 w 614"/>
                  <a:gd name="T7" fmla="*/ 128 h 223"/>
                  <a:gd name="T8" fmla="*/ 531 w 614"/>
                  <a:gd name="T9" fmla="*/ 69 h 223"/>
                  <a:gd name="T10" fmla="*/ 543 w 614"/>
                  <a:gd name="T11" fmla="*/ 48 h 223"/>
                  <a:gd name="T12" fmla="*/ 499 w 614"/>
                  <a:gd name="T13" fmla="*/ 5 h 223"/>
                  <a:gd name="T14" fmla="*/ 472 w 614"/>
                  <a:gd name="T15" fmla="*/ 0 h 223"/>
                  <a:gd name="T16" fmla="*/ 461 w 614"/>
                  <a:gd name="T17" fmla="*/ 21 h 223"/>
                  <a:gd name="T18" fmla="*/ 469 w 614"/>
                  <a:gd name="T19" fmla="*/ 41 h 223"/>
                  <a:gd name="T20" fmla="*/ 451 w 614"/>
                  <a:gd name="T21" fmla="*/ 63 h 223"/>
                  <a:gd name="T22" fmla="*/ 417 w 614"/>
                  <a:gd name="T23" fmla="*/ 53 h 223"/>
                  <a:gd name="T24" fmla="*/ 386 w 614"/>
                  <a:gd name="T25" fmla="*/ 89 h 223"/>
                  <a:gd name="T26" fmla="*/ 358 w 614"/>
                  <a:gd name="T27" fmla="*/ 65 h 223"/>
                  <a:gd name="T28" fmla="*/ 309 w 614"/>
                  <a:gd name="T29" fmla="*/ 56 h 223"/>
                  <a:gd name="T30" fmla="*/ 290 w 614"/>
                  <a:gd name="T31" fmla="*/ 65 h 223"/>
                  <a:gd name="T32" fmla="*/ 269 w 614"/>
                  <a:gd name="T33" fmla="*/ 59 h 223"/>
                  <a:gd name="T34" fmla="*/ 232 w 614"/>
                  <a:gd name="T35" fmla="*/ 90 h 223"/>
                  <a:gd name="T36" fmla="*/ 199 w 614"/>
                  <a:gd name="T37" fmla="*/ 99 h 223"/>
                  <a:gd name="T38" fmla="*/ 155 w 614"/>
                  <a:gd name="T39" fmla="*/ 124 h 223"/>
                  <a:gd name="T40" fmla="*/ 152 w 614"/>
                  <a:gd name="T41" fmla="*/ 91 h 223"/>
                  <a:gd name="T42" fmla="*/ 143 w 614"/>
                  <a:gd name="T43" fmla="*/ 78 h 223"/>
                  <a:gd name="T44" fmla="*/ 132 w 614"/>
                  <a:gd name="T45" fmla="*/ 93 h 223"/>
                  <a:gd name="T46" fmla="*/ 98 w 614"/>
                  <a:gd name="T47" fmla="*/ 95 h 223"/>
                  <a:gd name="T48" fmla="*/ 92 w 614"/>
                  <a:gd name="T49" fmla="*/ 103 h 223"/>
                  <a:gd name="T50" fmla="*/ 100 w 614"/>
                  <a:gd name="T51" fmla="*/ 115 h 223"/>
                  <a:gd name="T52" fmla="*/ 68 w 614"/>
                  <a:gd name="T53" fmla="*/ 126 h 223"/>
                  <a:gd name="T54" fmla="*/ 58 w 614"/>
                  <a:gd name="T55" fmla="*/ 99 h 223"/>
                  <a:gd name="T56" fmla="*/ 32 w 614"/>
                  <a:gd name="T57" fmla="*/ 102 h 223"/>
                  <a:gd name="T58" fmla="*/ 30 w 614"/>
                  <a:gd name="T59" fmla="*/ 82 h 223"/>
                  <a:gd name="T60" fmla="*/ 0 w 614"/>
                  <a:gd name="T61" fmla="*/ 51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14" h="223">
                    <a:moveTo>
                      <a:pt x="614" y="223"/>
                    </a:moveTo>
                    <a:lnTo>
                      <a:pt x="613" y="142"/>
                    </a:lnTo>
                    <a:lnTo>
                      <a:pt x="565" y="140"/>
                    </a:lnTo>
                    <a:lnTo>
                      <a:pt x="544" y="128"/>
                    </a:lnTo>
                    <a:lnTo>
                      <a:pt x="531" y="69"/>
                    </a:lnTo>
                    <a:lnTo>
                      <a:pt x="543" y="48"/>
                    </a:lnTo>
                    <a:lnTo>
                      <a:pt x="499" y="5"/>
                    </a:lnTo>
                    <a:lnTo>
                      <a:pt x="472" y="0"/>
                    </a:lnTo>
                    <a:lnTo>
                      <a:pt x="461" y="21"/>
                    </a:lnTo>
                    <a:lnTo>
                      <a:pt x="469" y="41"/>
                    </a:lnTo>
                    <a:lnTo>
                      <a:pt x="451" y="63"/>
                    </a:lnTo>
                    <a:lnTo>
                      <a:pt x="417" y="53"/>
                    </a:lnTo>
                    <a:lnTo>
                      <a:pt x="386" y="89"/>
                    </a:lnTo>
                    <a:lnTo>
                      <a:pt x="358" y="65"/>
                    </a:lnTo>
                    <a:lnTo>
                      <a:pt x="309" y="56"/>
                    </a:lnTo>
                    <a:lnTo>
                      <a:pt x="290" y="65"/>
                    </a:lnTo>
                    <a:lnTo>
                      <a:pt x="269" y="59"/>
                    </a:lnTo>
                    <a:lnTo>
                      <a:pt x="232" y="90"/>
                    </a:lnTo>
                    <a:lnTo>
                      <a:pt x="199" y="99"/>
                    </a:lnTo>
                    <a:lnTo>
                      <a:pt x="155" y="124"/>
                    </a:lnTo>
                    <a:lnTo>
                      <a:pt x="152" y="91"/>
                    </a:lnTo>
                    <a:lnTo>
                      <a:pt x="143" y="78"/>
                    </a:lnTo>
                    <a:lnTo>
                      <a:pt x="132" y="93"/>
                    </a:lnTo>
                    <a:lnTo>
                      <a:pt x="98" y="95"/>
                    </a:lnTo>
                    <a:lnTo>
                      <a:pt x="92" y="103"/>
                    </a:lnTo>
                    <a:lnTo>
                      <a:pt x="100" y="115"/>
                    </a:lnTo>
                    <a:lnTo>
                      <a:pt x="68" y="126"/>
                    </a:lnTo>
                    <a:lnTo>
                      <a:pt x="58" y="99"/>
                    </a:lnTo>
                    <a:lnTo>
                      <a:pt x="32" y="102"/>
                    </a:lnTo>
                    <a:lnTo>
                      <a:pt x="30" y="82"/>
                    </a:lnTo>
                    <a:lnTo>
                      <a:pt x="0" y="5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375">
                <a:extLst>
                  <a:ext uri="{FF2B5EF4-FFF2-40B4-BE49-F238E27FC236}">
                    <a16:creationId xmlns:a16="http://schemas.microsoft.com/office/drawing/2014/main" id="{CDF024ED-664A-6993-4BCD-06FBE97E9A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" y="1032"/>
                <a:ext cx="111" cy="234"/>
              </a:xfrm>
              <a:custGeom>
                <a:avLst/>
                <a:gdLst>
                  <a:gd name="T0" fmla="*/ 48 w 332"/>
                  <a:gd name="T1" fmla="*/ 703 h 703"/>
                  <a:gd name="T2" fmla="*/ 44 w 332"/>
                  <a:gd name="T3" fmla="*/ 656 h 703"/>
                  <a:gd name="T4" fmla="*/ 9 w 332"/>
                  <a:gd name="T5" fmla="*/ 646 h 703"/>
                  <a:gd name="T6" fmla="*/ 0 w 332"/>
                  <a:gd name="T7" fmla="*/ 621 h 703"/>
                  <a:gd name="T8" fmla="*/ 30 w 332"/>
                  <a:gd name="T9" fmla="*/ 591 h 703"/>
                  <a:gd name="T10" fmla="*/ 58 w 332"/>
                  <a:gd name="T11" fmla="*/ 588 h 703"/>
                  <a:gd name="T12" fmla="*/ 54 w 332"/>
                  <a:gd name="T13" fmla="*/ 562 h 703"/>
                  <a:gd name="T14" fmla="*/ 33 w 332"/>
                  <a:gd name="T15" fmla="*/ 544 h 703"/>
                  <a:gd name="T16" fmla="*/ 31 w 332"/>
                  <a:gd name="T17" fmla="*/ 524 h 703"/>
                  <a:gd name="T18" fmla="*/ 50 w 332"/>
                  <a:gd name="T19" fmla="*/ 509 h 703"/>
                  <a:gd name="T20" fmla="*/ 103 w 332"/>
                  <a:gd name="T21" fmla="*/ 504 h 703"/>
                  <a:gd name="T22" fmla="*/ 128 w 332"/>
                  <a:gd name="T23" fmla="*/ 482 h 703"/>
                  <a:gd name="T24" fmla="*/ 109 w 332"/>
                  <a:gd name="T25" fmla="*/ 422 h 703"/>
                  <a:gd name="T26" fmla="*/ 94 w 332"/>
                  <a:gd name="T27" fmla="*/ 411 h 703"/>
                  <a:gd name="T28" fmla="*/ 98 w 332"/>
                  <a:gd name="T29" fmla="*/ 376 h 703"/>
                  <a:gd name="T30" fmla="*/ 150 w 332"/>
                  <a:gd name="T31" fmla="*/ 358 h 703"/>
                  <a:gd name="T32" fmla="*/ 177 w 332"/>
                  <a:gd name="T33" fmla="*/ 356 h 703"/>
                  <a:gd name="T34" fmla="*/ 182 w 332"/>
                  <a:gd name="T35" fmla="*/ 342 h 703"/>
                  <a:gd name="T36" fmla="*/ 174 w 332"/>
                  <a:gd name="T37" fmla="*/ 322 h 703"/>
                  <a:gd name="T38" fmla="*/ 191 w 332"/>
                  <a:gd name="T39" fmla="*/ 301 h 703"/>
                  <a:gd name="T40" fmla="*/ 169 w 332"/>
                  <a:gd name="T41" fmla="*/ 276 h 703"/>
                  <a:gd name="T42" fmla="*/ 174 w 332"/>
                  <a:gd name="T43" fmla="*/ 249 h 703"/>
                  <a:gd name="T44" fmla="*/ 248 w 332"/>
                  <a:gd name="T45" fmla="*/ 195 h 703"/>
                  <a:gd name="T46" fmla="*/ 247 w 332"/>
                  <a:gd name="T47" fmla="*/ 175 h 703"/>
                  <a:gd name="T48" fmla="*/ 237 w 332"/>
                  <a:gd name="T49" fmla="*/ 136 h 703"/>
                  <a:gd name="T50" fmla="*/ 259 w 332"/>
                  <a:gd name="T51" fmla="*/ 86 h 703"/>
                  <a:gd name="T52" fmla="*/ 251 w 332"/>
                  <a:gd name="T53" fmla="*/ 67 h 703"/>
                  <a:gd name="T54" fmla="*/ 248 w 332"/>
                  <a:gd name="T55" fmla="*/ 47 h 703"/>
                  <a:gd name="T56" fmla="*/ 267 w 332"/>
                  <a:gd name="T57" fmla="*/ 39 h 703"/>
                  <a:gd name="T58" fmla="*/ 272 w 332"/>
                  <a:gd name="T59" fmla="*/ 11 h 703"/>
                  <a:gd name="T60" fmla="*/ 332 w 332"/>
                  <a:gd name="T61" fmla="*/ 0 h 7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32" h="703">
                    <a:moveTo>
                      <a:pt x="48" y="703"/>
                    </a:moveTo>
                    <a:lnTo>
                      <a:pt x="44" y="656"/>
                    </a:lnTo>
                    <a:lnTo>
                      <a:pt x="9" y="646"/>
                    </a:lnTo>
                    <a:lnTo>
                      <a:pt x="0" y="621"/>
                    </a:lnTo>
                    <a:lnTo>
                      <a:pt x="30" y="591"/>
                    </a:lnTo>
                    <a:lnTo>
                      <a:pt x="58" y="588"/>
                    </a:lnTo>
                    <a:lnTo>
                      <a:pt x="54" y="562"/>
                    </a:lnTo>
                    <a:lnTo>
                      <a:pt x="33" y="544"/>
                    </a:lnTo>
                    <a:lnTo>
                      <a:pt x="31" y="524"/>
                    </a:lnTo>
                    <a:lnTo>
                      <a:pt x="50" y="509"/>
                    </a:lnTo>
                    <a:lnTo>
                      <a:pt x="103" y="504"/>
                    </a:lnTo>
                    <a:lnTo>
                      <a:pt x="128" y="482"/>
                    </a:lnTo>
                    <a:lnTo>
                      <a:pt x="109" y="422"/>
                    </a:lnTo>
                    <a:lnTo>
                      <a:pt x="94" y="411"/>
                    </a:lnTo>
                    <a:lnTo>
                      <a:pt x="98" y="376"/>
                    </a:lnTo>
                    <a:lnTo>
                      <a:pt x="150" y="358"/>
                    </a:lnTo>
                    <a:lnTo>
                      <a:pt x="177" y="356"/>
                    </a:lnTo>
                    <a:lnTo>
                      <a:pt x="182" y="342"/>
                    </a:lnTo>
                    <a:lnTo>
                      <a:pt x="174" y="322"/>
                    </a:lnTo>
                    <a:lnTo>
                      <a:pt x="191" y="301"/>
                    </a:lnTo>
                    <a:lnTo>
                      <a:pt x="169" y="276"/>
                    </a:lnTo>
                    <a:lnTo>
                      <a:pt x="174" y="249"/>
                    </a:lnTo>
                    <a:lnTo>
                      <a:pt x="248" y="195"/>
                    </a:lnTo>
                    <a:lnTo>
                      <a:pt x="247" y="175"/>
                    </a:lnTo>
                    <a:lnTo>
                      <a:pt x="237" y="136"/>
                    </a:lnTo>
                    <a:lnTo>
                      <a:pt x="259" y="86"/>
                    </a:lnTo>
                    <a:lnTo>
                      <a:pt x="251" y="67"/>
                    </a:lnTo>
                    <a:lnTo>
                      <a:pt x="248" y="47"/>
                    </a:lnTo>
                    <a:lnTo>
                      <a:pt x="267" y="39"/>
                    </a:lnTo>
                    <a:lnTo>
                      <a:pt x="272" y="11"/>
                    </a:lnTo>
                    <a:lnTo>
                      <a:pt x="33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376">
                <a:extLst>
                  <a:ext uri="{FF2B5EF4-FFF2-40B4-BE49-F238E27FC236}">
                    <a16:creationId xmlns:a16="http://schemas.microsoft.com/office/drawing/2014/main" id="{2033D7B3-E71E-C71C-304A-60C8D820A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995"/>
                <a:ext cx="215" cy="120"/>
              </a:xfrm>
              <a:custGeom>
                <a:avLst/>
                <a:gdLst>
                  <a:gd name="T0" fmla="*/ 645 w 645"/>
                  <a:gd name="T1" fmla="*/ 346 h 362"/>
                  <a:gd name="T2" fmla="*/ 620 w 645"/>
                  <a:gd name="T3" fmla="*/ 354 h 362"/>
                  <a:gd name="T4" fmla="*/ 613 w 645"/>
                  <a:gd name="T5" fmla="*/ 362 h 362"/>
                  <a:gd name="T6" fmla="*/ 606 w 645"/>
                  <a:gd name="T7" fmla="*/ 356 h 362"/>
                  <a:gd name="T8" fmla="*/ 552 w 645"/>
                  <a:gd name="T9" fmla="*/ 281 h 362"/>
                  <a:gd name="T10" fmla="*/ 531 w 645"/>
                  <a:gd name="T11" fmla="*/ 269 h 362"/>
                  <a:gd name="T12" fmla="*/ 518 w 645"/>
                  <a:gd name="T13" fmla="*/ 277 h 362"/>
                  <a:gd name="T14" fmla="*/ 519 w 645"/>
                  <a:gd name="T15" fmla="*/ 296 h 362"/>
                  <a:gd name="T16" fmla="*/ 451 w 645"/>
                  <a:gd name="T17" fmla="*/ 276 h 362"/>
                  <a:gd name="T18" fmla="*/ 429 w 645"/>
                  <a:gd name="T19" fmla="*/ 258 h 362"/>
                  <a:gd name="T20" fmla="*/ 414 w 645"/>
                  <a:gd name="T21" fmla="*/ 239 h 362"/>
                  <a:gd name="T22" fmla="*/ 418 w 645"/>
                  <a:gd name="T23" fmla="*/ 219 h 362"/>
                  <a:gd name="T24" fmla="*/ 412 w 645"/>
                  <a:gd name="T25" fmla="*/ 213 h 362"/>
                  <a:gd name="T26" fmla="*/ 377 w 645"/>
                  <a:gd name="T27" fmla="*/ 210 h 362"/>
                  <a:gd name="T28" fmla="*/ 356 w 645"/>
                  <a:gd name="T29" fmla="*/ 198 h 362"/>
                  <a:gd name="T30" fmla="*/ 342 w 645"/>
                  <a:gd name="T31" fmla="*/ 193 h 362"/>
                  <a:gd name="T32" fmla="*/ 328 w 645"/>
                  <a:gd name="T33" fmla="*/ 174 h 362"/>
                  <a:gd name="T34" fmla="*/ 328 w 645"/>
                  <a:gd name="T35" fmla="*/ 107 h 362"/>
                  <a:gd name="T36" fmla="*/ 325 w 645"/>
                  <a:gd name="T37" fmla="*/ 87 h 362"/>
                  <a:gd name="T38" fmla="*/ 332 w 645"/>
                  <a:gd name="T39" fmla="*/ 73 h 362"/>
                  <a:gd name="T40" fmla="*/ 331 w 645"/>
                  <a:gd name="T41" fmla="*/ 67 h 362"/>
                  <a:gd name="T42" fmla="*/ 314 w 645"/>
                  <a:gd name="T43" fmla="*/ 34 h 362"/>
                  <a:gd name="T44" fmla="*/ 272 w 645"/>
                  <a:gd name="T45" fmla="*/ 4 h 362"/>
                  <a:gd name="T46" fmla="*/ 244 w 645"/>
                  <a:gd name="T47" fmla="*/ 0 h 362"/>
                  <a:gd name="T48" fmla="*/ 185 w 645"/>
                  <a:gd name="T49" fmla="*/ 19 h 362"/>
                  <a:gd name="T50" fmla="*/ 179 w 645"/>
                  <a:gd name="T51" fmla="*/ 20 h 362"/>
                  <a:gd name="T52" fmla="*/ 174 w 645"/>
                  <a:gd name="T53" fmla="*/ 34 h 362"/>
                  <a:gd name="T54" fmla="*/ 160 w 645"/>
                  <a:gd name="T55" fmla="*/ 29 h 362"/>
                  <a:gd name="T56" fmla="*/ 155 w 645"/>
                  <a:gd name="T57" fmla="*/ 49 h 362"/>
                  <a:gd name="T58" fmla="*/ 128 w 645"/>
                  <a:gd name="T59" fmla="*/ 52 h 362"/>
                  <a:gd name="T60" fmla="*/ 110 w 645"/>
                  <a:gd name="T61" fmla="*/ 80 h 362"/>
                  <a:gd name="T62" fmla="*/ 91 w 645"/>
                  <a:gd name="T63" fmla="*/ 89 h 362"/>
                  <a:gd name="T64" fmla="*/ 81 w 645"/>
                  <a:gd name="T65" fmla="*/ 116 h 362"/>
                  <a:gd name="T66" fmla="*/ 53 w 645"/>
                  <a:gd name="T67" fmla="*/ 112 h 362"/>
                  <a:gd name="T68" fmla="*/ 38 w 645"/>
                  <a:gd name="T69" fmla="*/ 93 h 362"/>
                  <a:gd name="T70" fmla="*/ 0 w 645"/>
                  <a:gd name="T71" fmla="*/ 111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45" h="362">
                    <a:moveTo>
                      <a:pt x="645" y="346"/>
                    </a:moveTo>
                    <a:lnTo>
                      <a:pt x="620" y="354"/>
                    </a:lnTo>
                    <a:lnTo>
                      <a:pt x="613" y="362"/>
                    </a:lnTo>
                    <a:lnTo>
                      <a:pt x="606" y="356"/>
                    </a:lnTo>
                    <a:lnTo>
                      <a:pt x="552" y="281"/>
                    </a:lnTo>
                    <a:lnTo>
                      <a:pt x="531" y="269"/>
                    </a:lnTo>
                    <a:lnTo>
                      <a:pt x="518" y="277"/>
                    </a:lnTo>
                    <a:lnTo>
                      <a:pt x="519" y="296"/>
                    </a:lnTo>
                    <a:lnTo>
                      <a:pt x="451" y="276"/>
                    </a:lnTo>
                    <a:lnTo>
                      <a:pt x="429" y="258"/>
                    </a:lnTo>
                    <a:lnTo>
                      <a:pt x="414" y="239"/>
                    </a:lnTo>
                    <a:lnTo>
                      <a:pt x="418" y="219"/>
                    </a:lnTo>
                    <a:lnTo>
                      <a:pt x="412" y="213"/>
                    </a:lnTo>
                    <a:lnTo>
                      <a:pt x="377" y="210"/>
                    </a:lnTo>
                    <a:lnTo>
                      <a:pt x="356" y="198"/>
                    </a:lnTo>
                    <a:lnTo>
                      <a:pt x="342" y="193"/>
                    </a:lnTo>
                    <a:lnTo>
                      <a:pt x="328" y="174"/>
                    </a:lnTo>
                    <a:lnTo>
                      <a:pt x="328" y="107"/>
                    </a:lnTo>
                    <a:lnTo>
                      <a:pt x="325" y="87"/>
                    </a:lnTo>
                    <a:lnTo>
                      <a:pt x="332" y="73"/>
                    </a:lnTo>
                    <a:lnTo>
                      <a:pt x="331" y="67"/>
                    </a:lnTo>
                    <a:lnTo>
                      <a:pt x="314" y="34"/>
                    </a:lnTo>
                    <a:lnTo>
                      <a:pt x="272" y="4"/>
                    </a:lnTo>
                    <a:lnTo>
                      <a:pt x="244" y="0"/>
                    </a:lnTo>
                    <a:lnTo>
                      <a:pt x="185" y="19"/>
                    </a:lnTo>
                    <a:lnTo>
                      <a:pt x="179" y="20"/>
                    </a:lnTo>
                    <a:lnTo>
                      <a:pt x="174" y="34"/>
                    </a:lnTo>
                    <a:lnTo>
                      <a:pt x="160" y="29"/>
                    </a:lnTo>
                    <a:lnTo>
                      <a:pt x="155" y="49"/>
                    </a:lnTo>
                    <a:lnTo>
                      <a:pt x="128" y="52"/>
                    </a:lnTo>
                    <a:lnTo>
                      <a:pt x="110" y="80"/>
                    </a:lnTo>
                    <a:lnTo>
                      <a:pt x="91" y="89"/>
                    </a:lnTo>
                    <a:lnTo>
                      <a:pt x="81" y="116"/>
                    </a:lnTo>
                    <a:lnTo>
                      <a:pt x="53" y="112"/>
                    </a:lnTo>
                    <a:lnTo>
                      <a:pt x="38" y="93"/>
                    </a:lnTo>
                    <a:lnTo>
                      <a:pt x="0" y="1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377">
                <a:extLst>
                  <a:ext uri="{FF2B5EF4-FFF2-40B4-BE49-F238E27FC236}">
                    <a16:creationId xmlns:a16="http://schemas.microsoft.com/office/drawing/2014/main" id="{E965546F-8DB8-0075-13B2-56BFFA789D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4" y="1266"/>
                <a:ext cx="156" cy="73"/>
              </a:xfrm>
              <a:custGeom>
                <a:avLst/>
                <a:gdLst>
                  <a:gd name="T0" fmla="*/ 468 w 468"/>
                  <a:gd name="T1" fmla="*/ 198 h 218"/>
                  <a:gd name="T2" fmla="*/ 433 w 468"/>
                  <a:gd name="T3" fmla="*/ 188 h 218"/>
                  <a:gd name="T4" fmla="*/ 433 w 468"/>
                  <a:gd name="T5" fmla="*/ 195 h 218"/>
                  <a:gd name="T6" fmla="*/ 428 w 468"/>
                  <a:gd name="T7" fmla="*/ 202 h 218"/>
                  <a:gd name="T8" fmla="*/ 403 w 468"/>
                  <a:gd name="T9" fmla="*/ 218 h 218"/>
                  <a:gd name="T10" fmla="*/ 374 w 468"/>
                  <a:gd name="T11" fmla="*/ 200 h 218"/>
                  <a:gd name="T12" fmla="*/ 326 w 468"/>
                  <a:gd name="T13" fmla="*/ 192 h 218"/>
                  <a:gd name="T14" fmla="*/ 297 w 468"/>
                  <a:gd name="T15" fmla="*/ 167 h 218"/>
                  <a:gd name="T16" fmla="*/ 282 w 468"/>
                  <a:gd name="T17" fmla="*/ 149 h 218"/>
                  <a:gd name="T18" fmla="*/ 275 w 468"/>
                  <a:gd name="T19" fmla="*/ 149 h 218"/>
                  <a:gd name="T20" fmla="*/ 213 w 468"/>
                  <a:gd name="T21" fmla="*/ 128 h 218"/>
                  <a:gd name="T22" fmla="*/ 201 w 468"/>
                  <a:gd name="T23" fmla="*/ 150 h 218"/>
                  <a:gd name="T24" fmla="*/ 175 w 468"/>
                  <a:gd name="T25" fmla="*/ 152 h 218"/>
                  <a:gd name="T26" fmla="*/ 139 w 468"/>
                  <a:gd name="T27" fmla="*/ 135 h 218"/>
                  <a:gd name="T28" fmla="*/ 122 w 468"/>
                  <a:gd name="T29" fmla="*/ 96 h 218"/>
                  <a:gd name="T30" fmla="*/ 121 w 468"/>
                  <a:gd name="T31" fmla="*/ 83 h 218"/>
                  <a:gd name="T32" fmla="*/ 147 w 468"/>
                  <a:gd name="T33" fmla="*/ 67 h 218"/>
                  <a:gd name="T34" fmla="*/ 138 w 468"/>
                  <a:gd name="T35" fmla="*/ 47 h 218"/>
                  <a:gd name="T36" fmla="*/ 107 w 468"/>
                  <a:gd name="T37" fmla="*/ 70 h 218"/>
                  <a:gd name="T38" fmla="*/ 64 w 468"/>
                  <a:gd name="T39" fmla="*/ 47 h 218"/>
                  <a:gd name="T40" fmla="*/ 18 w 468"/>
                  <a:gd name="T41" fmla="*/ 53 h 218"/>
                  <a:gd name="T42" fmla="*/ 0 w 468"/>
                  <a:gd name="T43" fmla="*/ 0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68" h="218">
                    <a:moveTo>
                      <a:pt x="468" y="198"/>
                    </a:moveTo>
                    <a:lnTo>
                      <a:pt x="433" y="188"/>
                    </a:lnTo>
                    <a:lnTo>
                      <a:pt x="433" y="195"/>
                    </a:lnTo>
                    <a:lnTo>
                      <a:pt x="428" y="202"/>
                    </a:lnTo>
                    <a:lnTo>
                      <a:pt x="403" y="218"/>
                    </a:lnTo>
                    <a:lnTo>
                      <a:pt x="374" y="200"/>
                    </a:lnTo>
                    <a:lnTo>
                      <a:pt x="326" y="192"/>
                    </a:lnTo>
                    <a:lnTo>
                      <a:pt x="297" y="167"/>
                    </a:lnTo>
                    <a:lnTo>
                      <a:pt x="282" y="149"/>
                    </a:lnTo>
                    <a:lnTo>
                      <a:pt x="275" y="149"/>
                    </a:lnTo>
                    <a:lnTo>
                      <a:pt x="213" y="128"/>
                    </a:lnTo>
                    <a:lnTo>
                      <a:pt x="201" y="150"/>
                    </a:lnTo>
                    <a:lnTo>
                      <a:pt x="175" y="152"/>
                    </a:lnTo>
                    <a:lnTo>
                      <a:pt x="139" y="135"/>
                    </a:lnTo>
                    <a:lnTo>
                      <a:pt x="122" y="96"/>
                    </a:lnTo>
                    <a:lnTo>
                      <a:pt x="121" y="83"/>
                    </a:lnTo>
                    <a:lnTo>
                      <a:pt x="147" y="67"/>
                    </a:lnTo>
                    <a:lnTo>
                      <a:pt x="138" y="47"/>
                    </a:lnTo>
                    <a:lnTo>
                      <a:pt x="107" y="70"/>
                    </a:lnTo>
                    <a:lnTo>
                      <a:pt x="64" y="47"/>
                    </a:lnTo>
                    <a:lnTo>
                      <a:pt x="18" y="5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378">
                <a:extLst>
                  <a:ext uri="{FF2B5EF4-FFF2-40B4-BE49-F238E27FC236}">
                    <a16:creationId xmlns:a16="http://schemas.microsoft.com/office/drawing/2014/main" id="{9AA4DC78-4848-172B-A818-8AD247CAE1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2" y="1235"/>
                <a:ext cx="222" cy="37"/>
              </a:xfrm>
              <a:custGeom>
                <a:avLst/>
                <a:gdLst>
                  <a:gd name="T0" fmla="*/ 666 w 666"/>
                  <a:gd name="T1" fmla="*/ 92 h 110"/>
                  <a:gd name="T2" fmla="*/ 644 w 666"/>
                  <a:gd name="T3" fmla="*/ 74 h 110"/>
                  <a:gd name="T4" fmla="*/ 638 w 666"/>
                  <a:gd name="T5" fmla="*/ 81 h 110"/>
                  <a:gd name="T6" fmla="*/ 612 w 666"/>
                  <a:gd name="T7" fmla="*/ 91 h 110"/>
                  <a:gd name="T8" fmla="*/ 562 w 666"/>
                  <a:gd name="T9" fmla="*/ 55 h 110"/>
                  <a:gd name="T10" fmla="*/ 546 w 666"/>
                  <a:gd name="T11" fmla="*/ 97 h 110"/>
                  <a:gd name="T12" fmla="*/ 505 w 666"/>
                  <a:gd name="T13" fmla="*/ 87 h 110"/>
                  <a:gd name="T14" fmla="*/ 479 w 666"/>
                  <a:gd name="T15" fmla="*/ 110 h 110"/>
                  <a:gd name="T16" fmla="*/ 385 w 666"/>
                  <a:gd name="T17" fmla="*/ 98 h 110"/>
                  <a:gd name="T18" fmla="*/ 321 w 666"/>
                  <a:gd name="T19" fmla="*/ 63 h 110"/>
                  <a:gd name="T20" fmla="*/ 314 w 666"/>
                  <a:gd name="T21" fmla="*/ 64 h 110"/>
                  <a:gd name="T22" fmla="*/ 302 w 666"/>
                  <a:gd name="T23" fmla="*/ 79 h 110"/>
                  <a:gd name="T24" fmla="*/ 274 w 666"/>
                  <a:gd name="T25" fmla="*/ 68 h 110"/>
                  <a:gd name="T26" fmla="*/ 259 w 666"/>
                  <a:gd name="T27" fmla="*/ 50 h 110"/>
                  <a:gd name="T28" fmla="*/ 223 w 666"/>
                  <a:gd name="T29" fmla="*/ 25 h 110"/>
                  <a:gd name="T30" fmla="*/ 212 w 666"/>
                  <a:gd name="T31" fmla="*/ 40 h 110"/>
                  <a:gd name="T32" fmla="*/ 220 w 666"/>
                  <a:gd name="T33" fmla="*/ 60 h 110"/>
                  <a:gd name="T34" fmla="*/ 194 w 666"/>
                  <a:gd name="T35" fmla="*/ 62 h 110"/>
                  <a:gd name="T36" fmla="*/ 104 w 666"/>
                  <a:gd name="T37" fmla="*/ 37 h 110"/>
                  <a:gd name="T38" fmla="*/ 57 w 666"/>
                  <a:gd name="T39" fmla="*/ 35 h 110"/>
                  <a:gd name="T40" fmla="*/ 0 w 666"/>
                  <a:gd name="T41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66" h="110">
                    <a:moveTo>
                      <a:pt x="666" y="92"/>
                    </a:moveTo>
                    <a:lnTo>
                      <a:pt x="644" y="74"/>
                    </a:lnTo>
                    <a:lnTo>
                      <a:pt x="638" y="81"/>
                    </a:lnTo>
                    <a:lnTo>
                      <a:pt x="612" y="91"/>
                    </a:lnTo>
                    <a:lnTo>
                      <a:pt x="562" y="55"/>
                    </a:lnTo>
                    <a:lnTo>
                      <a:pt x="546" y="97"/>
                    </a:lnTo>
                    <a:lnTo>
                      <a:pt x="505" y="87"/>
                    </a:lnTo>
                    <a:lnTo>
                      <a:pt x="479" y="110"/>
                    </a:lnTo>
                    <a:lnTo>
                      <a:pt x="385" y="98"/>
                    </a:lnTo>
                    <a:lnTo>
                      <a:pt x="321" y="63"/>
                    </a:lnTo>
                    <a:lnTo>
                      <a:pt x="314" y="64"/>
                    </a:lnTo>
                    <a:lnTo>
                      <a:pt x="302" y="79"/>
                    </a:lnTo>
                    <a:lnTo>
                      <a:pt x="274" y="68"/>
                    </a:lnTo>
                    <a:lnTo>
                      <a:pt x="259" y="50"/>
                    </a:lnTo>
                    <a:lnTo>
                      <a:pt x="223" y="25"/>
                    </a:lnTo>
                    <a:lnTo>
                      <a:pt x="212" y="40"/>
                    </a:lnTo>
                    <a:lnTo>
                      <a:pt x="220" y="60"/>
                    </a:lnTo>
                    <a:lnTo>
                      <a:pt x="194" y="62"/>
                    </a:lnTo>
                    <a:lnTo>
                      <a:pt x="104" y="37"/>
                    </a:lnTo>
                    <a:lnTo>
                      <a:pt x="57" y="3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379">
                <a:extLst>
                  <a:ext uri="{FF2B5EF4-FFF2-40B4-BE49-F238E27FC236}">
                    <a16:creationId xmlns:a16="http://schemas.microsoft.com/office/drawing/2014/main" id="{1DFF326B-B041-4B50-094F-36A8BC4020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9" y="1332"/>
                <a:ext cx="52" cy="168"/>
              </a:xfrm>
              <a:custGeom>
                <a:avLst/>
                <a:gdLst>
                  <a:gd name="T0" fmla="*/ 155 w 157"/>
                  <a:gd name="T1" fmla="*/ 0 h 504"/>
                  <a:gd name="T2" fmla="*/ 157 w 157"/>
                  <a:gd name="T3" fmla="*/ 26 h 504"/>
                  <a:gd name="T4" fmla="*/ 138 w 157"/>
                  <a:gd name="T5" fmla="*/ 42 h 504"/>
                  <a:gd name="T6" fmla="*/ 128 w 157"/>
                  <a:gd name="T7" fmla="*/ 77 h 504"/>
                  <a:gd name="T8" fmla="*/ 144 w 157"/>
                  <a:gd name="T9" fmla="*/ 95 h 504"/>
                  <a:gd name="T10" fmla="*/ 138 w 157"/>
                  <a:gd name="T11" fmla="*/ 116 h 504"/>
                  <a:gd name="T12" fmla="*/ 128 w 157"/>
                  <a:gd name="T13" fmla="*/ 143 h 504"/>
                  <a:gd name="T14" fmla="*/ 110 w 157"/>
                  <a:gd name="T15" fmla="*/ 172 h 504"/>
                  <a:gd name="T16" fmla="*/ 107 w 157"/>
                  <a:gd name="T17" fmla="*/ 206 h 504"/>
                  <a:gd name="T18" fmla="*/ 96 w 157"/>
                  <a:gd name="T19" fmla="*/ 234 h 504"/>
                  <a:gd name="T20" fmla="*/ 98 w 157"/>
                  <a:gd name="T21" fmla="*/ 260 h 504"/>
                  <a:gd name="T22" fmla="*/ 80 w 157"/>
                  <a:gd name="T23" fmla="*/ 283 h 504"/>
                  <a:gd name="T24" fmla="*/ 69 w 157"/>
                  <a:gd name="T25" fmla="*/ 304 h 504"/>
                  <a:gd name="T26" fmla="*/ 50 w 157"/>
                  <a:gd name="T27" fmla="*/ 318 h 504"/>
                  <a:gd name="T28" fmla="*/ 28 w 157"/>
                  <a:gd name="T29" fmla="*/ 361 h 504"/>
                  <a:gd name="T30" fmla="*/ 0 w 157"/>
                  <a:gd name="T31" fmla="*/ 504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7" h="504">
                    <a:moveTo>
                      <a:pt x="155" y="0"/>
                    </a:moveTo>
                    <a:lnTo>
                      <a:pt x="157" y="26"/>
                    </a:lnTo>
                    <a:lnTo>
                      <a:pt x="138" y="42"/>
                    </a:lnTo>
                    <a:lnTo>
                      <a:pt x="128" y="77"/>
                    </a:lnTo>
                    <a:lnTo>
                      <a:pt x="144" y="95"/>
                    </a:lnTo>
                    <a:lnTo>
                      <a:pt x="138" y="116"/>
                    </a:lnTo>
                    <a:lnTo>
                      <a:pt x="128" y="143"/>
                    </a:lnTo>
                    <a:lnTo>
                      <a:pt x="110" y="172"/>
                    </a:lnTo>
                    <a:lnTo>
                      <a:pt x="107" y="206"/>
                    </a:lnTo>
                    <a:lnTo>
                      <a:pt x="96" y="234"/>
                    </a:lnTo>
                    <a:lnTo>
                      <a:pt x="98" y="260"/>
                    </a:lnTo>
                    <a:lnTo>
                      <a:pt x="80" y="283"/>
                    </a:lnTo>
                    <a:lnTo>
                      <a:pt x="69" y="304"/>
                    </a:lnTo>
                    <a:lnTo>
                      <a:pt x="50" y="318"/>
                    </a:lnTo>
                    <a:lnTo>
                      <a:pt x="28" y="361"/>
                    </a:lnTo>
                    <a:lnTo>
                      <a:pt x="0" y="50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380">
                <a:extLst>
                  <a:ext uri="{FF2B5EF4-FFF2-40B4-BE49-F238E27FC236}">
                    <a16:creationId xmlns:a16="http://schemas.microsoft.com/office/drawing/2014/main" id="{3E6DF917-E605-E456-A69B-6E4864F62E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0" y="1303"/>
                <a:ext cx="101" cy="43"/>
              </a:xfrm>
              <a:custGeom>
                <a:avLst/>
                <a:gdLst>
                  <a:gd name="T0" fmla="*/ 301 w 301"/>
                  <a:gd name="T1" fmla="*/ 0 h 131"/>
                  <a:gd name="T2" fmla="*/ 294 w 301"/>
                  <a:gd name="T3" fmla="*/ 14 h 131"/>
                  <a:gd name="T4" fmla="*/ 282 w 301"/>
                  <a:gd name="T5" fmla="*/ 22 h 131"/>
                  <a:gd name="T6" fmla="*/ 184 w 301"/>
                  <a:gd name="T7" fmla="*/ 51 h 131"/>
                  <a:gd name="T8" fmla="*/ 167 w 301"/>
                  <a:gd name="T9" fmla="*/ 80 h 131"/>
                  <a:gd name="T10" fmla="*/ 146 w 301"/>
                  <a:gd name="T11" fmla="*/ 74 h 131"/>
                  <a:gd name="T12" fmla="*/ 131 w 301"/>
                  <a:gd name="T13" fmla="*/ 56 h 131"/>
                  <a:gd name="T14" fmla="*/ 117 w 301"/>
                  <a:gd name="T15" fmla="*/ 50 h 131"/>
                  <a:gd name="T16" fmla="*/ 112 w 301"/>
                  <a:gd name="T17" fmla="*/ 65 h 131"/>
                  <a:gd name="T18" fmla="*/ 106 w 301"/>
                  <a:gd name="T19" fmla="*/ 71 h 131"/>
                  <a:gd name="T20" fmla="*/ 113 w 301"/>
                  <a:gd name="T21" fmla="*/ 85 h 131"/>
                  <a:gd name="T22" fmla="*/ 131 w 301"/>
                  <a:gd name="T23" fmla="*/ 123 h 131"/>
                  <a:gd name="T24" fmla="*/ 111 w 301"/>
                  <a:gd name="T25" fmla="*/ 131 h 131"/>
                  <a:gd name="T26" fmla="*/ 19 w 301"/>
                  <a:gd name="T27" fmla="*/ 80 h 131"/>
                  <a:gd name="T28" fmla="*/ 0 w 301"/>
                  <a:gd name="T29" fmla="*/ 88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1" h="131">
                    <a:moveTo>
                      <a:pt x="301" y="0"/>
                    </a:moveTo>
                    <a:lnTo>
                      <a:pt x="294" y="14"/>
                    </a:lnTo>
                    <a:lnTo>
                      <a:pt x="282" y="22"/>
                    </a:lnTo>
                    <a:lnTo>
                      <a:pt x="184" y="51"/>
                    </a:lnTo>
                    <a:lnTo>
                      <a:pt x="167" y="80"/>
                    </a:lnTo>
                    <a:lnTo>
                      <a:pt x="146" y="74"/>
                    </a:lnTo>
                    <a:lnTo>
                      <a:pt x="131" y="56"/>
                    </a:lnTo>
                    <a:lnTo>
                      <a:pt x="117" y="50"/>
                    </a:lnTo>
                    <a:lnTo>
                      <a:pt x="112" y="65"/>
                    </a:lnTo>
                    <a:lnTo>
                      <a:pt x="106" y="71"/>
                    </a:lnTo>
                    <a:lnTo>
                      <a:pt x="113" y="85"/>
                    </a:lnTo>
                    <a:lnTo>
                      <a:pt x="131" y="123"/>
                    </a:lnTo>
                    <a:lnTo>
                      <a:pt x="111" y="131"/>
                    </a:lnTo>
                    <a:lnTo>
                      <a:pt x="19" y="80"/>
                    </a:lnTo>
                    <a:lnTo>
                      <a:pt x="0" y="8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381">
                <a:extLst>
                  <a:ext uri="{FF2B5EF4-FFF2-40B4-BE49-F238E27FC236}">
                    <a16:creationId xmlns:a16="http://schemas.microsoft.com/office/drawing/2014/main" id="{D80EEA6C-CBA6-0FB5-475B-06B1B3FDA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4" y="1138"/>
                <a:ext cx="173" cy="69"/>
              </a:xfrm>
              <a:custGeom>
                <a:avLst/>
                <a:gdLst>
                  <a:gd name="T0" fmla="*/ 517 w 517"/>
                  <a:gd name="T1" fmla="*/ 181 h 209"/>
                  <a:gd name="T2" fmla="*/ 460 w 517"/>
                  <a:gd name="T3" fmla="*/ 146 h 209"/>
                  <a:gd name="T4" fmla="*/ 454 w 517"/>
                  <a:gd name="T5" fmla="*/ 153 h 209"/>
                  <a:gd name="T6" fmla="*/ 451 w 517"/>
                  <a:gd name="T7" fmla="*/ 187 h 209"/>
                  <a:gd name="T8" fmla="*/ 437 w 517"/>
                  <a:gd name="T9" fmla="*/ 189 h 209"/>
                  <a:gd name="T10" fmla="*/ 417 w 517"/>
                  <a:gd name="T11" fmla="*/ 184 h 209"/>
                  <a:gd name="T12" fmla="*/ 398 w 517"/>
                  <a:gd name="T13" fmla="*/ 206 h 209"/>
                  <a:gd name="T14" fmla="*/ 384 w 517"/>
                  <a:gd name="T15" fmla="*/ 200 h 209"/>
                  <a:gd name="T16" fmla="*/ 359 w 517"/>
                  <a:gd name="T17" fmla="*/ 209 h 209"/>
                  <a:gd name="T18" fmla="*/ 351 w 517"/>
                  <a:gd name="T19" fmla="*/ 196 h 209"/>
                  <a:gd name="T20" fmla="*/ 323 w 517"/>
                  <a:gd name="T21" fmla="*/ 192 h 209"/>
                  <a:gd name="T22" fmla="*/ 309 w 517"/>
                  <a:gd name="T23" fmla="*/ 180 h 209"/>
                  <a:gd name="T24" fmla="*/ 277 w 517"/>
                  <a:gd name="T25" fmla="*/ 190 h 209"/>
                  <a:gd name="T26" fmla="*/ 243 w 517"/>
                  <a:gd name="T27" fmla="*/ 126 h 209"/>
                  <a:gd name="T28" fmla="*/ 215 w 517"/>
                  <a:gd name="T29" fmla="*/ 109 h 209"/>
                  <a:gd name="T30" fmla="*/ 204 w 517"/>
                  <a:gd name="T31" fmla="*/ 62 h 209"/>
                  <a:gd name="T32" fmla="*/ 115 w 517"/>
                  <a:gd name="T33" fmla="*/ 43 h 209"/>
                  <a:gd name="T34" fmla="*/ 127 w 517"/>
                  <a:gd name="T35" fmla="*/ 30 h 209"/>
                  <a:gd name="T36" fmla="*/ 160 w 517"/>
                  <a:gd name="T37" fmla="*/ 13 h 209"/>
                  <a:gd name="T38" fmla="*/ 151 w 517"/>
                  <a:gd name="T39" fmla="*/ 0 h 209"/>
                  <a:gd name="T40" fmla="*/ 125 w 517"/>
                  <a:gd name="T41" fmla="*/ 2 h 209"/>
                  <a:gd name="T42" fmla="*/ 81 w 517"/>
                  <a:gd name="T43" fmla="*/ 34 h 209"/>
                  <a:gd name="T44" fmla="*/ 73 w 517"/>
                  <a:gd name="T45" fmla="*/ 21 h 209"/>
                  <a:gd name="T46" fmla="*/ 0 w 517"/>
                  <a:gd name="T47" fmla="*/ 28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7" h="209">
                    <a:moveTo>
                      <a:pt x="517" y="181"/>
                    </a:moveTo>
                    <a:lnTo>
                      <a:pt x="460" y="146"/>
                    </a:lnTo>
                    <a:lnTo>
                      <a:pt x="454" y="153"/>
                    </a:lnTo>
                    <a:lnTo>
                      <a:pt x="451" y="187"/>
                    </a:lnTo>
                    <a:lnTo>
                      <a:pt x="437" y="189"/>
                    </a:lnTo>
                    <a:lnTo>
                      <a:pt x="417" y="184"/>
                    </a:lnTo>
                    <a:lnTo>
                      <a:pt x="398" y="206"/>
                    </a:lnTo>
                    <a:lnTo>
                      <a:pt x="384" y="200"/>
                    </a:lnTo>
                    <a:lnTo>
                      <a:pt x="359" y="209"/>
                    </a:lnTo>
                    <a:lnTo>
                      <a:pt x="351" y="196"/>
                    </a:lnTo>
                    <a:lnTo>
                      <a:pt x="323" y="192"/>
                    </a:lnTo>
                    <a:lnTo>
                      <a:pt x="309" y="180"/>
                    </a:lnTo>
                    <a:lnTo>
                      <a:pt x="277" y="190"/>
                    </a:lnTo>
                    <a:lnTo>
                      <a:pt x="243" y="126"/>
                    </a:lnTo>
                    <a:lnTo>
                      <a:pt x="215" y="109"/>
                    </a:lnTo>
                    <a:lnTo>
                      <a:pt x="204" y="62"/>
                    </a:lnTo>
                    <a:lnTo>
                      <a:pt x="115" y="43"/>
                    </a:lnTo>
                    <a:lnTo>
                      <a:pt x="127" y="30"/>
                    </a:lnTo>
                    <a:lnTo>
                      <a:pt x="160" y="13"/>
                    </a:lnTo>
                    <a:lnTo>
                      <a:pt x="151" y="0"/>
                    </a:lnTo>
                    <a:lnTo>
                      <a:pt x="125" y="2"/>
                    </a:lnTo>
                    <a:lnTo>
                      <a:pt x="81" y="34"/>
                    </a:lnTo>
                    <a:lnTo>
                      <a:pt x="73" y="21"/>
                    </a:lnTo>
                    <a:lnTo>
                      <a:pt x="0" y="2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382">
                <a:extLst>
                  <a:ext uri="{FF2B5EF4-FFF2-40B4-BE49-F238E27FC236}">
                    <a16:creationId xmlns:a16="http://schemas.microsoft.com/office/drawing/2014/main" id="{EA24ABBE-0615-FD47-F7CD-D477C72EE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7" y="1197"/>
                <a:ext cx="185" cy="142"/>
              </a:xfrm>
              <a:custGeom>
                <a:avLst/>
                <a:gdLst>
                  <a:gd name="T0" fmla="*/ 556 w 556"/>
                  <a:gd name="T1" fmla="*/ 428 h 428"/>
                  <a:gd name="T2" fmla="*/ 553 w 556"/>
                  <a:gd name="T3" fmla="*/ 396 h 428"/>
                  <a:gd name="T4" fmla="*/ 523 w 556"/>
                  <a:gd name="T5" fmla="*/ 365 h 428"/>
                  <a:gd name="T6" fmla="*/ 498 w 556"/>
                  <a:gd name="T7" fmla="*/ 373 h 428"/>
                  <a:gd name="T8" fmla="*/ 429 w 556"/>
                  <a:gd name="T9" fmla="*/ 360 h 428"/>
                  <a:gd name="T10" fmla="*/ 376 w 556"/>
                  <a:gd name="T11" fmla="*/ 365 h 428"/>
                  <a:gd name="T12" fmla="*/ 338 w 556"/>
                  <a:gd name="T13" fmla="*/ 382 h 428"/>
                  <a:gd name="T14" fmla="*/ 330 w 556"/>
                  <a:gd name="T15" fmla="*/ 375 h 428"/>
                  <a:gd name="T16" fmla="*/ 322 w 556"/>
                  <a:gd name="T17" fmla="*/ 363 h 428"/>
                  <a:gd name="T18" fmla="*/ 268 w 556"/>
                  <a:gd name="T19" fmla="*/ 362 h 428"/>
                  <a:gd name="T20" fmla="*/ 261 w 556"/>
                  <a:gd name="T21" fmla="*/ 349 h 428"/>
                  <a:gd name="T22" fmla="*/ 248 w 556"/>
                  <a:gd name="T23" fmla="*/ 357 h 428"/>
                  <a:gd name="T24" fmla="*/ 244 w 556"/>
                  <a:gd name="T25" fmla="*/ 384 h 428"/>
                  <a:gd name="T26" fmla="*/ 206 w 556"/>
                  <a:gd name="T27" fmla="*/ 407 h 428"/>
                  <a:gd name="T28" fmla="*/ 196 w 556"/>
                  <a:gd name="T29" fmla="*/ 388 h 428"/>
                  <a:gd name="T30" fmla="*/ 169 w 556"/>
                  <a:gd name="T31" fmla="*/ 378 h 428"/>
                  <a:gd name="T32" fmla="*/ 141 w 556"/>
                  <a:gd name="T33" fmla="*/ 292 h 428"/>
                  <a:gd name="T34" fmla="*/ 85 w 556"/>
                  <a:gd name="T35" fmla="*/ 265 h 428"/>
                  <a:gd name="T36" fmla="*/ 73 w 556"/>
                  <a:gd name="T37" fmla="*/ 286 h 428"/>
                  <a:gd name="T38" fmla="*/ 54 w 556"/>
                  <a:gd name="T39" fmla="*/ 294 h 428"/>
                  <a:gd name="T40" fmla="*/ 59 w 556"/>
                  <a:gd name="T41" fmla="*/ 281 h 428"/>
                  <a:gd name="T42" fmla="*/ 23 w 556"/>
                  <a:gd name="T43" fmla="*/ 250 h 428"/>
                  <a:gd name="T44" fmla="*/ 34 w 556"/>
                  <a:gd name="T45" fmla="*/ 229 h 428"/>
                  <a:gd name="T46" fmla="*/ 33 w 556"/>
                  <a:gd name="T47" fmla="*/ 215 h 428"/>
                  <a:gd name="T48" fmla="*/ 18 w 556"/>
                  <a:gd name="T49" fmla="*/ 197 h 428"/>
                  <a:gd name="T50" fmla="*/ 10 w 556"/>
                  <a:gd name="T51" fmla="*/ 184 h 428"/>
                  <a:gd name="T52" fmla="*/ 9 w 556"/>
                  <a:gd name="T53" fmla="*/ 171 h 428"/>
                  <a:gd name="T54" fmla="*/ 52 w 556"/>
                  <a:gd name="T55" fmla="*/ 127 h 428"/>
                  <a:gd name="T56" fmla="*/ 42 w 556"/>
                  <a:gd name="T57" fmla="*/ 94 h 428"/>
                  <a:gd name="T58" fmla="*/ 5 w 556"/>
                  <a:gd name="T59" fmla="*/ 57 h 428"/>
                  <a:gd name="T60" fmla="*/ 35 w 556"/>
                  <a:gd name="T61" fmla="*/ 14 h 428"/>
                  <a:gd name="T62" fmla="*/ 40 w 556"/>
                  <a:gd name="T63" fmla="*/ 0 h 428"/>
                  <a:gd name="T64" fmla="*/ 0 w 556"/>
                  <a:gd name="T65" fmla="*/ 4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56" h="428">
                    <a:moveTo>
                      <a:pt x="556" y="428"/>
                    </a:moveTo>
                    <a:lnTo>
                      <a:pt x="553" y="396"/>
                    </a:lnTo>
                    <a:lnTo>
                      <a:pt x="523" y="365"/>
                    </a:lnTo>
                    <a:lnTo>
                      <a:pt x="498" y="373"/>
                    </a:lnTo>
                    <a:lnTo>
                      <a:pt x="429" y="360"/>
                    </a:lnTo>
                    <a:lnTo>
                      <a:pt x="376" y="365"/>
                    </a:lnTo>
                    <a:lnTo>
                      <a:pt x="338" y="382"/>
                    </a:lnTo>
                    <a:lnTo>
                      <a:pt x="330" y="375"/>
                    </a:lnTo>
                    <a:lnTo>
                      <a:pt x="322" y="363"/>
                    </a:lnTo>
                    <a:lnTo>
                      <a:pt x="268" y="362"/>
                    </a:lnTo>
                    <a:lnTo>
                      <a:pt x="261" y="349"/>
                    </a:lnTo>
                    <a:lnTo>
                      <a:pt x="248" y="357"/>
                    </a:lnTo>
                    <a:lnTo>
                      <a:pt x="244" y="384"/>
                    </a:lnTo>
                    <a:lnTo>
                      <a:pt x="206" y="407"/>
                    </a:lnTo>
                    <a:lnTo>
                      <a:pt x="196" y="388"/>
                    </a:lnTo>
                    <a:lnTo>
                      <a:pt x="169" y="378"/>
                    </a:lnTo>
                    <a:lnTo>
                      <a:pt x="141" y="292"/>
                    </a:lnTo>
                    <a:lnTo>
                      <a:pt x="85" y="265"/>
                    </a:lnTo>
                    <a:lnTo>
                      <a:pt x="73" y="286"/>
                    </a:lnTo>
                    <a:lnTo>
                      <a:pt x="54" y="294"/>
                    </a:lnTo>
                    <a:lnTo>
                      <a:pt x="59" y="281"/>
                    </a:lnTo>
                    <a:lnTo>
                      <a:pt x="23" y="250"/>
                    </a:lnTo>
                    <a:lnTo>
                      <a:pt x="34" y="229"/>
                    </a:lnTo>
                    <a:lnTo>
                      <a:pt x="33" y="215"/>
                    </a:lnTo>
                    <a:lnTo>
                      <a:pt x="18" y="197"/>
                    </a:lnTo>
                    <a:lnTo>
                      <a:pt x="10" y="184"/>
                    </a:lnTo>
                    <a:lnTo>
                      <a:pt x="9" y="171"/>
                    </a:lnTo>
                    <a:lnTo>
                      <a:pt x="52" y="127"/>
                    </a:lnTo>
                    <a:lnTo>
                      <a:pt x="42" y="94"/>
                    </a:lnTo>
                    <a:lnTo>
                      <a:pt x="5" y="57"/>
                    </a:lnTo>
                    <a:lnTo>
                      <a:pt x="35" y="14"/>
                    </a:lnTo>
                    <a:lnTo>
                      <a:pt x="40" y="0"/>
                    </a:lnTo>
                    <a:lnTo>
                      <a:pt x="0" y="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383">
                <a:extLst>
                  <a:ext uri="{FF2B5EF4-FFF2-40B4-BE49-F238E27FC236}">
                    <a16:creationId xmlns:a16="http://schemas.microsoft.com/office/drawing/2014/main" id="{136AC55E-977A-E6D4-1D65-3D11E52567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7" y="1084"/>
                <a:ext cx="126" cy="114"/>
              </a:xfrm>
              <a:custGeom>
                <a:avLst/>
                <a:gdLst>
                  <a:gd name="T0" fmla="*/ 378 w 378"/>
                  <a:gd name="T1" fmla="*/ 0 h 343"/>
                  <a:gd name="T2" fmla="*/ 348 w 378"/>
                  <a:gd name="T3" fmla="*/ 42 h 343"/>
                  <a:gd name="T4" fmla="*/ 351 w 378"/>
                  <a:gd name="T5" fmla="*/ 82 h 343"/>
                  <a:gd name="T6" fmla="*/ 360 w 378"/>
                  <a:gd name="T7" fmla="*/ 102 h 343"/>
                  <a:gd name="T8" fmla="*/ 346 w 378"/>
                  <a:gd name="T9" fmla="*/ 96 h 343"/>
                  <a:gd name="T10" fmla="*/ 340 w 378"/>
                  <a:gd name="T11" fmla="*/ 103 h 343"/>
                  <a:gd name="T12" fmla="*/ 348 w 378"/>
                  <a:gd name="T13" fmla="*/ 116 h 343"/>
                  <a:gd name="T14" fmla="*/ 349 w 378"/>
                  <a:gd name="T15" fmla="*/ 129 h 343"/>
                  <a:gd name="T16" fmla="*/ 309 w 378"/>
                  <a:gd name="T17" fmla="*/ 133 h 343"/>
                  <a:gd name="T18" fmla="*/ 305 w 378"/>
                  <a:gd name="T19" fmla="*/ 154 h 343"/>
                  <a:gd name="T20" fmla="*/ 312 w 378"/>
                  <a:gd name="T21" fmla="*/ 160 h 343"/>
                  <a:gd name="T22" fmla="*/ 313 w 378"/>
                  <a:gd name="T23" fmla="*/ 173 h 343"/>
                  <a:gd name="T24" fmla="*/ 271 w 378"/>
                  <a:gd name="T25" fmla="*/ 231 h 343"/>
                  <a:gd name="T26" fmla="*/ 245 w 378"/>
                  <a:gd name="T27" fmla="*/ 233 h 343"/>
                  <a:gd name="T28" fmla="*/ 225 w 378"/>
                  <a:gd name="T29" fmla="*/ 229 h 343"/>
                  <a:gd name="T30" fmla="*/ 186 w 378"/>
                  <a:gd name="T31" fmla="*/ 245 h 343"/>
                  <a:gd name="T32" fmla="*/ 138 w 378"/>
                  <a:gd name="T33" fmla="*/ 236 h 343"/>
                  <a:gd name="T34" fmla="*/ 91 w 378"/>
                  <a:gd name="T35" fmla="*/ 240 h 343"/>
                  <a:gd name="T36" fmla="*/ 80 w 378"/>
                  <a:gd name="T37" fmla="*/ 269 h 343"/>
                  <a:gd name="T38" fmla="*/ 61 w 378"/>
                  <a:gd name="T39" fmla="*/ 283 h 343"/>
                  <a:gd name="T40" fmla="*/ 28 w 378"/>
                  <a:gd name="T41" fmla="*/ 274 h 343"/>
                  <a:gd name="T42" fmla="*/ 21 w 378"/>
                  <a:gd name="T43" fmla="*/ 288 h 343"/>
                  <a:gd name="T44" fmla="*/ 2 w 378"/>
                  <a:gd name="T45" fmla="*/ 289 h 343"/>
                  <a:gd name="T46" fmla="*/ 0 w 378"/>
                  <a:gd name="T47" fmla="*/ 343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78" h="343">
                    <a:moveTo>
                      <a:pt x="378" y="0"/>
                    </a:moveTo>
                    <a:lnTo>
                      <a:pt x="348" y="42"/>
                    </a:lnTo>
                    <a:lnTo>
                      <a:pt x="351" y="82"/>
                    </a:lnTo>
                    <a:lnTo>
                      <a:pt x="360" y="102"/>
                    </a:lnTo>
                    <a:lnTo>
                      <a:pt x="346" y="96"/>
                    </a:lnTo>
                    <a:lnTo>
                      <a:pt x="340" y="103"/>
                    </a:lnTo>
                    <a:lnTo>
                      <a:pt x="348" y="116"/>
                    </a:lnTo>
                    <a:lnTo>
                      <a:pt x="349" y="129"/>
                    </a:lnTo>
                    <a:lnTo>
                      <a:pt x="309" y="133"/>
                    </a:lnTo>
                    <a:lnTo>
                      <a:pt x="305" y="154"/>
                    </a:lnTo>
                    <a:lnTo>
                      <a:pt x="312" y="160"/>
                    </a:lnTo>
                    <a:lnTo>
                      <a:pt x="313" y="173"/>
                    </a:lnTo>
                    <a:lnTo>
                      <a:pt x="271" y="231"/>
                    </a:lnTo>
                    <a:lnTo>
                      <a:pt x="245" y="233"/>
                    </a:lnTo>
                    <a:lnTo>
                      <a:pt x="225" y="229"/>
                    </a:lnTo>
                    <a:lnTo>
                      <a:pt x="186" y="245"/>
                    </a:lnTo>
                    <a:lnTo>
                      <a:pt x="138" y="236"/>
                    </a:lnTo>
                    <a:lnTo>
                      <a:pt x="91" y="240"/>
                    </a:lnTo>
                    <a:lnTo>
                      <a:pt x="80" y="269"/>
                    </a:lnTo>
                    <a:lnTo>
                      <a:pt x="61" y="283"/>
                    </a:lnTo>
                    <a:lnTo>
                      <a:pt x="28" y="274"/>
                    </a:lnTo>
                    <a:lnTo>
                      <a:pt x="21" y="288"/>
                    </a:lnTo>
                    <a:lnTo>
                      <a:pt x="2" y="289"/>
                    </a:lnTo>
                    <a:lnTo>
                      <a:pt x="0" y="34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384">
                <a:extLst>
                  <a:ext uri="{FF2B5EF4-FFF2-40B4-BE49-F238E27FC236}">
                    <a16:creationId xmlns:a16="http://schemas.microsoft.com/office/drawing/2014/main" id="{23310236-3971-86F3-43D2-EDB08529F2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110"/>
                <a:ext cx="29" cy="37"/>
              </a:xfrm>
              <a:custGeom>
                <a:avLst/>
                <a:gdLst>
                  <a:gd name="T0" fmla="*/ 31 w 86"/>
                  <a:gd name="T1" fmla="*/ 111 h 111"/>
                  <a:gd name="T2" fmla="*/ 41 w 86"/>
                  <a:gd name="T3" fmla="*/ 76 h 111"/>
                  <a:gd name="T4" fmla="*/ 81 w 86"/>
                  <a:gd name="T5" fmla="*/ 73 h 111"/>
                  <a:gd name="T6" fmla="*/ 86 w 86"/>
                  <a:gd name="T7" fmla="*/ 59 h 111"/>
                  <a:gd name="T8" fmla="*/ 64 w 86"/>
                  <a:gd name="T9" fmla="*/ 41 h 111"/>
                  <a:gd name="T10" fmla="*/ 31 w 86"/>
                  <a:gd name="T11" fmla="*/ 37 h 111"/>
                  <a:gd name="T12" fmla="*/ 8 w 86"/>
                  <a:gd name="T13" fmla="*/ 13 h 111"/>
                  <a:gd name="T14" fmla="*/ 0 w 86"/>
                  <a:gd name="T15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" h="111">
                    <a:moveTo>
                      <a:pt x="31" y="111"/>
                    </a:moveTo>
                    <a:lnTo>
                      <a:pt x="41" y="76"/>
                    </a:lnTo>
                    <a:lnTo>
                      <a:pt x="81" y="73"/>
                    </a:lnTo>
                    <a:lnTo>
                      <a:pt x="86" y="59"/>
                    </a:lnTo>
                    <a:lnTo>
                      <a:pt x="64" y="41"/>
                    </a:lnTo>
                    <a:lnTo>
                      <a:pt x="31" y="37"/>
                    </a:lnTo>
                    <a:lnTo>
                      <a:pt x="8" y="1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385">
                <a:extLst>
                  <a:ext uri="{FF2B5EF4-FFF2-40B4-BE49-F238E27FC236}">
                    <a16:creationId xmlns:a16="http://schemas.microsoft.com/office/drawing/2014/main" id="{FDE5409A-008E-6258-36A5-64585051AF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5" y="1147"/>
                <a:ext cx="70" cy="156"/>
              </a:xfrm>
              <a:custGeom>
                <a:avLst/>
                <a:gdLst>
                  <a:gd name="T0" fmla="*/ 207 w 208"/>
                  <a:gd name="T1" fmla="*/ 0 h 469"/>
                  <a:gd name="T2" fmla="*/ 200 w 208"/>
                  <a:gd name="T3" fmla="*/ 7 h 469"/>
                  <a:gd name="T4" fmla="*/ 208 w 208"/>
                  <a:gd name="T5" fmla="*/ 13 h 469"/>
                  <a:gd name="T6" fmla="*/ 202 w 208"/>
                  <a:gd name="T7" fmla="*/ 27 h 469"/>
                  <a:gd name="T8" fmla="*/ 176 w 208"/>
                  <a:gd name="T9" fmla="*/ 36 h 469"/>
                  <a:gd name="T10" fmla="*/ 172 w 208"/>
                  <a:gd name="T11" fmla="*/ 56 h 469"/>
                  <a:gd name="T12" fmla="*/ 174 w 208"/>
                  <a:gd name="T13" fmla="*/ 76 h 469"/>
                  <a:gd name="T14" fmla="*/ 201 w 208"/>
                  <a:gd name="T15" fmla="*/ 87 h 469"/>
                  <a:gd name="T16" fmla="*/ 185 w 208"/>
                  <a:gd name="T17" fmla="*/ 136 h 469"/>
                  <a:gd name="T18" fmla="*/ 203 w 208"/>
                  <a:gd name="T19" fmla="*/ 181 h 469"/>
                  <a:gd name="T20" fmla="*/ 184 w 208"/>
                  <a:gd name="T21" fmla="*/ 197 h 469"/>
                  <a:gd name="T22" fmla="*/ 175 w 208"/>
                  <a:gd name="T23" fmla="*/ 238 h 469"/>
                  <a:gd name="T24" fmla="*/ 153 w 208"/>
                  <a:gd name="T25" fmla="*/ 220 h 469"/>
                  <a:gd name="T26" fmla="*/ 141 w 208"/>
                  <a:gd name="T27" fmla="*/ 234 h 469"/>
                  <a:gd name="T28" fmla="*/ 141 w 208"/>
                  <a:gd name="T29" fmla="*/ 301 h 469"/>
                  <a:gd name="T30" fmla="*/ 85 w 208"/>
                  <a:gd name="T31" fmla="*/ 360 h 469"/>
                  <a:gd name="T32" fmla="*/ 81 w 208"/>
                  <a:gd name="T33" fmla="*/ 380 h 469"/>
                  <a:gd name="T34" fmla="*/ 29 w 208"/>
                  <a:gd name="T35" fmla="*/ 399 h 469"/>
                  <a:gd name="T36" fmla="*/ 0 w 208"/>
                  <a:gd name="T37" fmla="*/ 441 h 469"/>
                  <a:gd name="T38" fmla="*/ 2 w 208"/>
                  <a:gd name="T39" fmla="*/ 469 h 469"/>
                  <a:gd name="T40" fmla="*/ 16 w 208"/>
                  <a:gd name="T41" fmla="*/ 467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8" h="469">
                    <a:moveTo>
                      <a:pt x="207" y="0"/>
                    </a:moveTo>
                    <a:lnTo>
                      <a:pt x="200" y="7"/>
                    </a:lnTo>
                    <a:lnTo>
                      <a:pt x="208" y="13"/>
                    </a:lnTo>
                    <a:lnTo>
                      <a:pt x="202" y="27"/>
                    </a:lnTo>
                    <a:lnTo>
                      <a:pt x="176" y="36"/>
                    </a:lnTo>
                    <a:lnTo>
                      <a:pt x="172" y="56"/>
                    </a:lnTo>
                    <a:lnTo>
                      <a:pt x="174" y="76"/>
                    </a:lnTo>
                    <a:lnTo>
                      <a:pt x="201" y="87"/>
                    </a:lnTo>
                    <a:lnTo>
                      <a:pt x="185" y="136"/>
                    </a:lnTo>
                    <a:lnTo>
                      <a:pt x="203" y="181"/>
                    </a:lnTo>
                    <a:lnTo>
                      <a:pt x="184" y="197"/>
                    </a:lnTo>
                    <a:lnTo>
                      <a:pt x="175" y="238"/>
                    </a:lnTo>
                    <a:lnTo>
                      <a:pt x="153" y="220"/>
                    </a:lnTo>
                    <a:lnTo>
                      <a:pt x="141" y="234"/>
                    </a:lnTo>
                    <a:lnTo>
                      <a:pt x="141" y="301"/>
                    </a:lnTo>
                    <a:lnTo>
                      <a:pt x="85" y="360"/>
                    </a:lnTo>
                    <a:lnTo>
                      <a:pt x="81" y="380"/>
                    </a:lnTo>
                    <a:lnTo>
                      <a:pt x="29" y="399"/>
                    </a:lnTo>
                    <a:lnTo>
                      <a:pt x="0" y="441"/>
                    </a:lnTo>
                    <a:lnTo>
                      <a:pt x="2" y="469"/>
                    </a:lnTo>
                    <a:lnTo>
                      <a:pt x="16" y="46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386">
                <a:extLst>
                  <a:ext uri="{FF2B5EF4-FFF2-40B4-BE49-F238E27FC236}">
                    <a16:creationId xmlns:a16="http://schemas.microsoft.com/office/drawing/2014/main" id="{2B9FBF8C-9D1D-EF52-CEBB-8805D6A658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1" y="1298"/>
                <a:ext cx="182" cy="205"/>
              </a:xfrm>
              <a:custGeom>
                <a:avLst/>
                <a:gdLst>
                  <a:gd name="T0" fmla="*/ 546 w 546"/>
                  <a:gd name="T1" fmla="*/ 614 h 615"/>
                  <a:gd name="T2" fmla="*/ 545 w 546"/>
                  <a:gd name="T3" fmla="*/ 615 h 615"/>
                  <a:gd name="T4" fmla="*/ 512 w 546"/>
                  <a:gd name="T5" fmla="*/ 551 h 615"/>
                  <a:gd name="T6" fmla="*/ 474 w 546"/>
                  <a:gd name="T7" fmla="*/ 500 h 615"/>
                  <a:gd name="T8" fmla="*/ 414 w 546"/>
                  <a:gd name="T9" fmla="*/ 507 h 615"/>
                  <a:gd name="T10" fmla="*/ 370 w 546"/>
                  <a:gd name="T11" fmla="*/ 470 h 615"/>
                  <a:gd name="T12" fmla="*/ 369 w 546"/>
                  <a:gd name="T13" fmla="*/ 450 h 615"/>
                  <a:gd name="T14" fmla="*/ 379 w 546"/>
                  <a:gd name="T15" fmla="*/ 422 h 615"/>
                  <a:gd name="T16" fmla="*/ 377 w 546"/>
                  <a:gd name="T17" fmla="*/ 396 h 615"/>
                  <a:gd name="T18" fmla="*/ 388 w 546"/>
                  <a:gd name="T19" fmla="*/ 375 h 615"/>
                  <a:gd name="T20" fmla="*/ 363 w 546"/>
                  <a:gd name="T21" fmla="*/ 330 h 615"/>
                  <a:gd name="T22" fmla="*/ 383 w 546"/>
                  <a:gd name="T23" fmla="*/ 328 h 615"/>
                  <a:gd name="T24" fmla="*/ 395 w 546"/>
                  <a:gd name="T25" fmla="*/ 306 h 615"/>
                  <a:gd name="T26" fmla="*/ 380 w 546"/>
                  <a:gd name="T27" fmla="*/ 289 h 615"/>
                  <a:gd name="T28" fmla="*/ 367 w 546"/>
                  <a:gd name="T29" fmla="*/ 290 h 615"/>
                  <a:gd name="T30" fmla="*/ 350 w 546"/>
                  <a:gd name="T31" fmla="*/ 244 h 615"/>
                  <a:gd name="T32" fmla="*/ 348 w 546"/>
                  <a:gd name="T33" fmla="*/ 224 h 615"/>
                  <a:gd name="T34" fmla="*/ 333 w 546"/>
                  <a:gd name="T35" fmla="*/ 212 h 615"/>
                  <a:gd name="T36" fmla="*/ 356 w 546"/>
                  <a:gd name="T37" fmla="*/ 169 h 615"/>
                  <a:gd name="T38" fmla="*/ 349 w 546"/>
                  <a:gd name="T39" fmla="*/ 163 h 615"/>
                  <a:gd name="T40" fmla="*/ 324 w 546"/>
                  <a:gd name="T41" fmla="*/ 125 h 615"/>
                  <a:gd name="T42" fmla="*/ 312 w 546"/>
                  <a:gd name="T43" fmla="*/ 127 h 615"/>
                  <a:gd name="T44" fmla="*/ 294 w 546"/>
                  <a:gd name="T45" fmla="*/ 148 h 615"/>
                  <a:gd name="T46" fmla="*/ 285 w 546"/>
                  <a:gd name="T47" fmla="*/ 136 h 615"/>
                  <a:gd name="T48" fmla="*/ 290 w 546"/>
                  <a:gd name="T49" fmla="*/ 108 h 615"/>
                  <a:gd name="T50" fmla="*/ 241 w 546"/>
                  <a:gd name="T51" fmla="*/ 94 h 615"/>
                  <a:gd name="T52" fmla="*/ 217 w 546"/>
                  <a:gd name="T53" fmla="*/ 122 h 615"/>
                  <a:gd name="T54" fmla="*/ 191 w 546"/>
                  <a:gd name="T55" fmla="*/ 124 h 615"/>
                  <a:gd name="T56" fmla="*/ 182 w 546"/>
                  <a:gd name="T57" fmla="*/ 105 h 615"/>
                  <a:gd name="T58" fmla="*/ 186 w 546"/>
                  <a:gd name="T59" fmla="*/ 85 h 615"/>
                  <a:gd name="T60" fmla="*/ 179 w 546"/>
                  <a:gd name="T61" fmla="*/ 72 h 615"/>
                  <a:gd name="T62" fmla="*/ 189 w 546"/>
                  <a:gd name="T63" fmla="*/ 44 h 615"/>
                  <a:gd name="T64" fmla="*/ 188 w 546"/>
                  <a:gd name="T65" fmla="*/ 31 h 615"/>
                  <a:gd name="T66" fmla="*/ 142 w 546"/>
                  <a:gd name="T67" fmla="*/ 36 h 615"/>
                  <a:gd name="T68" fmla="*/ 100 w 546"/>
                  <a:gd name="T69" fmla="*/ 12 h 615"/>
                  <a:gd name="T70" fmla="*/ 75 w 546"/>
                  <a:gd name="T71" fmla="*/ 28 h 615"/>
                  <a:gd name="T72" fmla="*/ 46 w 546"/>
                  <a:gd name="T73" fmla="*/ 10 h 615"/>
                  <a:gd name="T74" fmla="*/ 27 w 546"/>
                  <a:gd name="T75" fmla="*/ 26 h 615"/>
                  <a:gd name="T76" fmla="*/ 25 w 546"/>
                  <a:gd name="T77" fmla="*/ 6 h 615"/>
                  <a:gd name="T78" fmla="*/ 18 w 546"/>
                  <a:gd name="T79" fmla="*/ 0 h 615"/>
                  <a:gd name="T80" fmla="*/ 0 w 546"/>
                  <a:gd name="T81" fmla="*/ 15 h 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46" h="615">
                    <a:moveTo>
                      <a:pt x="546" y="614"/>
                    </a:moveTo>
                    <a:lnTo>
                      <a:pt x="545" y="615"/>
                    </a:lnTo>
                    <a:lnTo>
                      <a:pt x="512" y="551"/>
                    </a:lnTo>
                    <a:lnTo>
                      <a:pt x="474" y="500"/>
                    </a:lnTo>
                    <a:lnTo>
                      <a:pt x="414" y="507"/>
                    </a:lnTo>
                    <a:lnTo>
                      <a:pt x="370" y="470"/>
                    </a:lnTo>
                    <a:lnTo>
                      <a:pt x="369" y="450"/>
                    </a:lnTo>
                    <a:lnTo>
                      <a:pt x="379" y="422"/>
                    </a:lnTo>
                    <a:lnTo>
                      <a:pt x="377" y="396"/>
                    </a:lnTo>
                    <a:lnTo>
                      <a:pt x="388" y="375"/>
                    </a:lnTo>
                    <a:lnTo>
                      <a:pt x="363" y="330"/>
                    </a:lnTo>
                    <a:lnTo>
                      <a:pt x="383" y="328"/>
                    </a:lnTo>
                    <a:lnTo>
                      <a:pt x="395" y="306"/>
                    </a:lnTo>
                    <a:lnTo>
                      <a:pt x="380" y="289"/>
                    </a:lnTo>
                    <a:lnTo>
                      <a:pt x="367" y="290"/>
                    </a:lnTo>
                    <a:lnTo>
                      <a:pt x="350" y="244"/>
                    </a:lnTo>
                    <a:lnTo>
                      <a:pt x="348" y="224"/>
                    </a:lnTo>
                    <a:lnTo>
                      <a:pt x="333" y="212"/>
                    </a:lnTo>
                    <a:lnTo>
                      <a:pt x="356" y="169"/>
                    </a:lnTo>
                    <a:lnTo>
                      <a:pt x="349" y="163"/>
                    </a:lnTo>
                    <a:lnTo>
                      <a:pt x="324" y="125"/>
                    </a:lnTo>
                    <a:lnTo>
                      <a:pt x="312" y="127"/>
                    </a:lnTo>
                    <a:lnTo>
                      <a:pt x="294" y="148"/>
                    </a:lnTo>
                    <a:lnTo>
                      <a:pt x="285" y="136"/>
                    </a:lnTo>
                    <a:lnTo>
                      <a:pt x="290" y="108"/>
                    </a:lnTo>
                    <a:lnTo>
                      <a:pt x="241" y="94"/>
                    </a:lnTo>
                    <a:lnTo>
                      <a:pt x="217" y="122"/>
                    </a:lnTo>
                    <a:lnTo>
                      <a:pt x="191" y="124"/>
                    </a:lnTo>
                    <a:lnTo>
                      <a:pt x="182" y="105"/>
                    </a:lnTo>
                    <a:lnTo>
                      <a:pt x="186" y="85"/>
                    </a:lnTo>
                    <a:lnTo>
                      <a:pt x="179" y="72"/>
                    </a:lnTo>
                    <a:lnTo>
                      <a:pt x="189" y="44"/>
                    </a:lnTo>
                    <a:lnTo>
                      <a:pt x="188" y="31"/>
                    </a:lnTo>
                    <a:lnTo>
                      <a:pt x="142" y="36"/>
                    </a:lnTo>
                    <a:lnTo>
                      <a:pt x="100" y="12"/>
                    </a:lnTo>
                    <a:lnTo>
                      <a:pt x="75" y="28"/>
                    </a:lnTo>
                    <a:lnTo>
                      <a:pt x="46" y="10"/>
                    </a:lnTo>
                    <a:lnTo>
                      <a:pt x="27" y="26"/>
                    </a:lnTo>
                    <a:lnTo>
                      <a:pt x="25" y="6"/>
                    </a:lnTo>
                    <a:lnTo>
                      <a:pt x="18" y="0"/>
                    </a:lnTo>
                    <a:lnTo>
                      <a:pt x="0" y="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387">
                <a:extLst>
                  <a:ext uri="{FF2B5EF4-FFF2-40B4-BE49-F238E27FC236}">
                    <a16:creationId xmlns:a16="http://schemas.microsoft.com/office/drawing/2014/main" id="{4CE21795-C9AE-127E-8A52-82E5AA940C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7" y="765"/>
                <a:ext cx="106" cy="107"/>
              </a:xfrm>
              <a:custGeom>
                <a:avLst/>
                <a:gdLst>
                  <a:gd name="T0" fmla="*/ 317 w 317"/>
                  <a:gd name="T1" fmla="*/ 306 h 322"/>
                  <a:gd name="T2" fmla="*/ 292 w 317"/>
                  <a:gd name="T3" fmla="*/ 322 h 322"/>
                  <a:gd name="T4" fmla="*/ 290 w 317"/>
                  <a:gd name="T5" fmla="*/ 302 h 322"/>
                  <a:gd name="T6" fmla="*/ 240 w 317"/>
                  <a:gd name="T7" fmla="*/ 279 h 322"/>
                  <a:gd name="T8" fmla="*/ 229 w 317"/>
                  <a:gd name="T9" fmla="*/ 227 h 322"/>
                  <a:gd name="T10" fmla="*/ 197 w 317"/>
                  <a:gd name="T11" fmla="*/ 243 h 322"/>
                  <a:gd name="T12" fmla="*/ 179 w 317"/>
                  <a:gd name="T13" fmla="*/ 198 h 322"/>
                  <a:gd name="T14" fmla="*/ 154 w 317"/>
                  <a:gd name="T15" fmla="*/ 207 h 322"/>
                  <a:gd name="T16" fmla="*/ 137 w 317"/>
                  <a:gd name="T17" fmla="*/ 168 h 322"/>
                  <a:gd name="T18" fmla="*/ 99 w 317"/>
                  <a:gd name="T19" fmla="*/ 125 h 322"/>
                  <a:gd name="T20" fmla="*/ 72 w 317"/>
                  <a:gd name="T21" fmla="*/ 121 h 322"/>
                  <a:gd name="T22" fmla="*/ 89 w 317"/>
                  <a:gd name="T23" fmla="*/ 86 h 322"/>
                  <a:gd name="T24" fmla="*/ 64 w 317"/>
                  <a:gd name="T25" fmla="*/ 41 h 322"/>
                  <a:gd name="T26" fmla="*/ 70 w 317"/>
                  <a:gd name="T27" fmla="*/ 21 h 322"/>
                  <a:gd name="T28" fmla="*/ 0 w 317"/>
                  <a:gd name="T29" fmla="*/ 0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7" h="322">
                    <a:moveTo>
                      <a:pt x="317" y="306"/>
                    </a:moveTo>
                    <a:lnTo>
                      <a:pt x="292" y="322"/>
                    </a:lnTo>
                    <a:lnTo>
                      <a:pt x="290" y="302"/>
                    </a:lnTo>
                    <a:lnTo>
                      <a:pt x="240" y="279"/>
                    </a:lnTo>
                    <a:lnTo>
                      <a:pt x="229" y="227"/>
                    </a:lnTo>
                    <a:lnTo>
                      <a:pt x="197" y="243"/>
                    </a:lnTo>
                    <a:lnTo>
                      <a:pt x="179" y="198"/>
                    </a:lnTo>
                    <a:lnTo>
                      <a:pt x="154" y="207"/>
                    </a:lnTo>
                    <a:lnTo>
                      <a:pt x="137" y="168"/>
                    </a:lnTo>
                    <a:lnTo>
                      <a:pt x="99" y="125"/>
                    </a:lnTo>
                    <a:lnTo>
                      <a:pt x="72" y="121"/>
                    </a:lnTo>
                    <a:lnTo>
                      <a:pt x="89" y="86"/>
                    </a:lnTo>
                    <a:lnTo>
                      <a:pt x="64" y="41"/>
                    </a:lnTo>
                    <a:lnTo>
                      <a:pt x="70" y="2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388">
                <a:extLst>
                  <a:ext uri="{FF2B5EF4-FFF2-40B4-BE49-F238E27FC236}">
                    <a16:creationId xmlns:a16="http://schemas.microsoft.com/office/drawing/2014/main" id="{2FE3CD2E-5636-C48C-BC8D-8C0079CB30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720"/>
                <a:ext cx="13" cy="20"/>
              </a:xfrm>
              <a:custGeom>
                <a:avLst/>
                <a:gdLst>
                  <a:gd name="T0" fmla="*/ 5 w 40"/>
                  <a:gd name="T1" fmla="*/ 3 h 62"/>
                  <a:gd name="T2" fmla="*/ 0 w 40"/>
                  <a:gd name="T3" fmla="*/ 17 h 62"/>
                  <a:gd name="T4" fmla="*/ 7 w 40"/>
                  <a:gd name="T5" fmla="*/ 29 h 62"/>
                  <a:gd name="T6" fmla="*/ 9 w 40"/>
                  <a:gd name="T7" fmla="*/ 49 h 62"/>
                  <a:gd name="T8" fmla="*/ 17 w 40"/>
                  <a:gd name="T9" fmla="*/ 62 h 62"/>
                  <a:gd name="T10" fmla="*/ 29 w 40"/>
                  <a:gd name="T11" fmla="*/ 54 h 62"/>
                  <a:gd name="T12" fmla="*/ 28 w 40"/>
                  <a:gd name="T13" fmla="*/ 41 h 62"/>
                  <a:gd name="T14" fmla="*/ 34 w 40"/>
                  <a:gd name="T15" fmla="*/ 34 h 62"/>
                  <a:gd name="T16" fmla="*/ 20 w 40"/>
                  <a:gd name="T17" fmla="*/ 21 h 62"/>
                  <a:gd name="T18" fmla="*/ 32 w 40"/>
                  <a:gd name="T19" fmla="*/ 13 h 62"/>
                  <a:gd name="T20" fmla="*/ 33 w 40"/>
                  <a:gd name="T21" fmla="*/ 27 h 62"/>
                  <a:gd name="T22" fmla="*/ 40 w 40"/>
                  <a:gd name="T23" fmla="*/ 20 h 62"/>
                  <a:gd name="T24" fmla="*/ 39 w 40"/>
                  <a:gd name="T25" fmla="*/ 6 h 62"/>
                  <a:gd name="T26" fmla="*/ 31 w 40"/>
                  <a:gd name="T27" fmla="*/ 0 h 62"/>
                  <a:gd name="T28" fmla="*/ 5 w 40"/>
                  <a:gd name="T29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" h="62">
                    <a:moveTo>
                      <a:pt x="5" y="3"/>
                    </a:moveTo>
                    <a:lnTo>
                      <a:pt x="0" y="17"/>
                    </a:lnTo>
                    <a:lnTo>
                      <a:pt x="7" y="29"/>
                    </a:lnTo>
                    <a:lnTo>
                      <a:pt x="9" y="49"/>
                    </a:lnTo>
                    <a:lnTo>
                      <a:pt x="17" y="62"/>
                    </a:lnTo>
                    <a:lnTo>
                      <a:pt x="29" y="54"/>
                    </a:lnTo>
                    <a:lnTo>
                      <a:pt x="28" y="41"/>
                    </a:lnTo>
                    <a:lnTo>
                      <a:pt x="34" y="34"/>
                    </a:lnTo>
                    <a:lnTo>
                      <a:pt x="20" y="21"/>
                    </a:lnTo>
                    <a:lnTo>
                      <a:pt x="32" y="13"/>
                    </a:lnTo>
                    <a:lnTo>
                      <a:pt x="33" y="27"/>
                    </a:lnTo>
                    <a:lnTo>
                      <a:pt x="40" y="20"/>
                    </a:lnTo>
                    <a:lnTo>
                      <a:pt x="39" y="6"/>
                    </a:lnTo>
                    <a:lnTo>
                      <a:pt x="31" y="0"/>
                    </a:lnTo>
                    <a:lnTo>
                      <a:pt x="5" y="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389">
                <a:extLst>
                  <a:ext uri="{FF2B5EF4-FFF2-40B4-BE49-F238E27FC236}">
                    <a16:creationId xmlns:a16="http://schemas.microsoft.com/office/drawing/2014/main" id="{59727B74-9E13-45B3-5B36-11525BF0AC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4" y="737"/>
                <a:ext cx="5" cy="9"/>
              </a:xfrm>
              <a:custGeom>
                <a:avLst/>
                <a:gdLst>
                  <a:gd name="T0" fmla="*/ 5 w 15"/>
                  <a:gd name="T1" fmla="*/ 0 h 27"/>
                  <a:gd name="T2" fmla="*/ 14 w 15"/>
                  <a:gd name="T3" fmla="*/ 13 h 27"/>
                  <a:gd name="T4" fmla="*/ 15 w 15"/>
                  <a:gd name="T5" fmla="*/ 26 h 27"/>
                  <a:gd name="T6" fmla="*/ 8 w 15"/>
                  <a:gd name="T7" fmla="*/ 27 h 27"/>
                  <a:gd name="T8" fmla="*/ 0 w 15"/>
                  <a:gd name="T9" fmla="*/ 8 h 27"/>
                  <a:gd name="T10" fmla="*/ 5 w 15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5" y="0"/>
                    </a:moveTo>
                    <a:lnTo>
                      <a:pt x="14" y="13"/>
                    </a:lnTo>
                    <a:lnTo>
                      <a:pt x="15" y="26"/>
                    </a:lnTo>
                    <a:lnTo>
                      <a:pt x="8" y="27"/>
                    </a:lnTo>
                    <a:lnTo>
                      <a:pt x="0" y="8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390">
                <a:extLst>
                  <a:ext uri="{FF2B5EF4-FFF2-40B4-BE49-F238E27FC236}">
                    <a16:creationId xmlns:a16="http://schemas.microsoft.com/office/drawing/2014/main" id="{FE6794E6-A6C6-7599-738C-1C8ACB514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5" y="765"/>
                <a:ext cx="122" cy="21"/>
              </a:xfrm>
              <a:custGeom>
                <a:avLst/>
                <a:gdLst>
                  <a:gd name="T0" fmla="*/ 365 w 365"/>
                  <a:gd name="T1" fmla="*/ 0 h 63"/>
                  <a:gd name="T2" fmla="*/ 354 w 365"/>
                  <a:gd name="T3" fmla="*/ 35 h 63"/>
                  <a:gd name="T4" fmla="*/ 321 w 365"/>
                  <a:gd name="T5" fmla="*/ 31 h 63"/>
                  <a:gd name="T6" fmla="*/ 303 w 365"/>
                  <a:gd name="T7" fmla="*/ 52 h 63"/>
                  <a:gd name="T8" fmla="*/ 288 w 365"/>
                  <a:gd name="T9" fmla="*/ 35 h 63"/>
                  <a:gd name="T10" fmla="*/ 263 w 365"/>
                  <a:gd name="T11" fmla="*/ 50 h 63"/>
                  <a:gd name="T12" fmla="*/ 242 w 365"/>
                  <a:gd name="T13" fmla="*/ 39 h 63"/>
                  <a:gd name="T14" fmla="*/ 209 w 365"/>
                  <a:gd name="T15" fmla="*/ 55 h 63"/>
                  <a:gd name="T16" fmla="*/ 166 w 365"/>
                  <a:gd name="T17" fmla="*/ 25 h 63"/>
                  <a:gd name="T18" fmla="*/ 147 w 365"/>
                  <a:gd name="T19" fmla="*/ 33 h 63"/>
                  <a:gd name="T20" fmla="*/ 149 w 365"/>
                  <a:gd name="T21" fmla="*/ 54 h 63"/>
                  <a:gd name="T22" fmla="*/ 116 w 365"/>
                  <a:gd name="T23" fmla="*/ 63 h 63"/>
                  <a:gd name="T24" fmla="*/ 101 w 365"/>
                  <a:gd name="T25" fmla="*/ 45 h 63"/>
                  <a:gd name="T26" fmla="*/ 82 w 365"/>
                  <a:gd name="T27" fmla="*/ 60 h 63"/>
                  <a:gd name="T28" fmla="*/ 81 w 365"/>
                  <a:gd name="T29" fmla="*/ 54 h 63"/>
                  <a:gd name="T30" fmla="*/ 67 w 365"/>
                  <a:gd name="T31" fmla="*/ 35 h 63"/>
                  <a:gd name="T32" fmla="*/ 38 w 365"/>
                  <a:gd name="T33" fmla="*/ 17 h 63"/>
                  <a:gd name="T34" fmla="*/ 0 w 365"/>
                  <a:gd name="T35" fmla="*/ 4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5" h="63">
                    <a:moveTo>
                      <a:pt x="365" y="0"/>
                    </a:moveTo>
                    <a:lnTo>
                      <a:pt x="354" y="35"/>
                    </a:lnTo>
                    <a:lnTo>
                      <a:pt x="321" y="31"/>
                    </a:lnTo>
                    <a:lnTo>
                      <a:pt x="303" y="52"/>
                    </a:lnTo>
                    <a:lnTo>
                      <a:pt x="288" y="35"/>
                    </a:lnTo>
                    <a:lnTo>
                      <a:pt x="263" y="50"/>
                    </a:lnTo>
                    <a:lnTo>
                      <a:pt x="242" y="39"/>
                    </a:lnTo>
                    <a:lnTo>
                      <a:pt x="209" y="55"/>
                    </a:lnTo>
                    <a:lnTo>
                      <a:pt x="166" y="25"/>
                    </a:lnTo>
                    <a:lnTo>
                      <a:pt x="147" y="33"/>
                    </a:lnTo>
                    <a:lnTo>
                      <a:pt x="149" y="54"/>
                    </a:lnTo>
                    <a:lnTo>
                      <a:pt x="116" y="63"/>
                    </a:lnTo>
                    <a:lnTo>
                      <a:pt x="101" y="45"/>
                    </a:lnTo>
                    <a:lnTo>
                      <a:pt x="82" y="60"/>
                    </a:lnTo>
                    <a:lnTo>
                      <a:pt x="81" y="54"/>
                    </a:lnTo>
                    <a:lnTo>
                      <a:pt x="67" y="35"/>
                    </a:lnTo>
                    <a:lnTo>
                      <a:pt x="38" y="17"/>
                    </a:lnTo>
                    <a:lnTo>
                      <a:pt x="0" y="4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391">
                <a:extLst>
                  <a:ext uri="{FF2B5EF4-FFF2-40B4-BE49-F238E27FC236}">
                    <a16:creationId xmlns:a16="http://schemas.microsoft.com/office/drawing/2014/main" id="{41DD9279-66FD-016F-D492-FA5554D81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" y="867"/>
                <a:ext cx="41" cy="90"/>
              </a:xfrm>
              <a:custGeom>
                <a:avLst/>
                <a:gdLst>
                  <a:gd name="T0" fmla="*/ 122 w 122"/>
                  <a:gd name="T1" fmla="*/ 269 h 269"/>
                  <a:gd name="T2" fmla="*/ 80 w 122"/>
                  <a:gd name="T3" fmla="*/ 240 h 269"/>
                  <a:gd name="T4" fmla="*/ 40 w 122"/>
                  <a:gd name="T5" fmla="*/ 250 h 269"/>
                  <a:gd name="T6" fmla="*/ 45 w 122"/>
                  <a:gd name="T7" fmla="*/ 230 h 269"/>
                  <a:gd name="T8" fmla="*/ 31 w 122"/>
                  <a:gd name="T9" fmla="*/ 218 h 269"/>
                  <a:gd name="T10" fmla="*/ 55 w 122"/>
                  <a:gd name="T11" fmla="*/ 189 h 269"/>
                  <a:gd name="T12" fmla="*/ 50 w 122"/>
                  <a:gd name="T13" fmla="*/ 135 h 269"/>
                  <a:gd name="T14" fmla="*/ 0 w 122"/>
                  <a:gd name="T15" fmla="*/ 107 h 269"/>
                  <a:gd name="T16" fmla="*/ 12 w 122"/>
                  <a:gd name="T17" fmla="*/ 86 h 269"/>
                  <a:gd name="T18" fmla="*/ 31 w 122"/>
                  <a:gd name="T19" fmla="*/ 70 h 269"/>
                  <a:gd name="T20" fmla="*/ 22 w 122"/>
                  <a:gd name="T21" fmla="*/ 51 h 269"/>
                  <a:gd name="T22" fmla="*/ 61 w 122"/>
                  <a:gd name="T23" fmla="*/ 41 h 269"/>
                  <a:gd name="T24" fmla="*/ 64 w 122"/>
                  <a:gd name="T25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2" h="269">
                    <a:moveTo>
                      <a:pt x="122" y="269"/>
                    </a:moveTo>
                    <a:lnTo>
                      <a:pt x="80" y="240"/>
                    </a:lnTo>
                    <a:lnTo>
                      <a:pt x="40" y="250"/>
                    </a:lnTo>
                    <a:lnTo>
                      <a:pt x="45" y="230"/>
                    </a:lnTo>
                    <a:lnTo>
                      <a:pt x="31" y="218"/>
                    </a:lnTo>
                    <a:lnTo>
                      <a:pt x="55" y="189"/>
                    </a:lnTo>
                    <a:lnTo>
                      <a:pt x="50" y="135"/>
                    </a:lnTo>
                    <a:lnTo>
                      <a:pt x="0" y="107"/>
                    </a:lnTo>
                    <a:lnTo>
                      <a:pt x="12" y="86"/>
                    </a:lnTo>
                    <a:lnTo>
                      <a:pt x="31" y="70"/>
                    </a:lnTo>
                    <a:lnTo>
                      <a:pt x="22" y="51"/>
                    </a:lnTo>
                    <a:lnTo>
                      <a:pt x="61" y="41"/>
                    </a:lnTo>
                    <a:lnTo>
                      <a:pt x="6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392">
                <a:extLst>
                  <a:ext uri="{FF2B5EF4-FFF2-40B4-BE49-F238E27FC236}">
                    <a16:creationId xmlns:a16="http://schemas.microsoft.com/office/drawing/2014/main" id="{473AFA57-6BEA-CA86-27B1-0E170D62E6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8" y="957"/>
                <a:ext cx="44" cy="88"/>
              </a:xfrm>
              <a:custGeom>
                <a:avLst/>
                <a:gdLst>
                  <a:gd name="T0" fmla="*/ 22 w 131"/>
                  <a:gd name="T1" fmla="*/ 266 h 266"/>
                  <a:gd name="T2" fmla="*/ 26 w 131"/>
                  <a:gd name="T3" fmla="*/ 239 h 266"/>
                  <a:gd name="T4" fmla="*/ 12 w 131"/>
                  <a:gd name="T5" fmla="*/ 227 h 266"/>
                  <a:gd name="T6" fmla="*/ 16 w 131"/>
                  <a:gd name="T7" fmla="*/ 200 h 266"/>
                  <a:gd name="T8" fmla="*/ 0 w 131"/>
                  <a:gd name="T9" fmla="*/ 167 h 266"/>
                  <a:gd name="T10" fmla="*/ 38 w 131"/>
                  <a:gd name="T11" fmla="*/ 144 h 266"/>
                  <a:gd name="T12" fmla="*/ 21 w 131"/>
                  <a:gd name="T13" fmla="*/ 105 h 266"/>
                  <a:gd name="T14" fmla="*/ 54 w 131"/>
                  <a:gd name="T15" fmla="*/ 101 h 266"/>
                  <a:gd name="T16" fmla="*/ 73 w 131"/>
                  <a:gd name="T17" fmla="*/ 93 h 266"/>
                  <a:gd name="T18" fmla="*/ 63 w 131"/>
                  <a:gd name="T19" fmla="*/ 54 h 266"/>
                  <a:gd name="T20" fmla="*/ 94 w 131"/>
                  <a:gd name="T21" fmla="*/ 31 h 266"/>
                  <a:gd name="T22" fmla="*/ 93 w 131"/>
                  <a:gd name="T23" fmla="*/ 17 h 266"/>
                  <a:gd name="T24" fmla="*/ 131 w 131"/>
                  <a:gd name="T2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1" h="266">
                    <a:moveTo>
                      <a:pt x="22" y="266"/>
                    </a:moveTo>
                    <a:lnTo>
                      <a:pt x="26" y="239"/>
                    </a:lnTo>
                    <a:lnTo>
                      <a:pt x="12" y="227"/>
                    </a:lnTo>
                    <a:lnTo>
                      <a:pt x="16" y="200"/>
                    </a:lnTo>
                    <a:lnTo>
                      <a:pt x="0" y="167"/>
                    </a:lnTo>
                    <a:lnTo>
                      <a:pt x="38" y="144"/>
                    </a:lnTo>
                    <a:lnTo>
                      <a:pt x="21" y="105"/>
                    </a:lnTo>
                    <a:lnTo>
                      <a:pt x="54" y="101"/>
                    </a:lnTo>
                    <a:lnTo>
                      <a:pt x="73" y="93"/>
                    </a:lnTo>
                    <a:lnTo>
                      <a:pt x="63" y="54"/>
                    </a:lnTo>
                    <a:lnTo>
                      <a:pt x="94" y="31"/>
                    </a:lnTo>
                    <a:lnTo>
                      <a:pt x="93" y="17"/>
                    </a:lnTo>
                    <a:lnTo>
                      <a:pt x="13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393">
                <a:extLst>
                  <a:ext uri="{FF2B5EF4-FFF2-40B4-BE49-F238E27FC236}">
                    <a16:creationId xmlns:a16="http://schemas.microsoft.com/office/drawing/2014/main" id="{36533870-466F-196F-71BB-13BF21E59B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4" y="1042"/>
                <a:ext cx="122" cy="90"/>
              </a:xfrm>
              <a:custGeom>
                <a:avLst/>
                <a:gdLst>
                  <a:gd name="T0" fmla="*/ 1 w 366"/>
                  <a:gd name="T1" fmla="*/ 272 h 272"/>
                  <a:gd name="T2" fmla="*/ 0 w 366"/>
                  <a:gd name="T3" fmla="*/ 252 h 272"/>
                  <a:gd name="T4" fmla="*/ 5 w 366"/>
                  <a:gd name="T5" fmla="*/ 246 h 272"/>
                  <a:gd name="T6" fmla="*/ 30 w 366"/>
                  <a:gd name="T7" fmla="*/ 223 h 272"/>
                  <a:gd name="T8" fmla="*/ 50 w 366"/>
                  <a:gd name="T9" fmla="*/ 221 h 272"/>
                  <a:gd name="T10" fmla="*/ 66 w 366"/>
                  <a:gd name="T11" fmla="*/ 180 h 272"/>
                  <a:gd name="T12" fmla="*/ 86 w 366"/>
                  <a:gd name="T13" fmla="*/ 171 h 272"/>
                  <a:gd name="T14" fmla="*/ 84 w 366"/>
                  <a:gd name="T15" fmla="*/ 151 h 272"/>
                  <a:gd name="T16" fmla="*/ 69 w 366"/>
                  <a:gd name="T17" fmla="*/ 138 h 272"/>
                  <a:gd name="T18" fmla="*/ 66 w 366"/>
                  <a:gd name="T19" fmla="*/ 106 h 272"/>
                  <a:gd name="T20" fmla="*/ 88 w 366"/>
                  <a:gd name="T21" fmla="*/ 50 h 272"/>
                  <a:gd name="T22" fmla="*/ 129 w 366"/>
                  <a:gd name="T23" fmla="*/ 53 h 272"/>
                  <a:gd name="T24" fmla="*/ 147 w 366"/>
                  <a:gd name="T25" fmla="*/ 37 h 272"/>
                  <a:gd name="T26" fmla="*/ 180 w 366"/>
                  <a:gd name="T27" fmla="*/ 28 h 272"/>
                  <a:gd name="T28" fmla="*/ 208 w 366"/>
                  <a:gd name="T29" fmla="*/ 39 h 272"/>
                  <a:gd name="T30" fmla="*/ 241 w 366"/>
                  <a:gd name="T31" fmla="*/ 36 h 272"/>
                  <a:gd name="T32" fmla="*/ 260 w 366"/>
                  <a:gd name="T33" fmla="*/ 28 h 272"/>
                  <a:gd name="T34" fmla="*/ 308 w 366"/>
                  <a:gd name="T35" fmla="*/ 30 h 272"/>
                  <a:gd name="T36" fmla="*/ 328 w 366"/>
                  <a:gd name="T37" fmla="*/ 28 h 272"/>
                  <a:gd name="T38" fmla="*/ 338 w 366"/>
                  <a:gd name="T39" fmla="*/ 0 h 272"/>
                  <a:gd name="T40" fmla="*/ 366 w 366"/>
                  <a:gd name="T41" fmla="*/ 11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6" h="272">
                    <a:moveTo>
                      <a:pt x="1" y="272"/>
                    </a:moveTo>
                    <a:lnTo>
                      <a:pt x="0" y="252"/>
                    </a:lnTo>
                    <a:lnTo>
                      <a:pt x="5" y="246"/>
                    </a:lnTo>
                    <a:lnTo>
                      <a:pt x="30" y="223"/>
                    </a:lnTo>
                    <a:lnTo>
                      <a:pt x="50" y="221"/>
                    </a:lnTo>
                    <a:lnTo>
                      <a:pt x="66" y="180"/>
                    </a:lnTo>
                    <a:lnTo>
                      <a:pt x="86" y="171"/>
                    </a:lnTo>
                    <a:lnTo>
                      <a:pt x="84" y="151"/>
                    </a:lnTo>
                    <a:lnTo>
                      <a:pt x="69" y="138"/>
                    </a:lnTo>
                    <a:lnTo>
                      <a:pt x="66" y="106"/>
                    </a:lnTo>
                    <a:lnTo>
                      <a:pt x="88" y="50"/>
                    </a:lnTo>
                    <a:lnTo>
                      <a:pt x="129" y="53"/>
                    </a:lnTo>
                    <a:lnTo>
                      <a:pt x="147" y="37"/>
                    </a:lnTo>
                    <a:lnTo>
                      <a:pt x="180" y="28"/>
                    </a:lnTo>
                    <a:lnTo>
                      <a:pt x="208" y="39"/>
                    </a:lnTo>
                    <a:lnTo>
                      <a:pt x="241" y="36"/>
                    </a:lnTo>
                    <a:lnTo>
                      <a:pt x="260" y="28"/>
                    </a:lnTo>
                    <a:lnTo>
                      <a:pt x="308" y="30"/>
                    </a:lnTo>
                    <a:lnTo>
                      <a:pt x="328" y="28"/>
                    </a:lnTo>
                    <a:lnTo>
                      <a:pt x="338" y="0"/>
                    </a:lnTo>
                    <a:lnTo>
                      <a:pt x="366" y="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394">
                <a:extLst>
                  <a:ext uri="{FF2B5EF4-FFF2-40B4-BE49-F238E27FC236}">
                    <a16:creationId xmlns:a16="http://schemas.microsoft.com/office/drawing/2014/main" id="{9804E937-7F45-15CD-96CB-099EC88491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3" y="719"/>
                <a:ext cx="222" cy="62"/>
              </a:xfrm>
              <a:custGeom>
                <a:avLst/>
                <a:gdLst>
                  <a:gd name="T0" fmla="*/ 667 w 667"/>
                  <a:gd name="T1" fmla="*/ 185 h 185"/>
                  <a:gd name="T2" fmla="*/ 645 w 667"/>
                  <a:gd name="T3" fmla="*/ 161 h 185"/>
                  <a:gd name="T4" fmla="*/ 643 w 667"/>
                  <a:gd name="T5" fmla="*/ 134 h 185"/>
                  <a:gd name="T6" fmla="*/ 629 w 667"/>
                  <a:gd name="T7" fmla="*/ 136 h 185"/>
                  <a:gd name="T8" fmla="*/ 625 w 667"/>
                  <a:gd name="T9" fmla="*/ 156 h 185"/>
                  <a:gd name="T10" fmla="*/ 604 w 667"/>
                  <a:gd name="T11" fmla="*/ 151 h 185"/>
                  <a:gd name="T12" fmla="*/ 598 w 667"/>
                  <a:gd name="T13" fmla="*/ 151 h 185"/>
                  <a:gd name="T14" fmla="*/ 602 w 667"/>
                  <a:gd name="T15" fmla="*/ 131 h 185"/>
                  <a:gd name="T16" fmla="*/ 567 w 667"/>
                  <a:gd name="T17" fmla="*/ 115 h 185"/>
                  <a:gd name="T18" fmla="*/ 553 w 667"/>
                  <a:gd name="T19" fmla="*/ 116 h 185"/>
                  <a:gd name="T20" fmla="*/ 552 w 667"/>
                  <a:gd name="T21" fmla="*/ 102 h 185"/>
                  <a:gd name="T22" fmla="*/ 505 w 667"/>
                  <a:gd name="T23" fmla="*/ 93 h 185"/>
                  <a:gd name="T24" fmla="*/ 492 w 667"/>
                  <a:gd name="T25" fmla="*/ 101 h 185"/>
                  <a:gd name="T26" fmla="*/ 461 w 667"/>
                  <a:gd name="T27" fmla="*/ 57 h 185"/>
                  <a:gd name="T28" fmla="*/ 437 w 667"/>
                  <a:gd name="T29" fmla="*/ 86 h 185"/>
                  <a:gd name="T30" fmla="*/ 391 w 667"/>
                  <a:gd name="T31" fmla="*/ 97 h 185"/>
                  <a:gd name="T32" fmla="*/ 403 w 667"/>
                  <a:gd name="T33" fmla="*/ 76 h 185"/>
                  <a:gd name="T34" fmla="*/ 395 w 667"/>
                  <a:gd name="T35" fmla="*/ 69 h 185"/>
                  <a:gd name="T36" fmla="*/ 349 w 667"/>
                  <a:gd name="T37" fmla="*/ 75 h 185"/>
                  <a:gd name="T38" fmla="*/ 340 w 667"/>
                  <a:gd name="T39" fmla="*/ 62 h 185"/>
                  <a:gd name="T40" fmla="*/ 299 w 667"/>
                  <a:gd name="T41" fmla="*/ 45 h 185"/>
                  <a:gd name="T42" fmla="*/ 283 w 667"/>
                  <a:gd name="T43" fmla="*/ 26 h 185"/>
                  <a:gd name="T44" fmla="*/ 227 w 667"/>
                  <a:gd name="T45" fmla="*/ 65 h 185"/>
                  <a:gd name="T46" fmla="*/ 207 w 667"/>
                  <a:gd name="T47" fmla="*/ 61 h 185"/>
                  <a:gd name="T48" fmla="*/ 141 w 667"/>
                  <a:gd name="T49" fmla="*/ 80 h 185"/>
                  <a:gd name="T50" fmla="*/ 134 w 667"/>
                  <a:gd name="T51" fmla="*/ 67 h 185"/>
                  <a:gd name="T52" fmla="*/ 106 w 667"/>
                  <a:gd name="T53" fmla="*/ 69 h 185"/>
                  <a:gd name="T54" fmla="*/ 72 w 667"/>
                  <a:gd name="T55" fmla="*/ 52 h 185"/>
                  <a:gd name="T56" fmla="*/ 39 w 667"/>
                  <a:gd name="T57" fmla="*/ 63 h 185"/>
                  <a:gd name="T58" fmla="*/ 9 w 667"/>
                  <a:gd name="T59" fmla="*/ 31 h 185"/>
                  <a:gd name="T60" fmla="*/ 26 w 667"/>
                  <a:gd name="T61" fmla="*/ 3 h 185"/>
                  <a:gd name="T62" fmla="*/ 0 w 667"/>
                  <a:gd name="T63" fmla="*/ 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67" h="185">
                    <a:moveTo>
                      <a:pt x="667" y="185"/>
                    </a:moveTo>
                    <a:lnTo>
                      <a:pt x="645" y="161"/>
                    </a:lnTo>
                    <a:lnTo>
                      <a:pt x="643" y="134"/>
                    </a:lnTo>
                    <a:lnTo>
                      <a:pt x="629" y="136"/>
                    </a:lnTo>
                    <a:lnTo>
                      <a:pt x="625" y="156"/>
                    </a:lnTo>
                    <a:lnTo>
                      <a:pt x="604" y="151"/>
                    </a:lnTo>
                    <a:lnTo>
                      <a:pt x="598" y="151"/>
                    </a:lnTo>
                    <a:lnTo>
                      <a:pt x="602" y="131"/>
                    </a:lnTo>
                    <a:lnTo>
                      <a:pt x="567" y="115"/>
                    </a:lnTo>
                    <a:lnTo>
                      <a:pt x="553" y="116"/>
                    </a:lnTo>
                    <a:lnTo>
                      <a:pt x="552" y="102"/>
                    </a:lnTo>
                    <a:lnTo>
                      <a:pt x="505" y="93"/>
                    </a:lnTo>
                    <a:lnTo>
                      <a:pt x="492" y="101"/>
                    </a:lnTo>
                    <a:lnTo>
                      <a:pt x="461" y="57"/>
                    </a:lnTo>
                    <a:lnTo>
                      <a:pt x="437" y="86"/>
                    </a:lnTo>
                    <a:lnTo>
                      <a:pt x="391" y="97"/>
                    </a:lnTo>
                    <a:lnTo>
                      <a:pt x="403" y="76"/>
                    </a:lnTo>
                    <a:lnTo>
                      <a:pt x="395" y="69"/>
                    </a:lnTo>
                    <a:lnTo>
                      <a:pt x="349" y="75"/>
                    </a:lnTo>
                    <a:lnTo>
                      <a:pt x="340" y="62"/>
                    </a:lnTo>
                    <a:lnTo>
                      <a:pt x="299" y="45"/>
                    </a:lnTo>
                    <a:lnTo>
                      <a:pt x="283" y="26"/>
                    </a:lnTo>
                    <a:lnTo>
                      <a:pt x="227" y="65"/>
                    </a:lnTo>
                    <a:lnTo>
                      <a:pt x="207" y="61"/>
                    </a:lnTo>
                    <a:lnTo>
                      <a:pt x="141" y="80"/>
                    </a:lnTo>
                    <a:lnTo>
                      <a:pt x="134" y="67"/>
                    </a:lnTo>
                    <a:lnTo>
                      <a:pt x="106" y="69"/>
                    </a:lnTo>
                    <a:lnTo>
                      <a:pt x="72" y="52"/>
                    </a:lnTo>
                    <a:lnTo>
                      <a:pt x="39" y="63"/>
                    </a:lnTo>
                    <a:lnTo>
                      <a:pt x="9" y="31"/>
                    </a:lnTo>
                    <a:lnTo>
                      <a:pt x="26" y="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395">
                <a:extLst>
                  <a:ext uri="{FF2B5EF4-FFF2-40B4-BE49-F238E27FC236}">
                    <a16:creationId xmlns:a16="http://schemas.microsoft.com/office/drawing/2014/main" id="{1DB24C0B-2907-A2BF-56A4-7A5E247E70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2" y="781"/>
                <a:ext cx="13" cy="25"/>
              </a:xfrm>
              <a:custGeom>
                <a:avLst/>
                <a:gdLst>
                  <a:gd name="T0" fmla="*/ 41 w 41"/>
                  <a:gd name="T1" fmla="*/ 0 h 76"/>
                  <a:gd name="T2" fmla="*/ 30 w 41"/>
                  <a:gd name="T3" fmla="*/ 21 h 76"/>
                  <a:gd name="T4" fmla="*/ 38 w 41"/>
                  <a:gd name="T5" fmla="*/ 34 h 76"/>
                  <a:gd name="T6" fmla="*/ 20 w 41"/>
                  <a:gd name="T7" fmla="*/ 56 h 76"/>
                  <a:gd name="T8" fmla="*/ 0 w 41"/>
                  <a:gd name="T9" fmla="*/ 64 h 76"/>
                  <a:gd name="T10" fmla="*/ 15 w 41"/>
                  <a:gd name="T1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76">
                    <a:moveTo>
                      <a:pt x="41" y="0"/>
                    </a:moveTo>
                    <a:lnTo>
                      <a:pt x="30" y="21"/>
                    </a:lnTo>
                    <a:lnTo>
                      <a:pt x="38" y="34"/>
                    </a:lnTo>
                    <a:lnTo>
                      <a:pt x="20" y="56"/>
                    </a:lnTo>
                    <a:lnTo>
                      <a:pt x="0" y="64"/>
                    </a:lnTo>
                    <a:lnTo>
                      <a:pt x="15" y="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396">
                <a:extLst>
                  <a:ext uri="{FF2B5EF4-FFF2-40B4-BE49-F238E27FC236}">
                    <a16:creationId xmlns:a16="http://schemas.microsoft.com/office/drawing/2014/main" id="{88004FD6-0337-3F1D-2A11-AB33F81CD6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0" y="828"/>
                <a:ext cx="11" cy="19"/>
              </a:xfrm>
              <a:custGeom>
                <a:avLst/>
                <a:gdLst>
                  <a:gd name="T0" fmla="*/ 25 w 35"/>
                  <a:gd name="T1" fmla="*/ 58 h 58"/>
                  <a:gd name="T2" fmla="*/ 24 w 35"/>
                  <a:gd name="T3" fmla="*/ 45 h 58"/>
                  <a:gd name="T4" fmla="*/ 35 w 35"/>
                  <a:gd name="T5" fmla="*/ 24 h 58"/>
                  <a:gd name="T6" fmla="*/ 33 w 35"/>
                  <a:gd name="T7" fmla="*/ 10 h 58"/>
                  <a:gd name="T8" fmla="*/ 0 w 35"/>
                  <a:gd name="T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58">
                    <a:moveTo>
                      <a:pt x="25" y="58"/>
                    </a:moveTo>
                    <a:lnTo>
                      <a:pt x="24" y="45"/>
                    </a:lnTo>
                    <a:lnTo>
                      <a:pt x="35" y="24"/>
                    </a:lnTo>
                    <a:lnTo>
                      <a:pt x="33" y="1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397">
                <a:extLst>
                  <a:ext uri="{FF2B5EF4-FFF2-40B4-BE49-F238E27FC236}">
                    <a16:creationId xmlns:a16="http://schemas.microsoft.com/office/drawing/2014/main" id="{A0DDEBFD-FDCD-6BB8-FD15-19E7A1AC2F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0" y="806"/>
                <a:ext cx="67" cy="22"/>
              </a:xfrm>
              <a:custGeom>
                <a:avLst/>
                <a:gdLst>
                  <a:gd name="T0" fmla="*/ 201 w 201"/>
                  <a:gd name="T1" fmla="*/ 0 h 66"/>
                  <a:gd name="T2" fmla="*/ 126 w 201"/>
                  <a:gd name="T3" fmla="*/ 61 h 66"/>
                  <a:gd name="T4" fmla="*/ 92 w 201"/>
                  <a:gd name="T5" fmla="*/ 58 h 66"/>
                  <a:gd name="T6" fmla="*/ 64 w 201"/>
                  <a:gd name="T7" fmla="*/ 40 h 66"/>
                  <a:gd name="T8" fmla="*/ 32 w 201"/>
                  <a:gd name="T9" fmla="*/ 63 h 66"/>
                  <a:gd name="T10" fmla="*/ 5 w 201"/>
                  <a:gd name="T11" fmla="*/ 53 h 66"/>
                  <a:gd name="T12" fmla="*/ 0 w 201"/>
                  <a:gd name="T1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1" h="66">
                    <a:moveTo>
                      <a:pt x="201" y="0"/>
                    </a:moveTo>
                    <a:lnTo>
                      <a:pt x="126" y="61"/>
                    </a:lnTo>
                    <a:lnTo>
                      <a:pt x="92" y="58"/>
                    </a:lnTo>
                    <a:lnTo>
                      <a:pt x="64" y="40"/>
                    </a:lnTo>
                    <a:lnTo>
                      <a:pt x="32" y="63"/>
                    </a:lnTo>
                    <a:lnTo>
                      <a:pt x="5" y="53"/>
                    </a:lnTo>
                    <a:lnTo>
                      <a:pt x="0" y="6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398">
                <a:extLst>
                  <a:ext uri="{FF2B5EF4-FFF2-40B4-BE49-F238E27FC236}">
                    <a16:creationId xmlns:a16="http://schemas.microsoft.com/office/drawing/2014/main" id="{4A545ECB-2AD8-BE60-5386-DD68F1EFCA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6" y="828"/>
                <a:ext cx="24" cy="16"/>
              </a:xfrm>
              <a:custGeom>
                <a:avLst/>
                <a:gdLst>
                  <a:gd name="T0" fmla="*/ 70 w 70"/>
                  <a:gd name="T1" fmla="*/ 0 h 47"/>
                  <a:gd name="T2" fmla="*/ 62 w 70"/>
                  <a:gd name="T3" fmla="*/ 0 h 47"/>
                  <a:gd name="T4" fmla="*/ 57 w 70"/>
                  <a:gd name="T5" fmla="*/ 8 h 47"/>
                  <a:gd name="T6" fmla="*/ 49 w 70"/>
                  <a:gd name="T7" fmla="*/ 9 h 47"/>
                  <a:gd name="T8" fmla="*/ 44 w 70"/>
                  <a:gd name="T9" fmla="*/ 16 h 47"/>
                  <a:gd name="T10" fmla="*/ 37 w 70"/>
                  <a:gd name="T11" fmla="*/ 16 h 47"/>
                  <a:gd name="T12" fmla="*/ 32 w 70"/>
                  <a:gd name="T13" fmla="*/ 24 h 47"/>
                  <a:gd name="T14" fmla="*/ 24 w 70"/>
                  <a:gd name="T15" fmla="*/ 25 h 47"/>
                  <a:gd name="T16" fmla="*/ 19 w 70"/>
                  <a:gd name="T17" fmla="*/ 38 h 47"/>
                  <a:gd name="T18" fmla="*/ 6 w 70"/>
                  <a:gd name="T19" fmla="*/ 47 h 47"/>
                  <a:gd name="T20" fmla="*/ 0 w 70"/>
                  <a:gd name="T21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47">
                    <a:moveTo>
                      <a:pt x="70" y="0"/>
                    </a:moveTo>
                    <a:lnTo>
                      <a:pt x="62" y="0"/>
                    </a:lnTo>
                    <a:lnTo>
                      <a:pt x="57" y="8"/>
                    </a:lnTo>
                    <a:lnTo>
                      <a:pt x="49" y="9"/>
                    </a:lnTo>
                    <a:lnTo>
                      <a:pt x="44" y="16"/>
                    </a:lnTo>
                    <a:lnTo>
                      <a:pt x="37" y="16"/>
                    </a:lnTo>
                    <a:lnTo>
                      <a:pt x="32" y="24"/>
                    </a:lnTo>
                    <a:lnTo>
                      <a:pt x="24" y="25"/>
                    </a:lnTo>
                    <a:lnTo>
                      <a:pt x="19" y="38"/>
                    </a:lnTo>
                    <a:lnTo>
                      <a:pt x="6" y="47"/>
                    </a:lnTo>
                    <a:lnTo>
                      <a:pt x="0" y="4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399">
                <a:extLst>
                  <a:ext uri="{FF2B5EF4-FFF2-40B4-BE49-F238E27FC236}">
                    <a16:creationId xmlns:a16="http://schemas.microsoft.com/office/drawing/2014/main" id="{F5E25FCE-833A-7E26-0027-19941A017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5" y="778"/>
                <a:ext cx="132" cy="66"/>
              </a:xfrm>
              <a:custGeom>
                <a:avLst/>
                <a:gdLst>
                  <a:gd name="T0" fmla="*/ 394 w 397"/>
                  <a:gd name="T1" fmla="*/ 198 h 198"/>
                  <a:gd name="T2" fmla="*/ 397 w 397"/>
                  <a:gd name="T3" fmla="*/ 158 h 198"/>
                  <a:gd name="T4" fmla="*/ 382 w 397"/>
                  <a:gd name="T5" fmla="*/ 145 h 198"/>
                  <a:gd name="T6" fmla="*/ 373 w 397"/>
                  <a:gd name="T7" fmla="*/ 112 h 198"/>
                  <a:gd name="T8" fmla="*/ 344 w 397"/>
                  <a:gd name="T9" fmla="*/ 102 h 198"/>
                  <a:gd name="T10" fmla="*/ 336 w 397"/>
                  <a:gd name="T11" fmla="*/ 76 h 198"/>
                  <a:gd name="T12" fmla="*/ 263 w 397"/>
                  <a:gd name="T13" fmla="*/ 96 h 198"/>
                  <a:gd name="T14" fmla="*/ 241 w 397"/>
                  <a:gd name="T15" fmla="*/ 71 h 198"/>
                  <a:gd name="T16" fmla="*/ 200 w 397"/>
                  <a:gd name="T17" fmla="*/ 62 h 198"/>
                  <a:gd name="T18" fmla="*/ 178 w 397"/>
                  <a:gd name="T19" fmla="*/ 37 h 198"/>
                  <a:gd name="T20" fmla="*/ 147 w 397"/>
                  <a:gd name="T21" fmla="*/ 66 h 198"/>
                  <a:gd name="T22" fmla="*/ 138 w 397"/>
                  <a:gd name="T23" fmla="*/ 47 h 198"/>
                  <a:gd name="T24" fmla="*/ 143 w 397"/>
                  <a:gd name="T25" fmla="*/ 27 h 198"/>
                  <a:gd name="T26" fmla="*/ 113 w 397"/>
                  <a:gd name="T27" fmla="*/ 3 h 198"/>
                  <a:gd name="T28" fmla="*/ 93 w 397"/>
                  <a:gd name="T29" fmla="*/ 4 h 198"/>
                  <a:gd name="T30" fmla="*/ 88 w 397"/>
                  <a:gd name="T31" fmla="*/ 19 h 198"/>
                  <a:gd name="T32" fmla="*/ 68 w 397"/>
                  <a:gd name="T33" fmla="*/ 20 h 198"/>
                  <a:gd name="T34" fmla="*/ 56 w 397"/>
                  <a:gd name="T35" fmla="*/ 28 h 198"/>
                  <a:gd name="T36" fmla="*/ 37 w 397"/>
                  <a:gd name="T37" fmla="*/ 37 h 198"/>
                  <a:gd name="T38" fmla="*/ 0 w 397"/>
                  <a:gd name="T39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7" h="198">
                    <a:moveTo>
                      <a:pt x="394" y="198"/>
                    </a:moveTo>
                    <a:lnTo>
                      <a:pt x="397" y="158"/>
                    </a:lnTo>
                    <a:lnTo>
                      <a:pt x="382" y="145"/>
                    </a:lnTo>
                    <a:lnTo>
                      <a:pt x="373" y="112"/>
                    </a:lnTo>
                    <a:lnTo>
                      <a:pt x="344" y="102"/>
                    </a:lnTo>
                    <a:lnTo>
                      <a:pt x="336" y="76"/>
                    </a:lnTo>
                    <a:lnTo>
                      <a:pt x="263" y="96"/>
                    </a:lnTo>
                    <a:lnTo>
                      <a:pt x="241" y="71"/>
                    </a:lnTo>
                    <a:lnTo>
                      <a:pt x="200" y="62"/>
                    </a:lnTo>
                    <a:lnTo>
                      <a:pt x="178" y="37"/>
                    </a:lnTo>
                    <a:lnTo>
                      <a:pt x="147" y="66"/>
                    </a:lnTo>
                    <a:lnTo>
                      <a:pt x="138" y="47"/>
                    </a:lnTo>
                    <a:lnTo>
                      <a:pt x="143" y="27"/>
                    </a:lnTo>
                    <a:lnTo>
                      <a:pt x="113" y="3"/>
                    </a:lnTo>
                    <a:lnTo>
                      <a:pt x="93" y="4"/>
                    </a:lnTo>
                    <a:lnTo>
                      <a:pt x="88" y="19"/>
                    </a:lnTo>
                    <a:lnTo>
                      <a:pt x="68" y="20"/>
                    </a:lnTo>
                    <a:lnTo>
                      <a:pt x="56" y="28"/>
                    </a:lnTo>
                    <a:lnTo>
                      <a:pt x="37" y="3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400">
                <a:extLst>
                  <a:ext uri="{FF2B5EF4-FFF2-40B4-BE49-F238E27FC236}">
                    <a16:creationId xmlns:a16="http://schemas.microsoft.com/office/drawing/2014/main" id="{F3769D7E-B6F8-1A38-264E-C0825ACDB4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844"/>
                <a:ext cx="20" cy="51"/>
              </a:xfrm>
              <a:custGeom>
                <a:avLst/>
                <a:gdLst>
                  <a:gd name="T0" fmla="*/ 60 w 60"/>
                  <a:gd name="T1" fmla="*/ 153 h 153"/>
                  <a:gd name="T2" fmla="*/ 23 w 60"/>
                  <a:gd name="T3" fmla="*/ 116 h 153"/>
                  <a:gd name="T4" fmla="*/ 8 w 60"/>
                  <a:gd name="T5" fmla="*/ 111 h 153"/>
                  <a:gd name="T6" fmla="*/ 0 w 60"/>
                  <a:gd name="T7" fmla="*/ 91 h 153"/>
                  <a:gd name="T8" fmla="*/ 8 w 60"/>
                  <a:gd name="T9" fmla="*/ 37 h 153"/>
                  <a:gd name="T10" fmla="*/ 20 w 60"/>
                  <a:gd name="T11" fmla="*/ 15 h 153"/>
                  <a:gd name="T12" fmla="*/ 39 w 60"/>
                  <a:gd name="T1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153">
                    <a:moveTo>
                      <a:pt x="60" y="153"/>
                    </a:moveTo>
                    <a:lnTo>
                      <a:pt x="23" y="116"/>
                    </a:lnTo>
                    <a:lnTo>
                      <a:pt x="8" y="111"/>
                    </a:lnTo>
                    <a:lnTo>
                      <a:pt x="0" y="91"/>
                    </a:lnTo>
                    <a:lnTo>
                      <a:pt x="8" y="37"/>
                    </a:lnTo>
                    <a:lnTo>
                      <a:pt x="20" y="15"/>
                    </a:lnTo>
                    <a:lnTo>
                      <a:pt x="3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401">
                <a:extLst>
                  <a:ext uri="{FF2B5EF4-FFF2-40B4-BE49-F238E27FC236}">
                    <a16:creationId xmlns:a16="http://schemas.microsoft.com/office/drawing/2014/main" id="{DB33CC82-9C41-3456-9BEC-B29ADF6F05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847"/>
                <a:ext cx="28" cy="34"/>
              </a:xfrm>
              <a:custGeom>
                <a:avLst/>
                <a:gdLst>
                  <a:gd name="T0" fmla="*/ 76 w 85"/>
                  <a:gd name="T1" fmla="*/ 0 h 100"/>
                  <a:gd name="T2" fmla="*/ 12 w 85"/>
                  <a:gd name="T3" fmla="*/ 33 h 100"/>
                  <a:gd name="T4" fmla="*/ 0 w 85"/>
                  <a:gd name="T5" fmla="*/ 54 h 100"/>
                  <a:gd name="T6" fmla="*/ 37 w 85"/>
                  <a:gd name="T7" fmla="*/ 85 h 100"/>
                  <a:gd name="T8" fmla="*/ 85 w 85"/>
                  <a:gd name="T9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100">
                    <a:moveTo>
                      <a:pt x="76" y="0"/>
                    </a:moveTo>
                    <a:lnTo>
                      <a:pt x="12" y="33"/>
                    </a:lnTo>
                    <a:lnTo>
                      <a:pt x="0" y="54"/>
                    </a:lnTo>
                    <a:lnTo>
                      <a:pt x="37" y="85"/>
                    </a:lnTo>
                    <a:lnTo>
                      <a:pt x="85" y="10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402">
                <a:extLst>
                  <a:ext uri="{FF2B5EF4-FFF2-40B4-BE49-F238E27FC236}">
                    <a16:creationId xmlns:a16="http://schemas.microsoft.com/office/drawing/2014/main" id="{62AF845D-7484-7B3E-F32B-57B69F2436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847"/>
                <a:ext cx="24" cy="21"/>
              </a:xfrm>
              <a:custGeom>
                <a:avLst/>
                <a:gdLst>
                  <a:gd name="T0" fmla="*/ 73 w 73"/>
                  <a:gd name="T1" fmla="*/ 61 h 61"/>
                  <a:gd name="T2" fmla="*/ 70 w 73"/>
                  <a:gd name="T3" fmla="*/ 34 h 61"/>
                  <a:gd name="T4" fmla="*/ 54 w 73"/>
                  <a:gd name="T5" fmla="*/ 2 h 61"/>
                  <a:gd name="T6" fmla="*/ 0 w 73"/>
                  <a:gd name="T7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" h="61">
                    <a:moveTo>
                      <a:pt x="73" y="61"/>
                    </a:moveTo>
                    <a:lnTo>
                      <a:pt x="70" y="34"/>
                    </a:lnTo>
                    <a:lnTo>
                      <a:pt x="54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403">
                <a:extLst>
                  <a:ext uri="{FF2B5EF4-FFF2-40B4-BE49-F238E27FC236}">
                    <a16:creationId xmlns:a16="http://schemas.microsoft.com/office/drawing/2014/main" id="{775545F8-D6FC-BC8E-2393-AF494E179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7" y="806"/>
                <a:ext cx="12" cy="78"/>
              </a:xfrm>
              <a:custGeom>
                <a:avLst/>
                <a:gdLst>
                  <a:gd name="T0" fmla="*/ 0 w 36"/>
                  <a:gd name="T1" fmla="*/ 0 h 233"/>
                  <a:gd name="T2" fmla="*/ 15 w 36"/>
                  <a:gd name="T3" fmla="*/ 13 h 233"/>
                  <a:gd name="T4" fmla="*/ 17 w 36"/>
                  <a:gd name="T5" fmla="*/ 33 h 233"/>
                  <a:gd name="T6" fmla="*/ 10 w 36"/>
                  <a:gd name="T7" fmla="*/ 40 h 233"/>
                  <a:gd name="T8" fmla="*/ 36 w 36"/>
                  <a:gd name="T9" fmla="*/ 91 h 233"/>
                  <a:gd name="T10" fmla="*/ 26 w 36"/>
                  <a:gd name="T11" fmla="*/ 132 h 233"/>
                  <a:gd name="T12" fmla="*/ 7 w 36"/>
                  <a:gd name="T13" fmla="*/ 148 h 233"/>
                  <a:gd name="T14" fmla="*/ 9 w 36"/>
                  <a:gd name="T15" fmla="*/ 168 h 233"/>
                  <a:gd name="T16" fmla="*/ 23 w 36"/>
                  <a:gd name="T17" fmla="*/ 173 h 233"/>
                  <a:gd name="T18" fmla="*/ 18 w 36"/>
                  <a:gd name="T19" fmla="*/ 187 h 233"/>
                  <a:gd name="T20" fmla="*/ 28 w 36"/>
                  <a:gd name="T21" fmla="*/ 233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233">
                    <a:moveTo>
                      <a:pt x="0" y="0"/>
                    </a:moveTo>
                    <a:lnTo>
                      <a:pt x="15" y="13"/>
                    </a:lnTo>
                    <a:lnTo>
                      <a:pt x="17" y="33"/>
                    </a:lnTo>
                    <a:lnTo>
                      <a:pt x="10" y="40"/>
                    </a:lnTo>
                    <a:lnTo>
                      <a:pt x="36" y="91"/>
                    </a:lnTo>
                    <a:lnTo>
                      <a:pt x="26" y="132"/>
                    </a:lnTo>
                    <a:lnTo>
                      <a:pt x="7" y="148"/>
                    </a:lnTo>
                    <a:lnTo>
                      <a:pt x="9" y="168"/>
                    </a:lnTo>
                    <a:lnTo>
                      <a:pt x="23" y="173"/>
                    </a:lnTo>
                    <a:lnTo>
                      <a:pt x="18" y="187"/>
                    </a:lnTo>
                    <a:lnTo>
                      <a:pt x="28" y="23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404">
                <a:extLst>
                  <a:ext uri="{FF2B5EF4-FFF2-40B4-BE49-F238E27FC236}">
                    <a16:creationId xmlns:a16="http://schemas.microsoft.com/office/drawing/2014/main" id="{8D71235E-F008-D773-59A1-DFBDEB6EE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1" y="868"/>
                <a:ext cx="33" cy="13"/>
              </a:xfrm>
              <a:custGeom>
                <a:avLst/>
                <a:gdLst>
                  <a:gd name="T0" fmla="*/ 64 w 99"/>
                  <a:gd name="T1" fmla="*/ 0 h 39"/>
                  <a:gd name="T2" fmla="*/ 64 w 99"/>
                  <a:gd name="T3" fmla="*/ 6 h 39"/>
                  <a:gd name="T4" fmla="*/ 98 w 99"/>
                  <a:gd name="T5" fmla="*/ 10 h 39"/>
                  <a:gd name="T6" fmla="*/ 99 w 99"/>
                  <a:gd name="T7" fmla="*/ 30 h 39"/>
                  <a:gd name="T8" fmla="*/ 87 w 99"/>
                  <a:gd name="T9" fmla="*/ 37 h 39"/>
                  <a:gd name="T10" fmla="*/ 46 w 99"/>
                  <a:gd name="T11" fmla="*/ 28 h 39"/>
                  <a:gd name="T12" fmla="*/ 0 w 99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" h="39">
                    <a:moveTo>
                      <a:pt x="64" y="0"/>
                    </a:moveTo>
                    <a:lnTo>
                      <a:pt x="64" y="6"/>
                    </a:lnTo>
                    <a:lnTo>
                      <a:pt x="98" y="10"/>
                    </a:lnTo>
                    <a:lnTo>
                      <a:pt x="99" y="30"/>
                    </a:lnTo>
                    <a:lnTo>
                      <a:pt x="87" y="37"/>
                    </a:lnTo>
                    <a:lnTo>
                      <a:pt x="46" y="28"/>
                    </a:lnTo>
                    <a:lnTo>
                      <a:pt x="0" y="3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405">
                <a:extLst>
                  <a:ext uri="{FF2B5EF4-FFF2-40B4-BE49-F238E27FC236}">
                    <a16:creationId xmlns:a16="http://schemas.microsoft.com/office/drawing/2014/main" id="{0E1A3230-4A62-627C-38FE-B0F0F13B39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2" y="863"/>
                <a:ext cx="44" cy="21"/>
              </a:xfrm>
              <a:custGeom>
                <a:avLst/>
                <a:gdLst>
                  <a:gd name="T0" fmla="*/ 131 w 131"/>
                  <a:gd name="T1" fmla="*/ 61 h 61"/>
                  <a:gd name="T2" fmla="*/ 59 w 131"/>
                  <a:gd name="T3" fmla="*/ 0 h 61"/>
                  <a:gd name="T4" fmla="*/ 26 w 131"/>
                  <a:gd name="T5" fmla="*/ 10 h 61"/>
                  <a:gd name="T6" fmla="*/ 0 w 131"/>
                  <a:gd name="T7" fmla="*/ 1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61">
                    <a:moveTo>
                      <a:pt x="131" y="61"/>
                    </a:moveTo>
                    <a:lnTo>
                      <a:pt x="59" y="0"/>
                    </a:lnTo>
                    <a:lnTo>
                      <a:pt x="26" y="10"/>
                    </a:lnTo>
                    <a:lnTo>
                      <a:pt x="0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29BA6698-7F83-8D83-1566-14382F422B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5" y="5"/>
              <a:ext cx="3961" cy="3664"/>
              <a:chOff x="1855" y="5"/>
              <a:chExt cx="3961" cy="3664"/>
            </a:xfrm>
          </p:grpSpPr>
          <p:sp>
            <p:nvSpPr>
              <p:cNvPr id="169" name="Line 407">
                <a:extLst>
                  <a:ext uri="{FF2B5EF4-FFF2-40B4-BE49-F238E27FC236}">
                    <a16:creationId xmlns:a16="http://schemas.microsoft.com/office/drawing/2014/main" id="{11A8A460-33AC-B8E6-D10A-2E364E6B79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79" y="777"/>
                <a:ext cx="16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408">
                <a:extLst>
                  <a:ext uri="{FF2B5EF4-FFF2-40B4-BE49-F238E27FC236}">
                    <a16:creationId xmlns:a16="http://schemas.microsoft.com/office/drawing/2014/main" id="{4E51CFB9-473E-7E47-B948-C52F520BC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9" y="719"/>
                <a:ext cx="24" cy="58"/>
              </a:xfrm>
              <a:custGeom>
                <a:avLst/>
                <a:gdLst>
                  <a:gd name="T0" fmla="*/ 72 w 72"/>
                  <a:gd name="T1" fmla="*/ 0 h 174"/>
                  <a:gd name="T2" fmla="*/ 53 w 72"/>
                  <a:gd name="T3" fmla="*/ 21 h 174"/>
                  <a:gd name="T4" fmla="*/ 35 w 72"/>
                  <a:gd name="T5" fmla="*/ 110 h 174"/>
                  <a:gd name="T6" fmla="*/ 0 w 72"/>
                  <a:gd name="T7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" h="174">
                    <a:moveTo>
                      <a:pt x="72" y="0"/>
                    </a:moveTo>
                    <a:lnTo>
                      <a:pt x="53" y="21"/>
                    </a:lnTo>
                    <a:lnTo>
                      <a:pt x="35" y="110"/>
                    </a:lnTo>
                    <a:lnTo>
                      <a:pt x="0" y="17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409">
                <a:extLst>
                  <a:ext uri="{FF2B5EF4-FFF2-40B4-BE49-F238E27FC236}">
                    <a16:creationId xmlns:a16="http://schemas.microsoft.com/office/drawing/2014/main" id="{086351BA-2AE3-EBBD-321D-4D074ACC77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895"/>
                <a:ext cx="80" cy="121"/>
              </a:xfrm>
              <a:custGeom>
                <a:avLst/>
                <a:gdLst>
                  <a:gd name="T0" fmla="*/ 0 w 241"/>
                  <a:gd name="T1" fmla="*/ 363 h 363"/>
                  <a:gd name="T2" fmla="*/ 4 w 241"/>
                  <a:gd name="T3" fmla="*/ 337 h 363"/>
                  <a:gd name="T4" fmla="*/ 21 w 241"/>
                  <a:gd name="T5" fmla="*/ 301 h 363"/>
                  <a:gd name="T6" fmla="*/ 40 w 241"/>
                  <a:gd name="T7" fmla="*/ 286 h 363"/>
                  <a:gd name="T8" fmla="*/ 16 w 241"/>
                  <a:gd name="T9" fmla="*/ 261 h 363"/>
                  <a:gd name="T10" fmla="*/ 16 w 241"/>
                  <a:gd name="T11" fmla="*/ 255 h 363"/>
                  <a:gd name="T12" fmla="*/ 75 w 241"/>
                  <a:gd name="T13" fmla="*/ 250 h 363"/>
                  <a:gd name="T14" fmla="*/ 91 w 241"/>
                  <a:gd name="T15" fmla="*/ 201 h 363"/>
                  <a:gd name="T16" fmla="*/ 110 w 241"/>
                  <a:gd name="T17" fmla="*/ 186 h 363"/>
                  <a:gd name="T18" fmla="*/ 80 w 241"/>
                  <a:gd name="T19" fmla="*/ 142 h 363"/>
                  <a:gd name="T20" fmla="*/ 103 w 241"/>
                  <a:gd name="T21" fmla="*/ 106 h 363"/>
                  <a:gd name="T22" fmla="*/ 129 w 241"/>
                  <a:gd name="T23" fmla="*/ 104 h 363"/>
                  <a:gd name="T24" fmla="*/ 147 w 241"/>
                  <a:gd name="T25" fmla="*/ 76 h 363"/>
                  <a:gd name="T26" fmla="*/ 154 w 241"/>
                  <a:gd name="T27" fmla="*/ 68 h 363"/>
                  <a:gd name="T28" fmla="*/ 150 w 241"/>
                  <a:gd name="T29" fmla="*/ 41 h 363"/>
                  <a:gd name="T30" fmla="*/ 209 w 241"/>
                  <a:gd name="T31" fmla="*/ 23 h 363"/>
                  <a:gd name="T32" fmla="*/ 214 w 241"/>
                  <a:gd name="T33" fmla="*/ 2 h 363"/>
                  <a:gd name="T34" fmla="*/ 241 w 241"/>
                  <a:gd name="T35" fmla="*/ 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1" h="363">
                    <a:moveTo>
                      <a:pt x="0" y="363"/>
                    </a:moveTo>
                    <a:lnTo>
                      <a:pt x="4" y="337"/>
                    </a:lnTo>
                    <a:lnTo>
                      <a:pt x="21" y="301"/>
                    </a:lnTo>
                    <a:lnTo>
                      <a:pt x="40" y="286"/>
                    </a:lnTo>
                    <a:lnTo>
                      <a:pt x="16" y="261"/>
                    </a:lnTo>
                    <a:lnTo>
                      <a:pt x="16" y="255"/>
                    </a:lnTo>
                    <a:lnTo>
                      <a:pt x="75" y="250"/>
                    </a:lnTo>
                    <a:lnTo>
                      <a:pt x="91" y="201"/>
                    </a:lnTo>
                    <a:lnTo>
                      <a:pt x="110" y="186"/>
                    </a:lnTo>
                    <a:lnTo>
                      <a:pt x="80" y="142"/>
                    </a:lnTo>
                    <a:lnTo>
                      <a:pt x="103" y="106"/>
                    </a:lnTo>
                    <a:lnTo>
                      <a:pt x="129" y="104"/>
                    </a:lnTo>
                    <a:lnTo>
                      <a:pt x="147" y="76"/>
                    </a:lnTo>
                    <a:lnTo>
                      <a:pt x="154" y="68"/>
                    </a:lnTo>
                    <a:lnTo>
                      <a:pt x="150" y="41"/>
                    </a:lnTo>
                    <a:lnTo>
                      <a:pt x="209" y="23"/>
                    </a:lnTo>
                    <a:lnTo>
                      <a:pt x="214" y="2"/>
                    </a:lnTo>
                    <a:lnTo>
                      <a:pt x="24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410">
                <a:extLst>
                  <a:ext uri="{FF2B5EF4-FFF2-40B4-BE49-F238E27FC236}">
                    <a16:creationId xmlns:a16="http://schemas.microsoft.com/office/drawing/2014/main" id="{511B3B57-705D-CD7C-A913-B7FEC5EE0A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1016"/>
                <a:ext cx="20" cy="68"/>
              </a:xfrm>
              <a:custGeom>
                <a:avLst/>
                <a:gdLst>
                  <a:gd name="T0" fmla="*/ 0 w 59"/>
                  <a:gd name="T1" fmla="*/ 0 h 204"/>
                  <a:gd name="T2" fmla="*/ 15 w 59"/>
                  <a:gd name="T3" fmla="*/ 33 h 204"/>
                  <a:gd name="T4" fmla="*/ 11 w 59"/>
                  <a:gd name="T5" fmla="*/ 60 h 204"/>
                  <a:gd name="T6" fmla="*/ 40 w 59"/>
                  <a:gd name="T7" fmla="*/ 71 h 204"/>
                  <a:gd name="T8" fmla="*/ 42 w 59"/>
                  <a:gd name="T9" fmla="*/ 91 h 204"/>
                  <a:gd name="T10" fmla="*/ 50 w 59"/>
                  <a:gd name="T11" fmla="*/ 110 h 204"/>
                  <a:gd name="T12" fmla="*/ 39 w 59"/>
                  <a:gd name="T13" fmla="*/ 138 h 204"/>
                  <a:gd name="T14" fmla="*/ 47 w 59"/>
                  <a:gd name="T15" fmla="*/ 157 h 204"/>
                  <a:gd name="T16" fmla="*/ 29 w 59"/>
                  <a:gd name="T17" fmla="*/ 180 h 204"/>
                  <a:gd name="T18" fmla="*/ 38 w 59"/>
                  <a:gd name="T19" fmla="*/ 199 h 204"/>
                  <a:gd name="T20" fmla="*/ 59 w 59"/>
                  <a:gd name="T21" fmla="*/ 20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204">
                    <a:moveTo>
                      <a:pt x="0" y="0"/>
                    </a:moveTo>
                    <a:lnTo>
                      <a:pt x="15" y="33"/>
                    </a:lnTo>
                    <a:lnTo>
                      <a:pt x="11" y="60"/>
                    </a:lnTo>
                    <a:lnTo>
                      <a:pt x="40" y="71"/>
                    </a:lnTo>
                    <a:lnTo>
                      <a:pt x="42" y="91"/>
                    </a:lnTo>
                    <a:lnTo>
                      <a:pt x="50" y="110"/>
                    </a:lnTo>
                    <a:lnTo>
                      <a:pt x="39" y="138"/>
                    </a:lnTo>
                    <a:lnTo>
                      <a:pt x="47" y="157"/>
                    </a:lnTo>
                    <a:lnTo>
                      <a:pt x="29" y="180"/>
                    </a:lnTo>
                    <a:lnTo>
                      <a:pt x="38" y="199"/>
                    </a:lnTo>
                    <a:lnTo>
                      <a:pt x="59" y="20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411">
                <a:extLst>
                  <a:ext uri="{FF2B5EF4-FFF2-40B4-BE49-F238E27FC236}">
                    <a16:creationId xmlns:a16="http://schemas.microsoft.com/office/drawing/2014/main" id="{B5599377-DD72-CCAD-255B-1EAE49556A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1" y="884"/>
                <a:ext cx="9" cy="45"/>
              </a:xfrm>
              <a:custGeom>
                <a:avLst/>
                <a:gdLst>
                  <a:gd name="T0" fmla="*/ 15 w 27"/>
                  <a:gd name="T1" fmla="*/ 0 h 135"/>
                  <a:gd name="T2" fmla="*/ 12 w 27"/>
                  <a:gd name="T3" fmla="*/ 34 h 135"/>
                  <a:gd name="T4" fmla="*/ 27 w 27"/>
                  <a:gd name="T5" fmla="*/ 53 h 135"/>
                  <a:gd name="T6" fmla="*/ 0 w 27"/>
                  <a:gd name="T7" fmla="*/ 115 h 135"/>
                  <a:gd name="T8" fmla="*/ 2 w 27"/>
                  <a:gd name="T9" fmla="*/ 13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35">
                    <a:moveTo>
                      <a:pt x="15" y="0"/>
                    </a:moveTo>
                    <a:lnTo>
                      <a:pt x="12" y="34"/>
                    </a:lnTo>
                    <a:lnTo>
                      <a:pt x="27" y="53"/>
                    </a:lnTo>
                    <a:lnTo>
                      <a:pt x="0" y="115"/>
                    </a:lnTo>
                    <a:lnTo>
                      <a:pt x="2" y="13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412">
                <a:extLst>
                  <a:ext uri="{FF2B5EF4-FFF2-40B4-BE49-F238E27FC236}">
                    <a16:creationId xmlns:a16="http://schemas.microsoft.com/office/drawing/2014/main" id="{1CCC333B-93AD-F144-9623-F9EB647C63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" y="906"/>
                <a:ext cx="65" cy="23"/>
              </a:xfrm>
              <a:custGeom>
                <a:avLst/>
                <a:gdLst>
                  <a:gd name="T0" fmla="*/ 195 w 195"/>
                  <a:gd name="T1" fmla="*/ 69 h 71"/>
                  <a:gd name="T2" fmla="*/ 175 w 195"/>
                  <a:gd name="T3" fmla="*/ 71 h 71"/>
                  <a:gd name="T4" fmla="*/ 160 w 195"/>
                  <a:gd name="T5" fmla="*/ 59 h 71"/>
                  <a:gd name="T6" fmla="*/ 159 w 195"/>
                  <a:gd name="T7" fmla="*/ 46 h 71"/>
                  <a:gd name="T8" fmla="*/ 143 w 195"/>
                  <a:gd name="T9" fmla="*/ 20 h 71"/>
                  <a:gd name="T10" fmla="*/ 104 w 195"/>
                  <a:gd name="T11" fmla="*/ 37 h 71"/>
                  <a:gd name="T12" fmla="*/ 44 w 195"/>
                  <a:gd name="T13" fmla="*/ 36 h 71"/>
                  <a:gd name="T14" fmla="*/ 34 w 195"/>
                  <a:gd name="T15" fmla="*/ 10 h 71"/>
                  <a:gd name="T16" fmla="*/ 21 w 195"/>
                  <a:gd name="T17" fmla="*/ 12 h 71"/>
                  <a:gd name="T18" fmla="*/ 0 w 195"/>
                  <a:gd name="T1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5" h="71">
                    <a:moveTo>
                      <a:pt x="195" y="69"/>
                    </a:moveTo>
                    <a:lnTo>
                      <a:pt x="175" y="71"/>
                    </a:lnTo>
                    <a:lnTo>
                      <a:pt x="160" y="59"/>
                    </a:lnTo>
                    <a:lnTo>
                      <a:pt x="159" y="46"/>
                    </a:lnTo>
                    <a:lnTo>
                      <a:pt x="143" y="20"/>
                    </a:lnTo>
                    <a:lnTo>
                      <a:pt x="104" y="37"/>
                    </a:lnTo>
                    <a:lnTo>
                      <a:pt x="44" y="36"/>
                    </a:lnTo>
                    <a:lnTo>
                      <a:pt x="34" y="10"/>
                    </a:lnTo>
                    <a:lnTo>
                      <a:pt x="21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413">
                <a:extLst>
                  <a:ext uri="{FF2B5EF4-FFF2-40B4-BE49-F238E27FC236}">
                    <a16:creationId xmlns:a16="http://schemas.microsoft.com/office/drawing/2014/main" id="{DC34ABD7-881D-57FA-FCA9-ABE288B077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4" y="929"/>
                <a:ext cx="50" cy="143"/>
              </a:xfrm>
              <a:custGeom>
                <a:avLst/>
                <a:gdLst>
                  <a:gd name="T0" fmla="*/ 144 w 151"/>
                  <a:gd name="T1" fmla="*/ 0 h 429"/>
                  <a:gd name="T2" fmla="*/ 151 w 151"/>
                  <a:gd name="T3" fmla="*/ 13 h 429"/>
                  <a:gd name="T4" fmla="*/ 119 w 151"/>
                  <a:gd name="T5" fmla="*/ 29 h 429"/>
                  <a:gd name="T6" fmla="*/ 113 w 151"/>
                  <a:gd name="T7" fmla="*/ 37 h 429"/>
                  <a:gd name="T8" fmla="*/ 115 w 151"/>
                  <a:gd name="T9" fmla="*/ 63 h 429"/>
                  <a:gd name="T10" fmla="*/ 103 w 151"/>
                  <a:gd name="T11" fmla="*/ 71 h 429"/>
                  <a:gd name="T12" fmla="*/ 119 w 151"/>
                  <a:gd name="T13" fmla="*/ 103 h 429"/>
                  <a:gd name="T14" fmla="*/ 101 w 151"/>
                  <a:gd name="T15" fmla="*/ 125 h 429"/>
                  <a:gd name="T16" fmla="*/ 80 w 151"/>
                  <a:gd name="T17" fmla="*/ 194 h 429"/>
                  <a:gd name="T18" fmla="*/ 96 w 151"/>
                  <a:gd name="T19" fmla="*/ 219 h 429"/>
                  <a:gd name="T20" fmla="*/ 86 w 151"/>
                  <a:gd name="T21" fmla="*/ 247 h 429"/>
                  <a:gd name="T22" fmla="*/ 84 w 151"/>
                  <a:gd name="T23" fmla="*/ 294 h 429"/>
                  <a:gd name="T24" fmla="*/ 113 w 151"/>
                  <a:gd name="T25" fmla="*/ 332 h 429"/>
                  <a:gd name="T26" fmla="*/ 74 w 151"/>
                  <a:gd name="T27" fmla="*/ 343 h 429"/>
                  <a:gd name="T28" fmla="*/ 69 w 151"/>
                  <a:gd name="T29" fmla="*/ 356 h 429"/>
                  <a:gd name="T30" fmla="*/ 50 w 151"/>
                  <a:gd name="T31" fmla="*/ 365 h 429"/>
                  <a:gd name="T32" fmla="*/ 31 w 151"/>
                  <a:gd name="T33" fmla="*/ 379 h 429"/>
                  <a:gd name="T34" fmla="*/ 38 w 151"/>
                  <a:gd name="T35" fmla="*/ 386 h 429"/>
                  <a:gd name="T36" fmla="*/ 27 w 151"/>
                  <a:gd name="T37" fmla="*/ 407 h 429"/>
                  <a:gd name="T38" fmla="*/ 0 w 151"/>
                  <a:gd name="T39" fmla="*/ 416 h 429"/>
                  <a:gd name="T40" fmla="*/ 9 w 151"/>
                  <a:gd name="T41" fmla="*/ 429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1" h="429">
                    <a:moveTo>
                      <a:pt x="144" y="0"/>
                    </a:moveTo>
                    <a:lnTo>
                      <a:pt x="151" y="13"/>
                    </a:lnTo>
                    <a:lnTo>
                      <a:pt x="119" y="29"/>
                    </a:lnTo>
                    <a:lnTo>
                      <a:pt x="113" y="37"/>
                    </a:lnTo>
                    <a:lnTo>
                      <a:pt x="115" y="63"/>
                    </a:lnTo>
                    <a:lnTo>
                      <a:pt x="103" y="71"/>
                    </a:lnTo>
                    <a:lnTo>
                      <a:pt x="119" y="103"/>
                    </a:lnTo>
                    <a:lnTo>
                      <a:pt x="101" y="125"/>
                    </a:lnTo>
                    <a:lnTo>
                      <a:pt x="80" y="194"/>
                    </a:lnTo>
                    <a:lnTo>
                      <a:pt x="96" y="219"/>
                    </a:lnTo>
                    <a:lnTo>
                      <a:pt x="86" y="247"/>
                    </a:lnTo>
                    <a:lnTo>
                      <a:pt x="84" y="294"/>
                    </a:lnTo>
                    <a:lnTo>
                      <a:pt x="113" y="332"/>
                    </a:lnTo>
                    <a:lnTo>
                      <a:pt x="74" y="343"/>
                    </a:lnTo>
                    <a:lnTo>
                      <a:pt x="69" y="356"/>
                    </a:lnTo>
                    <a:lnTo>
                      <a:pt x="50" y="365"/>
                    </a:lnTo>
                    <a:lnTo>
                      <a:pt x="31" y="379"/>
                    </a:lnTo>
                    <a:lnTo>
                      <a:pt x="38" y="386"/>
                    </a:lnTo>
                    <a:lnTo>
                      <a:pt x="27" y="407"/>
                    </a:lnTo>
                    <a:lnTo>
                      <a:pt x="0" y="416"/>
                    </a:lnTo>
                    <a:lnTo>
                      <a:pt x="9" y="42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414">
                <a:extLst>
                  <a:ext uri="{FF2B5EF4-FFF2-40B4-BE49-F238E27FC236}">
                    <a16:creationId xmlns:a16="http://schemas.microsoft.com/office/drawing/2014/main" id="{3A78EBC2-A1FD-076D-9512-17B565B618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895"/>
                <a:ext cx="24" cy="17"/>
              </a:xfrm>
              <a:custGeom>
                <a:avLst/>
                <a:gdLst>
                  <a:gd name="T0" fmla="*/ 70 w 70"/>
                  <a:gd name="T1" fmla="*/ 33 h 53"/>
                  <a:gd name="T2" fmla="*/ 65 w 70"/>
                  <a:gd name="T3" fmla="*/ 53 h 53"/>
                  <a:gd name="T4" fmla="*/ 38 w 70"/>
                  <a:gd name="T5" fmla="*/ 49 h 53"/>
                  <a:gd name="T6" fmla="*/ 36 w 70"/>
                  <a:gd name="T7" fmla="*/ 23 h 53"/>
                  <a:gd name="T8" fmla="*/ 8 w 70"/>
                  <a:gd name="T9" fmla="*/ 19 h 53"/>
                  <a:gd name="T10" fmla="*/ 0 w 70"/>
                  <a:gd name="T11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" h="53">
                    <a:moveTo>
                      <a:pt x="70" y="33"/>
                    </a:moveTo>
                    <a:lnTo>
                      <a:pt x="65" y="53"/>
                    </a:lnTo>
                    <a:lnTo>
                      <a:pt x="38" y="49"/>
                    </a:lnTo>
                    <a:lnTo>
                      <a:pt x="36" y="23"/>
                    </a:lnTo>
                    <a:lnTo>
                      <a:pt x="8" y="1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415">
                <a:extLst>
                  <a:ext uri="{FF2B5EF4-FFF2-40B4-BE49-F238E27FC236}">
                    <a16:creationId xmlns:a16="http://schemas.microsoft.com/office/drawing/2014/main" id="{D4D06AF4-D3BC-CF53-378D-B77A1E6650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881"/>
                <a:ext cx="7" cy="25"/>
              </a:xfrm>
              <a:custGeom>
                <a:avLst/>
                <a:gdLst>
                  <a:gd name="T0" fmla="*/ 21 w 21"/>
                  <a:gd name="T1" fmla="*/ 0 h 75"/>
                  <a:gd name="T2" fmla="*/ 0 w 21"/>
                  <a:gd name="T3" fmla="*/ 63 h 75"/>
                  <a:gd name="T4" fmla="*/ 8 w 21"/>
                  <a:gd name="T5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75">
                    <a:moveTo>
                      <a:pt x="21" y="0"/>
                    </a:moveTo>
                    <a:lnTo>
                      <a:pt x="0" y="63"/>
                    </a:lnTo>
                    <a:lnTo>
                      <a:pt x="8" y="7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416">
                <a:extLst>
                  <a:ext uri="{FF2B5EF4-FFF2-40B4-BE49-F238E27FC236}">
                    <a16:creationId xmlns:a16="http://schemas.microsoft.com/office/drawing/2014/main" id="{422B2963-798B-44A2-2F59-EE6D48A6EC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7" y="1072"/>
                <a:ext cx="137" cy="76"/>
              </a:xfrm>
              <a:custGeom>
                <a:avLst/>
                <a:gdLst>
                  <a:gd name="T0" fmla="*/ 0 w 412"/>
                  <a:gd name="T1" fmla="*/ 0 h 228"/>
                  <a:gd name="T2" fmla="*/ 19 w 412"/>
                  <a:gd name="T3" fmla="*/ 65 h 228"/>
                  <a:gd name="T4" fmla="*/ 76 w 412"/>
                  <a:gd name="T5" fmla="*/ 93 h 228"/>
                  <a:gd name="T6" fmla="*/ 86 w 412"/>
                  <a:gd name="T7" fmla="*/ 133 h 228"/>
                  <a:gd name="T8" fmla="*/ 87 w 412"/>
                  <a:gd name="T9" fmla="*/ 153 h 228"/>
                  <a:gd name="T10" fmla="*/ 83 w 412"/>
                  <a:gd name="T11" fmla="*/ 180 h 228"/>
                  <a:gd name="T12" fmla="*/ 58 w 412"/>
                  <a:gd name="T13" fmla="*/ 189 h 228"/>
                  <a:gd name="T14" fmla="*/ 33 w 412"/>
                  <a:gd name="T15" fmla="*/ 218 h 228"/>
                  <a:gd name="T16" fmla="*/ 41 w 412"/>
                  <a:gd name="T17" fmla="*/ 223 h 228"/>
                  <a:gd name="T18" fmla="*/ 81 w 412"/>
                  <a:gd name="T19" fmla="*/ 220 h 228"/>
                  <a:gd name="T20" fmla="*/ 113 w 412"/>
                  <a:gd name="T21" fmla="*/ 211 h 228"/>
                  <a:gd name="T22" fmla="*/ 222 w 412"/>
                  <a:gd name="T23" fmla="*/ 228 h 228"/>
                  <a:gd name="T24" fmla="*/ 292 w 412"/>
                  <a:gd name="T25" fmla="*/ 180 h 228"/>
                  <a:gd name="T26" fmla="*/ 305 w 412"/>
                  <a:gd name="T27" fmla="*/ 185 h 228"/>
                  <a:gd name="T28" fmla="*/ 308 w 412"/>
                  <a:gd name="T29" fmla="*/ 206 h 228"/>
                  <a:gd name="T30" fmla="*/ 321 w 412"/>
                  <a:gd name="T31" fmla="*/ 218 h 228"/>
                  <a:gd name="T32" fmla="*/ 360 w 412"/>
                  <a:gd name="T33" fmla="*/ 194 h 228"/>
                  <a:gd name="T34" fmla="*/ 412 w 412"/>
                  <a:gd name="T35" fmla="*/ 182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2" h="228">
                    <a:moveTo>
                      <a:pt x="0" y="0"/>
                    </a:moveTo>
                    <a:lnTo>
                      <a:pt x="19" y="65"/>
                    </a:lnTo>
                    <a:lnTo>
                      <a:pt x="76" y="93"/>
                    </a:lnTo>
                    <a:lnTo>
                      <a:pt x="86" y="133"/>
                    </a:lnTo>
                    <a:lnTo>
                      <a:pt x="87" y="153"/>
                    </a:lnTo>
                    <a:lnTo>
                      <a:pt x="83" y="180"/>
                    </a:lnTo>
                    <a:lnTo>
                      <a:pt x="58" y="189"/>
                    </a:lnTo>
                    <a:lnTo>
                      <a:pt x="33" y="218"/>
                    </a:lnTo>
                    <a:lnTo>
                      <a:pt x="41" y="223"/>
                    </a:lnTo>
                    <a:lnTo>
                      <a:pt x="81" y="220"/>
                    </a:lnTo>
                    <a:lnTo>
                      <a:pt x="113" y="211"/>
                    </a:lnTo>
                    <a:lnTo>
                      <a:pt x="222" y="228"/>
                    </a:lnTo>
                    <a:lnTo>
                      <a:pt x="292" y="180"/>
                    </a:lnTo>
                    <a:lnTo>
                      <a:pt x="305" y="185"/>
                    </a:lnTo>
                    <a:lnTo>
                      <a:pt x="308" y="206"/>
                    </a:lnTo>
                    <a:lnTo>
                      <a:pt x="321" y="218"/>
                    </a:lnTo>
                    <a:lnTo>
                      <a:pt x="360" y="194"/>
                    </a:lnTo>
                    <a:lnTo>
                      <a:pt x="412" y="18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417">
                <a:extLst>
                  <a:ext uri="{FF2B5EF4-FFF2-40B4-BE49-F238E27FC236}">
                    <a16:creationId xmlns:a16="http://schemas.microsoft.com/office/drawing/2014/main" id="{7B833E22-6CB4-4510-2E59-F64914DA07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3" y="1063"/>
                <a:ext cx="104" cy="21"/>
              </a:xfrm>
              <a:custGeom>
                <a:avLst/>
                <a:gdLst>
                  <a:gd name="T0" fmla="*/ 312 w 312"/>
                  <a:gd name="T1" fmla="*/ 26 h 62"/>
                  <a:gd name="T2" fmla="*/ 279 w 312"/>
                  <a:gd name="T3" fmla="*/ 35 h 62"/>
                  <a:gd name="T4" fmla="*/ 249 w 312"/>
                  <a:gd name="T5" fmla="*/ 11 h 62"/>
                  <a:gd name="T6" fmla="*/ 232 w 312"/>
                  <a:gd name="T7" fmla="*/ 33 h 62"/>
                  <a:gd name="T8" fmla="*/ 212 w 312"/>
                  <a:gd name="T9" fmla="*/ 34 h 62"/>
                  <a:gd name="T10" fmla="*/ 193 w 312"/>
                  <a:gd name="T11" fmla="*/ 44 h 62"/>
                  <a:gd name="T12" fmla="*/ 189 w 312"/>
                  <a:gd name="T13" fmla="*/ 16 h 62"/>
                  <a:gd name="T14" fmla="*/ 161 w 312"/>
                  <a:gd name="T15" fmla="*/ 0 h 62"/>
                  <a:gd name="T16" fmla="*/ 138 w 312"/>
                  <a:gd name="T17" fmla="*/ 28 h 62"/>
                  <a:gd name="T18" fmla="*/ 124 w 312"/>
                  <a:gd name="T19" fmla="*/ 29 h 62"/>
                  <a:gd name="T20" fmla="*/ 126 w 312"/>
                  <a:gd name="T21" fmla="*/ 49 h 62"/>
                  <a:gd name="T22" fmla="*/ 92 w 312"/>
                  <a:gd name="T23" fmla="*/ 46 h 62"/>
                  <a:gd name="T24" fmla="*/ 85 w 312"/>
                  <a:gd name="T25" fmla="*/ 40 h 62"/>
                  <a:gd name="T26" fmla="*/ 32 w 312"/>
                  <a:gd name="T27" fmla="*/ 59 h 62"/>
                  <a:gd name="T28" fmla="*/ 0 w 312"/>
                  <a:gd name="T29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2" h="62">
                    <a:moveTo>
                      <a:pt x="312" y="26"/>
                    </a:moveTo>
                    <a:lnTo>
                      <a:pt x="279" y="35"/>
                    </a:lnTo>
                    <a:lnTo>
                      <a:pt x="249" y="11"/>
                    </a:lnTo>
                    <a:lnTo>
                      <a:pt x="232" y="33"/>
                    </a:lnTo>
                    <a:lnTo>
                      <a:pt x="212" y="34"/>
                    </a:lnTo>
                    <a:lnTo>
                      <a:pt x="193" y="44"/>
                    </a:lnTo>
                    <a:lnTo>
                      <a:pt x="189" y="16"/>
                    </a:lnTo>
                    <a:lnTo>
                      <a:pt x="161" y="0"/>
                    </a:lnTo>
                    <a:lnTo>
                      <a:pt x="138" y="28"/>
                    </a:lnTo>
                    <a:lnTo>
                      <a:pt x="124" y="29"/>
                    </a:lnTo>
                    <a:lnTo>
                      <a:pt x="126" y="49"/>
                    </a:lnTo>
                    <a:lnTo>
                      <a:pt x="92" y="46"/>
                    </a:lnTo>
                    <a:lnTo>
                      <a:pt x="85" y="40"/>
                    </a:lnTo>
                    <a:lnTo>
                      <a:pt x="32" y="59"/>
                    </a:lnTo>
                    <a:lnTo>
                      <a:pt x="0" y="6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418">
                <a:extLst>
                  <a:ext uri="{FF2B5EF4-FFF2-40B4-BE49-F238E27FC236}">
                    <a16:creationId xmlns:a16="http://schemas.microsoft.com/office/drawing/2014/main" id="{005E2D9F-FCA6-4CCE-FB3C-41EDC112D9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5" y="1339"/>
                <a:ext cx="108" cy="159"/>
              </a:xfrm>
              <a:custGeom>
                <a:avLst/>
                <a:gdLst>
                  <a:gd name="T0" fmla="*/ 320 w 322"/>
                  <a:gd name="T1" fmla="*/ 0 h 477"/>
                  <a:gd name="T2" fmla="*/ 255 w 322"/>
                  <a:gd name="T3" fmla="*/ 27 h 477"/>
                  <a:gd name="T4" fmla="*/ 231 w 322"/>
                  <a:gd name="T5" fmla="*/ 49 h 477"/>
                  <a:gd name="T6" fmla="*/ 241 w 322"/>
                  <a:gd name="T7" fmla="*/ 81 h 477"/>
                  <a:gd name="T8" fmla="*/ 289 w 322"/>
                  <a:gd name="T9" fmla="*/ 97 h 477"/>
                  <a:gd name="T10" fmla="*/ 298 w 322"/>
                  <a:gd name="T11" fmla="*/ 117 h 477"/>
                  <a:gd name="T12" fmla="*/ 293 w 322"/>
                  <a:gd name="T13" fmla="*/ 144 h 477"/>
                  <a:gd name="T14" fmla="*/ 322 w 322"/>
                  <a:gd name="T15" fmla="*/ 161 h 477"/>
                  <a:gd name="T16" fmla="*/ 316 w 322"/>
                  <a:gd name="T17" fmla="*/ 236 h 477"/>
                  <a:gd name="T18" fmla="*/ 296 w 322"/>
                  <a:gd name="T19" fmla="*/ 245 h 477"/>
                  <a:gd name="T20" fmla="*/ 273 w 322"/>
                  <a:gd name="T21" fmla="*/ 219 h 477"/>
                  <a:gd name="T22" fmla="*/ 222 w 322"/>
                  <a:gd name="T23" fmla="*/ 245 h 477"/>
                  <a:gd name="T24" fmla="*/ 210 w 322"/>
                  <a:gd name="T25" fmla="*/ 266 h 477"/>
                  <a:gd name="T26" fmla="*/ 212 w 322"/>
                  <a:gd name="T27" fmla="*/ 286 h 477"/>
                  <a:gd name="T28" fmla="*/ 246 w 322"/>
                  <a:gd name="T29" fmla="*/ 356 h 477"/>
                  <a:gd name="T30" fmla="*/ 247 w 322"/>
                  <a:gd name="T31" fmla="*/ 369 h 477"/>
                  <a:gd name="T32" fmla="*/ 229 w 322"/>
                  <a:gd name="T33" fmla="*/ 391 h 477"/>
                  <a:gd name="T34" fmla="*/ 188 w 322"/>
                  <a:gd name="T35" fmla="*/ 388 h 477"/>
                  <a:gd name="T36" fmla="*/ 130 w 322"/>
                  <a:gd name="T37" fmla="*/ 407 h 477"/>
                  <a:gd name="T38" fmla="*/ 80 w 322"/>
                  <a:gd name="T39" fmla="*/ 385 h 477"/>
                  <a:gd name="T40" fmla="*/ 69 w 322"/>
                  <a:gd name="T41" fmla="*/ 406 h 477"/>
                  <a:gd name="T42" fmla="*/ 44 w 322"/>
                  <a:gd name="T43" fmla="*/ 422 h 477"/>
                  <a:gd name="T44" fmla="*/ 59 w 322"/>
                  <a:gd name="T45" fmla="*/ 441 h 477"/>
                  <a:gd name="T46" fmla="*/ 48 w 322"/>
                  <a:gd name="T47" fmla="*/ 468 h 477"/>
                  <a:gd name="T48" fmla="*/ 29 w 322"/>
                  <a:gd name="T49" fmla="*/ 477 h 477"/>
                  <a:gd name="T50" fmla="*/ 14 w 322"/>
                  <a:gd name="T51" fmla="*/ 459 h 477"/>
                  <a:gd name="T52" fmla="*/ 0 w 322"/>
                  <a:gd name="T53" fmla="*/ 460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2" h="477">
                    <a:moveTo>
                      <a:pt x="320" y="0"/>
                    </a:moveTo>
                    <a:lnTo>
                      <a:pt x="255" y="27"/>
                    </a:lnTo>
                    <a:lnTo>
                      <a:pt x="231" y="49"/>
                    </a:lnTo>
                    <a:lnTo>
                      <a:pt x="241" y="81"/>
                    </a:lnTo>
                    <a:lnTo>
                      <a:pt x="289" y="97"/>
                    </a:lnTo>
                    <a:lnTo>
                      <a:pt x="298" y="117"/>
                    </a:lnTo>
                    <a:lnTo>
                      <a:pt x="293" y="144"/>
                    </a:lnTo>
                    <a:lnTo>
                      <a:pt x="322" y="161"/>
                    </a:lnTo>
                    <a:lnTo>
                      <a:pt x="316" y="236"/>
                    </a:lnTo>
                    <a:lnTo>
                      <a:pt x="296" y="245"/>
                    </a:lnTo>
                    <a:lnTo>
                      <a:pt x="273" y="219"/>
                    </a:lnTo>
                    <a:lnTo>
                      <a:pt x="222" y="245"/>
                    </a:lnTo>
                    <a:lnTo>
                      <a:pt x="210" y="266"/>
                    </a:lnTo>
                    <a:lnTo>
                      <a:pt x="212" y="286"/>
                    </a:lnTo>
                    <a:lnTo>
                      <a:pt x="246" y="356"/>
                    </a:lnTo>
                    <a:lnTo>
                      <a:pt x="247" y="369"/>
                    </a:lnTo>
                    <a:lnTo>
                      <a:pt x="229" y="391"/>
                    </a:lnTo>
                    <a:lnTo>
                      <a:pt x="188" y="388"/>
                    </a:lnTo>
                    <a:lnTo>
                      <a:pt x="130" y="407"/>
                    </a:lnTo>
                    <a:lnTo>
                      <a:pt x="80" y="385"/>
                    </a:lnTo>
                    <a:lnTo>
                      <a:pt x="69" y="406"/>
                    </a:lnTo>
                    <a:lnTo>
                      <a:pt x="44" y="422"/>
                    </a:lnTo>
                    <a:lnTo>
                      <a:pt x="59" y="441"/>
                    </a:lnTo>
                    <a:lnTo>
                      <a:pt x="48" y="468"/>
                    </a:lnTo>
                    <a:lnTo>
                      <a:pt x="29" y="477"/>
                    </a:lnTo>
                    <a:lnTo>
                      <a:pt x="14" y="459"/>
                    </a:lnTo>
                    <a:lnTo>
                      <a:pt x="0" y="46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419">
                <a:extLst>
                  <a:ext uri="{FF2B5EF4-FFF2-40B4-BE49-F238E27FC236}">
                    <a16:creationId xmlns:a16="http://schemas.microsoft.com/office/drawing/2014/main" id="{3825B27B-A2EE-13C0-C1C6-CD5B4FA3F8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2" y="1338"/>
                <a:ext cx="165" cy="54"/>
              </a:xfrm>
              <a:custGeom>
                <a:avLst/>
                <a:gdLst>
                  <a:gd name="T0" fmla="*/ 494 w 494"/>
                  <a:gd name="T1" fmla="*/ 125 h 160"/>
                  <a:gd name="T2" fmla="*/ 444 w 494"/>
                  <a:gd name="T3" fmla="*/ 151 h 160"/>
                  <a:gd name="T4" fmla="*/ 420 w 494"/>
                  <a:gd name="T5" fmla="*/ 125 h 160"/>
                  <a:gd name="T6" fmla="*/ 386 w 494"/>
                  <a:gd name="T7" fmla="*/ 109 h 160"/>
                  <a:gd name="T8" fmla="*/ 370 w 494"/>
                  <a:gd name="T9" fmla="*/ 157 h 160"/>
                  <a:gd name="T10" fmla="*/ 337 w 494"/>
                  <a:gd name="T11" fmla="*/ 160 h 160"/>
                  <a:gd name="T12" fmla="*/ 321 w 494"/>
                  <a:gd name="T13" fmla="*/ 135 h 160"/>
                  <a:gd name="T14" fmla="*/ 293 w 494"/>
                  <a:gd name="T15" fmla="*/ 117 h 160"/>
                  <a:gd name="T16" fmla="*/ 282 w 494"/>
                  <a:gd name="T17" fmla="*/ 84 h 160"/>
                  <a:gd name="T18" fmla="*/ 248 w 494"/>
                  <a:gd name="T19" fmla="*/ 61 h 160"/>
                  <a:gd name="T20" fmla="*/ 194 w 494"/>
                  <a:gd name="T21" fmla="*/ 66 h 160"/>
                  <a:gd name="T22" fmla="*/ 150 w 494"/>
                  <a:gd name="T23" fmla="*/ 23 h 160"/>
                  <a:gd name="T24" fmla="*/ 104 w 494"/>
                  <a:gd name="T25" fmla="*/ 41 h 160"/>
                  <a:gd name="T26" fmla="*/ 40 w 494"/>
                  <a:gd name="T27" fmla="*/ 0 h 160"/>
                  <a:gd name="T28" fmla="*/ 0 w 494"/>
                  <a:gd name="T29" fmla="*/ 3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94" h="160">
                    <a:moveTo>
                      <a:pt x="494" y="125"/>
                    </a:moveTo>
                    <a:lnTo>
                      <a:pt x="444" y="151"/>
                    </a:lnTo>
                    <a:lnTo>
                      <a:pt x="420" y="125"/>
                    </a:lnTo>
                    <a:lnTo>
                      <a:pt x="386" y="109"/>
                    </a:lnTo>
                    <a:lnTo>
                      <a:pt x="370" y="157"/>
                    </a:lnTo>
                    <a:lnTo>
                      <a:pt x="337" y="160"/>
                    </a:lnTo>
                    <a:lnTo>
                      <a:pt x="321" y="135"/>
                    </a:lnTo>
                    <a:lnTo>
                      <a:pt x="293" y="117"/>
                    </a:lnTo>
                    <a:lnTo>
                      <a:pt x="282" y="84"/>
                    </a:lnTo>
                    <a:lnTo>
                      <a:pt x="248" y="61"/>
                    </a:lnTo>
                    <a:lnTo>
                      <a:pt x="194" y="66"/>
                    </a:lnTo>
                    <a:lnTo>
                      <a:pt x="150" y="23"/>
                    </a:lnTo>
                    <a:lnTo>
                      <a:pt x="104" y="41"/>
                    </a:lnTo>
                    <a:lnTo>
                      <a:pt x="40" y="0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420">
                <a:extLst>
                  <a:ext uri="{FF2B5EF4-FFF2-40B4-BE49-F238E27FC236}">
                    <a16:creationId xmlns:a16="http://schemas.microsoft.com/office/drawing/2014/main" id="{EAB63038-506A-26E7-27C3-3A32D31CBF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2" y="1132"/>
                <a:ext cx="71" cy="230"/>
              </a:xfrm>
              <a:custGeom>
                <a:avLst/>
                <a:gdLst>
                  <a:gd name="T0" fmla="*/ 96 w 213"/>
                  <a:gd name="T1" fmla="*/ 689 h 689"/>
                  <a:gd name="T2" fmla="*/ 65 w 213"/>
                  <a:gd name="T3" fmla="*/ 652 h 689"/>
                  <a:gd name="T4" fmla="*/ 63 w 213"/>
                  <a:gd name="T5" fmla="*/ 618 h 689"/>
                  <a:gd name="T6" fmla="*/ 73 w 213"/>
                  <a:gd name="T7" fmla="*/ 597 h 689"/>
                  <a:gd name="T8" fmla="*/ 52 w 213"/>
                  <a:gd name="T9" fmla="*/ 579 h 689"/>
                  <a:gd name="T10" fmla="*/ 49 w 213"/>
                  <a:gd name="T11" fmla="*/ 553 h 689"/>
                  <a:gd name="T12" fmla="*/ 28 w 213"/>
                  <a:gd name="T13" fmla="*/ 534 h 689"/>
                  <a:gd name="T14" fmla="*/ 20 w 213"/>
                  <a:gd name="T15" fmla="*/ 515 h 689"/>
                  <a:gd name="T16" fmla="*/ 0 w 213"/>
                  <a:gd name="T17" fmla="*/ 517 h 689"/>
                  <a:gd name="T18" fmla="*/ 2 w 213"/>
                  <a:gd name="T19" fmla="*/ 469 h 689"/>
                  <a:gd name="T20" fmla="*/ 14 w 213"/>
                  <a:gd name="T21" fmla="*/ 462 h 689"/>
                  <a:gd name="T22" fmla="*/ 68 w 213"/>
                  <a:gd name="T23" fmla="*/ 463 h 689"/>
                  <a:gd name="T24" fmla="*/ 106 w 213"/>
                  <a:gd name="T25" fmla="*/ 440 h 689"/>
                  <a:gd name="T26" fmla="*/ 132 w 213"/>
                  <a:gd name="T27" fmla="*/ 430 h 689"/>
                  <a:gd name="T28" fmla="*/ 129 w 213"/>
                  <a:gd name="T29" fmla="*/ 404 h 689"/>
                  <a:gd name="T30" fmla="*/ 121 w 213"/>
                  <a:gd name="T31" fmla="*/ 385 h 689"/>
                  <a:gd name="T32" fmla="*/ 132 w 213"/>
                  <a:gd name="T33" fmla="*/ 363 h 689"/>
                  <a:gd name="T34" fmla="*/ 118 w 213"/>
                  <a:gd name="T35" fmla="*/ 345 h 689"/>
                  <a:gd name="T36" fmla="*/ 121 w 213"/>
                  <a:gd name="T37" fmla="*/ 311 h 689"/>
                  <a:gd name="T38" fmla="*/ 196 w 213"/>
                  <a:gd name="T39" fmla="*/ 250 h 689"/>
                  <a:gd name="T40" fmla="*/ 213 w 213"/>
                  <a:gd name="T41" fmla="*/ 215 h 689"/>
                  <a:gd name="T42" fmla="*/ 203 w 213"/>
                  <a:gd name="T43" fmla="*/ 183 h 689"/>
                  <a:gd name="T44" fmla="*/ 195 w 213"/>
                  <a:gd name="T45" fmla="*/ 170 h 689"/>
                  <a:gd name="T46" fmla="*/ 207 w 213"/>
                  <a:gd name="T47" fmla="*/ 155 h 689"/>
                  <a:gd name="T48" fmla="*/ 156 w 213"/>
                  <a:gd name="T49" fmla="*/ 107 h 689"/>
                  <a:gd name="T50" fmla="*/ 138 w 213"/>
                  <a:gd name="T51" fmla="*/ 61 h 689"/>
                  <a:gd name="T52" fmla="*/ 124 w 213"/>
                  <a:gd name="T53" fmla="*/ 55 h 689"/>
                  <a:gd name="T54" fmla="*/ 129 w 213"/>
                  <a:gd name="T55" fmla="*/ 35 h 689"/>
                  <a:gd name="T56" fmla="*/ 65 w 213"/>
                  <a:gd name="T57" fmla="*/ 0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689">
                    <a:moveTo>
                      <a:pt x="96" y="689"/>
                    </a:moveTo>
                    <a:lnTo>
                      <a:pt x="65" y="652"/>
                    </a:lnTo>
                    <a:lnTo>
                      <a:pt x="63" y="618"/>
                    </a:lnTo>
                    <a:lnTo>
                      <a:pt x="73" y="597"/>
                    </a:lnTo>
                    <a:lnTo>
                      <a:pt x="52" y="579"/>
                    </a:lnTo>
                    <a:lnTo>
                      <a:pt x="49" y="553"/>
                    </a:lnTo>
                    <a:lnTo>
                      <a:pt x="28" y="534"/>
                    </a:lnTo>
                    <a:lnTo>
                      <a:pt x="20" y="515"/>
                    </a:lnTo>
                    <a:lnTo>
                      <a:pt x="0" y="517"/>
                    </a:lnTo>
                    <a:lnTo>
                      <a:pt x="2" y="469"/>
                    </a:lnTo>
                    <a:lnTo>
                      <a:pt x="14" y="462"/>
                    </a:lnTo>
                    <a:lnTo>
                      <a:pt x="68" y="463"/>
                    </a:lnTo>
                    <a:lnTo>
                      <a:pt x="106" y="440"/>
                    </a:lnTo>
                    <a:lnTo>
                      <a:pt x="132" y="430"/>
                    </a:lnTo>
                    <a:lnTo>
                      <a:pt x="129" y="404"/>
                    </a:lnTo>
                    <a:lnTo>
                      <a:pt x="121" y="385"/>
                    </a:lnTo>
                    <a:lnTo>
                      <a:pt x="132" y="363"/>
                    </a:lnTo>
                    <a:lnTo>
                      <a:pt x="118" y="345"/>
                    </a:lnTo>
                    <a:lnTo>
                      <a:pt x="121" y="311"/>
                    </a:lnTo>
                    <a:lnTo>
                      <a:pt x="196" y="250"/>
                    </a:lnTo>
                    <a:lnTo>
                      <a:pt x="213" y="215"/>
                    </a:lnTo>
                    <a:lnTo>
                      <a:pt x="203" y="183"/>
                    </a:lnTo>
                    <a:lnTo>
                      <a:pt x="195" y="170"/>
                    </a:lnTo>
                    <a:lnTo>
                      <a:pt x="207" y="155"/>
                    </a:lnTo>
                    <a:lnTo>
                      <a:pt x="156" y="107"/>
                    </a:lnTo>
                    <a:lnTo>
                      <a:pt x="138" y="61"/>
                    </a:lnTo>
                    <a:lnTo>
                      <a:pt x="124" y="55"/>
                    </a:lnTo>
                    <a:lnTo>
                      <a:pt x="129" y="35"/>
                    </a:lnTo>
                    <a:lnTo>
                      <a:pt x="6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421">
                <a:extLst>
                  <a:ext uri="{FF2B5EF4-FFF2-40B4-BE49-F238E27FC236}">
                    <a16:creationId xmlns:a16="http://schemas.microsoft.com/office/drawing/2014/main" id="{D169EA5A-9BBB-ED77-257A-9B351B22A8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1" y="1362"/>
                <a:ext cx="33" cy="18"/>
              </a:xfrm>
              <a:custGeom>
                <a:avLst/>
                <a:gdLst>
                  <a:gd name="T0" fmla="*/ 99 w 99"/>
                  <a:gd name="T1" fmla="*/ 0 h 54"/>
                  <a:gd name="T2" fmla="*/ 80 w 99"/>
                  <a:gd name="T3" fmla="*/ 8 h 54"/>
                  <a:gd name="T4" fmla="*/ 52 w 99"/>
                  <a:gd name="T5" fmla="*/ 4 h 54"/>
                  <a:gd name="T6" fmla="*/ 0 w 99"/>
                  <a:gd name="T7" fmla="*/ 23 h 54"/>
                  <a:gd name="T8" fmla="*/ 2 w 99"/>
                  <a:gd name="T9" fmla="*/ 35 h 54"/>
                  <a:gd name="T10" fmla="*/ 16 w 99"/>
                  <a:gd name="T11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54">
                    <a:moveTo>
                      <a:pt x="99" y="0"/>
                    </a:moveTo>
                    <a:lnTo>
                      <a:pt x="80" y="8"/>
                    </a:lnTo>
                    <a:lnTo>
                      <a:pt x="52" y="4"/>
                    </a:lnTo>
                    <a:lnTo>
                      <a:pt x="0" y="23"/>
                    </a:lnTo>
                    <a:lnTo>
                      <a:pt x="2" y="35"/>
                    </a:lnTo>
                    <a:lnTo>
                      <a:pt x="16" y="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Line 422">
                <a:extLst>
                  <a:ext uri="{FF2B5EF4-FFF2-40B4-BE49-F238E27FC236}">
                    <a16:creationId xmlns:a16="http://schemas.microsoft.com/office/drawing/2014/main" id="{4A997F2C-0BA3-5123-847B-76CFF4466A5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554" y="777"/>
                <a:ext cx="41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Line 423">
                <a:extLst>
                  <a:ext uri="{FF2B5EF4-FFF2-40B4-BE49-F238E27FC236}">
                    <a16:creationId xmlns:a16="http://schemas.microsoft.com/office/drawing/2014/main" id="{5FD465DF-141D-7C53-07D8-A0CD3297E7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554" y="777"/>
                <a:ext cx="25" cy="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424">
                <a:extLst>
                  <a:ext uri="{FF2B5EF4-FFF2-40B4-BE49-F238E27FC236}">
                    <a16:creationId xmlns:a16="http://schemas.microsoft.com/office/drawing/2014/main" id="{68302F20-D850-6DAA-31A3-9AAA60712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9" y="487"/>
                <a:ext cx="197" cy="433"/>
              </a:xfrm>
              <a:custGeom>
                <a:avLst/>
                <a:gdLst>
                  <a:gd name="T0" fmla="*/ 591 w 591"/>
                  <a:gd name="T1" fmla="*/ 483 h 1298"/>
                  <a:gd name="T2" fmla="*/ 548 w 591"/>
                  <a:gd name="T3" fmla="*/ 460 h 1298"/>
                  <a:gd name="T4" fmla="*/ 558 w 591"/>
                  <a:gd name="T5" fmla="*/ 426 h 1298"/>
                  <a:gd name="T6" fmla="*/ 494 w 591"/>
                  <a:gd name="T7" fmla="*/ 311 h 1298"/>
                  <a:gd name="T8" fmla="*/ 477 w 591"/>
                  <a:gd name="T9" fmla="*/ 198 h 1298"/>
                  <a:gd name="T10" fmla="*/ 507 w 591"/>
                  <a:gd name="T11" fmla="*/ 169 h 1298"/>
                  <a:gd name="T12" fmla="*/ 517 w 591"/>
                  <a:gd name="T13" fmla="*/ 121 h 1298"/>
                  <a:gd name="T14" fmla="*/ 403 w 591"/>
                  <a:gd name="T15" fmla="*/ 51 h 1298"/>
                  <a:gd name="T16" fmla="*/ 313 w 591"/>
                  <a:gd name="T17" fmla="*/ 99 h 1298"/>
                  <a:gd name="T18" fmla="*/ 184 w 591"/>
                  <a:gd name="T19" fmla="*/ 72 h 1298"/>
                  <a:gd name="T20" fmla="*/ 71 w 591"/>
                  <a:gd name="T21" fmla="*/ 15 h 1298"/>
                  <a:gd name="T22" fmla="*/ 9 w 591"/>
                  <a:gd name="T23" fmla="*/ 0 h 1298"/>
                  <a:gd name="T24" fmla="*/ 0 w 591"/>
                  <a:gd name="T25" fmla="*/ 55 h 1298"/>
                  <a:gd name="T26" fmla="*/ 68 w 591"/>
                  <a:gd name="T27" fmla="*/ 122 h 1298"/>
                  <a:gd name="T28" fmla="*/ 30 w 591"/>
                  <a:gd name="T29" fmla="*/ 227 h 1298"/>
                  <a:gd name="T30" fmla="*/ 66 w 591"/>
                  <a:gd name="T31" fmla="*/ 324 h 1298"/>
                  <a:gd name="T32" fmla="*/ 73 w 591"/>
                  <a:gd name="T33" fmla="*/ 404 h 1298"/>
                  <a:gd name="T34" fmla="*/ 101 w 591"/>
                  <a:gd name="T35" fmla="*/ 421 h 1298"/>
                  <a:gd name="T36" fmla="*/ 153 w 591"/>
                  <a:gd name="T37" fmla="*/ 463 h 1298"/>
                  <a:gd name="T38" fmla="*/ 192 w 591"/>
                  <a:gd name="T39" fmla="*/ 600 h 1298"/>
                  <a:gd name="T40" fmla="*/ 226 w 591"/>
                  <a:gd name="T41" fmla="*/ 598 h 1298"/>
                  <a:gd name="T42" fmla="*/ 220 w 591"/>
                  <a:gd name="T43" fmla="*/ 678 h 1298"/>
                  <a:gd name="T44" fmla="*/ 216 w 591"/>
                  <a:gd name="T45" fmla="*/ 713 h 1298"/>
                  <a:gd name="T46" fmla="*/ 215 w 591"/>
                  <a:gd name="T47" fmla="*/ 846 h 1298"/>
                  <a:gd name="T48" fmla="*/ 246 w 591"/>
                  <a:gd name="T49" fmla="*/ 817 h 1298"/>
                  <a:gd name="T50" fmla="*/ 229 w 591"/>
                  <a:gd name="T51" fmla="*/ 919 h 1298"/>
                  <a:gd name="T52" fmla="*/ 233 w 591"/>
                  <a:gd name="T53" fmla="*/ 966 h 1298"/>
                  <a:gd name="T54" fmla="*/ 193 w 591"/>
                  <a:gd name="T55" fmla="*/ 1042 h 1298"/>
                  <a:gd name="T56" fmla="*/ 210 w 591"/>
                  <a:gd name="T57" fmla="*/ 1149 h 1298"/>
                  <a:gd name="T58" fmla="*/ 255 w 591"/>
                  <a:gd name="T59" fmla="*/ 1211 h 1298"/>
                  <a:gd name="T60" fmla="*/ 300 w 591"/>
                  <a:gd name="T61" fmla="*/ 1254 h 1298"/>
                  <a:gd name="T62" fmla="*/ 341 w 591"/>
                  <a:gd name="T63" fmla="*/ 1257 h 1298"/>
                  <a:gd name="T64" fmla="*/ 264 w 591"/>
                  <a:gd name="T65" fmla="*/ 1298 h 1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91" h="1298">
                    <a:moveTo>
                      <a:pt x="588" y="494"/>
                    </a:moveTo>
                    <a:lnTo>
                      <a:pt x="591" y="483"/>
                    </a:lnTo>
                    <a:lnTo>
                      <a:pt x="576" y="464"/>
                    </a:lnTo>
                    <a:lnTo>
                      <a:pt x="548" y="460"/>
                    </a:lnTo>
                    <a:lnTo>
                      <a:pt x="553" y="440"/>
                    </a:lnTo>
                    <a:lnTo>
                      <a:pt x="558" y="426"/>
                    </a:lnTo>
                    <a:lnTo>
                      <a:pt x="556" y="398"/>
                    </a:lnTo>
                    <a:lnTo>
                      <a:pt x="494" y="311"/>
                    </a:lnTo>
                    <a:lnTo>
                      <a:pt x="461" y="240"/>
                    </a:lnTo>
                    <a:lnTo>
                      <a:pt x="477" y="198"/>
                    </a:lnTo>
                    <a:lnTo>
                      <a:pt x="489" y="191"/>
                    </a:lnTo>
                    <a:lnTo>
                      <a:pt x="507" y="169"/>
                    </a:lnTo>
                    <a:lnTo>
                      <a:pt x="520" y="160"/>
                    </a:lnTo>
                    <a:lnTo>
                      <a:pt x="517" y="121"/>
                    </a:lnTo>
                    <a:lnTo>
                      <a:pt x="499" y="68"/>
                    </a:lnTo>
                    <a:lnTo>
                      <a:pt x="403" y="51"/>
                    </a:lnTo>
                    <a:lnTo>
                      <a:pt x="350" y="62"/>
                    </a:lnTo>
                    <a:lnTo>
                      <a:pt x="313" y="99"/>
                    </a:lnTo>
                    <a:lnTo>
                      <a:pt x="241" y="106"/>
                    </a:lnTo>
                    <a:lnTo>
                      <a:pt x="184" y="72"/>
                    </a:lnTo>
                    <a:lnTo>
                      <a:pt x="94" y="46"/>
                    </a:lnTo>
                    <a:lnTo>
                      <a:pt x="71" y="15"/>
                    </a:lnTo>
                    <a:lnTo>
                      <a:pt x="45" y="23"/>
                    </a:lnTo>
                    <a:lnTo>
                      <a:pt x="9" y="0"/>
                    </a:lnTo>
                    <a:lnTo>
                      <a:pt x="3" y="7"/>
                    </a:lnTo>
                    <a:lnTo>
                      <a:pt x="0" y="55"/>
                    </a:lnTo>
                    <a:lnTo>
                      <a:pt x="50" y="83"/>
                    </a:lnTo>
                    <a:lnTo>
                      <a:pt x="68" y="122"/>
                    </a:lnTo>
                    <a:lnTo>
                      <a:pt x="66" y="176"/>
                    </a:lnTo>
                    <a:lnTo>
                      <a:pt x="30" y="227"/>
                    </a:lnTo>
                    <a:lnTo>
                      <a:pt x="54" y="265"/>
                    </a:lnTo>
                    <a:lnTo>
                      <a:pt x="66" y="324"/>
                    </a:lnTo>
                    <a:lnTo>
                      <a:pt x="65" y="377"/>
                    </a:lnTo>
                    <a:lnTo>
                      <a:pt x="73" y="404"/>
                    </a:lnTo>
                    <a:lnTo>
                      <a:pt x="80" y="409"/>
                    </a:lnTo>
                    <a:lnTo>
                      <a:pt x="101" y="421"/>
                    </a:lnTo>
                    <a:lnTo>
                      <a:pt x="132" y="458"/>
                    </a:lnTo>
                    <a:lnTo>
                      <a:pt x="153" y="463"/>
                    </a:lnTo>
                    <a:lnTo>
                      <a:pt x="149" y="490"/>
                    </a:lnTo>
                    <a:lnTo>
                      <a:pt x="192" y="600"/>
                    </a:lnTo>
                    <a:lnTo>
                      <a:pt x="211" y="585"/>
                    </a:lnTo>
                    <a:lnTo>
                      <a:pt x="226" y="598"/>
                    </a:lnTo>
                    <a:lnTo>
                      <a:pt x="213" y="611"/>
                    </a:lnTo>
                    <a:lnTo>
                      <a:pt x="220" y="678"/>
                    </a:lnTo>
                    <a:lnTo>
                      <a:pt x="228" y="698"/>
                    </a:lnTo>
                    <a:lnTo>
                      <a:pt x="216" y="713"/>
                    </a:lnTo>
                    <a:lnTo>
                      <a:pt x="207" y="754"/>
                    </a:lnTo>
                    <a:lnTo>
                      <a:pt x="215" y="846"/>
                    </a:lnTo>
                    <a:lnTo>
                      <a:pt x="232" y="818"/>
                    </a:lnTo>
                    <a:lnTo>
                      <a:pt x="246" y="817"/>
                    </a:lnTo>
                    <a:lnTo>
                      <a:pt x="232" y="885"/>
                    </a:lnTo>
                    <a:lnTo>
                      <a:pt x="229" y="919"/>
                    </a:lnTo>
                    <a:lnTo>
                      <a:pt x="237" y="944"/>
                    </a:lnTo>
                    <a:lnTo>
                      <a:pt x="233" y="966"/>
                    </a:lnTo>
                    <a:lnTo>
                      <a:pt x="226" y="967"/>
                    </a:lnTo>
                    <a:lnTo>
                      <a:pt x="193" y="1042"/>
                    </a:lnTo>
                    <a:lnTo>
                      <a:pt x="210" y="1081"/>
                    </a:lnTo>
                    <a:lnTo>
                      <a:pt x="210" y="1149"/>
                    </a:lnTo>
                    <a:lnTo>
                      <a:pt x="239" y="1173"/>
                    </a:lnTo>
                    <a:lnTo>
                      <a:pt x="255" y="1211"/>
                    </a:lnTo>
                    <a:lnTo>
                      <a:pt x="270" y="1224"/>
                    </a:lnTo>
                    <a:lnTo>
                      <a:pt x="300" y="1254"/>
                    </a:lnTo>
                    <a:lnTo>
                      <a:pt x="339" y="1237"/>
                    </a:lnTo>
                    <a:lnTo>
                      <a:pt x="341" y="1257"/>
                    </a:lnTo>
                    <a:lnTo>
                      <a:pt x="348" y="1270"/>
                    </a:lnTo>
                    <a:lnTo>
                      <a:pt x="264" y="1298"/>
                    </a:lnTo>
                    <a:lnTo>
                      <a:pt x="202" y="128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425">
                <a:extLst>
                  <a:ext uri="{FF2B5EF4-FFF2-40B4-BE49-F238E27FC236}">
                    <a16:creationId xmlns:a16="http://schemas.microsoft.com/office/drawing/2014/main" id="{29D94486-0834-41C9-A8F1-B3FD4D8A5B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7" y="652"/>
                <a:ext cx="78" cy="225"/>
              </a:xfrm>
              <a:custGeom>
                <a:avLst/>
                <a:gdLst>
                  <a:gd name="T0" fmla="*/ 56 w 236"/>
                  <a:gd name="T1" fmla="*/ 0 h 677"/>
                  <a:gd name="T2" fmla="*/ 53 w 236"/>
                  <a:gd name="T3" fmla="*/ 10 h 677"/>
                  <a:gd name="T4" fmla="*/ 43 w 236"/>
                  <a:gd name="T5" fmla="*/ 31 h 677"/>
                  <a:gd name="T6" fmla="*/ 51 w 236"/>
                  <a:gd name="T7" fmla="*/ 56 h 677"/>
                  <a:gd name="T8" fmla="*/ 45 w 236"/>
                  <a:gd name="T9" fmla="*/ 64 h 677"/>
                  <a:gd name="T10" fmla="*/ 84 w 236"/>
                  <a:gd name="T11" fmla="*/ 114 h 677"/>
                  <a:gd name="T12" fmla="*/ 112 w 236"/>
                  <a:gd name="T13" fmla="*/ 131 h 677"/>
                  <a:gd name="T14" fmla="*/ 121 w 236"/>
                  <a:gd name="T15" fmla="*/ 151 h 677"/>
                  <a:gd name="T16" fmla="*/ 155 w 236"/>
                  <a:gd name="T17" fmla="*/ 161 h 677"/>
                  <a:gd name="T18" fmla="*/ 199 w 236"/>
                  <a:gd name="T19" fmla="*/ 130 h 677"/>
                  <a:gd name="T20" fmla="*/ 215 w 236"/>
                  <a:gd name="T21" fmla="*/ 155 h 677"/>
                  <a:gd name="T22" fmla="*/ 180 w 236"/>
                  <a:gd name="T23" fmla="*/ 212 h 677"/>
                  <a:gd name="T24" fmla="*/ 225 w 236"/>
                  <a:gd name="T25" fmla="*/ 262 h 677"/>
                  <a:gd name="T26" fmla="*/ 229 w 236"/>
                  <a:gd name="T27" fmla="*/ 308 h 677"/>
                  <a:gd name="T28" fmla="*/ 212 w 236"/>
                  <a:gd name="T29" fmla="*/ 337 h 677"/>
                  <a:gd name="T30" fmla="*/ 234 w 236"/>
                  <a:gd name="T31" fmla="*/ 355 h 677"/>
                  <a:gd name="T32" fmla="*/ 196 w 236"/>
                  <a:gd name="T33" fmla="*/ 379 h 677"/>
                  <a:gd name="T34" fmla="*/ 173 w 236"/>
                  <a:gd name="T35" fmla="*/ 421 h 677"/>
                  <a:gd name="T36" fmla="*/ 131 w 236"/>
                  <a:gd name="T37" fmla="*/ 443 h 677"/>
                  <a:gd name="T38" fmla="*/ 121 w 236"/>
                  <a:gd name="T39" fmla="*/ 460 h 677"/>
                  <a:gd name="T40" fmla="*/ 108 w 236"/>
                  <a:gd name="T41" fmla="*/ 454 h 677"/>
                  <a:gd name="T42" fmla="*/ 70 w 236"/>
                  <a:gd name="T43" fmla="*/ 470 h 677"/>
                  <a:gd name="T44" fmla="*/ 104 w 236"/>
                  <a:gd name="T45" fmla="*/ 475 h 677"/>
                  <a:gd name="T46" fmla="*/ 105 w 236"/>
                  <a:gd name="T47" fmla="*/ 495 h 677"/>
                  <a:gd name="T48" fmla="*/ 62 w 236"/>
                  <a:gd name="T49" fmla="*/ 532 h 677"/>
                  <a:gd name="T50" fmla="*/ 48 w 236"/>
                  <a:gd name="T51" fmla="*/ 526 h 677"/>
                  <a:gd name="T52" fmla="*/ 0 w 236"/>
                  <a:gd name="T53" fmla="*/ 578 h 677"/>
                  <a:gd name="T54" fmla="*/ 34 w 236"/>
                  <a:gd name="T55" fmla="*/ 595 h 677"/>
                  <a:gd name="T56" fmla="*/ 38 w 236"/>
                  <a:gd name="T57" fmla="*/ 628 h 677"/>
                  <a:gd name="T58" fmla="*/ 52 w 236"/>
                  <a:gd name="T59" fmla="*/ 640 h 677"/>
                  <a:gd name="T60" fmla="*/ 134 w 236"/>
                  <a:gd name="T61" fmla="*/ 646 h 677"/>
                  <a:gd name="T62" fmla="*/ 146 w 236"/>
                  <a:gd name="T63" fmla="*/ 638 h 677"/>
                  <a:gd name="T64" fmla="*/ 203 w 236"/>
                  <a:gd name="T65" fmla="*/ 673 h 677"/>
                  <a:gd name="T66" fmla="*/ 236 w 236"/>
                  <a:gd name="T67" fmla="*/ 663 h 677"/>
                  <a:gd name="T68" fmla="*/ 229 w 236"/>
                  <a:gd name="T69" fmla="*/ 677 h 6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36" h="677">
                    <a:moveTo>
                      <a:pt x="56" y="0"/>
                    </a:moveTo>
                    <a:lnTo>
                      <a:pt x="53" y="10"/>
                    </a:lnTo>
                    <a:lnTo>
                      <a:pt x="43" y="31"/>
                    </a:lnTo>
                    <a:lnTo>
                      <a:pt x="51" y="56"/>
                    </a:lnTo>
                    <a:lnTo>
                      <a:pt x="45" y="64"/>
                    </a:lnTo>
                    <a:lnTo>
                      <a:pt x="84" y="114"/>
                    </a:lnTo>
                    <a:lnTo>
                      <a:pt x="112" y="131"/>
                    </a:lnTo>
                    <a:lnTo>
                      <a:pt x="121" y="151"/>
                    </a:lnTo>
                    <a:lnTo>
                      <a:pt x="155" y="161"/>
                    </a:lnTo>
                    <a:lnTo>
                      <a:pt x="199" y="130"/>
                    </a:lnTo>
                    <a:lnTo>
                      <a:pt x="215" y="155"/>
                    </a:lnTo>
                    <a:lnTo>
                      <a:pt x="180" y="212"/>
                    </a:lnTo>
                    <a:lnTo>
                      <a:pt x="225" y="262"/>
                    </a:lnTo>
                    <a:lnTo>
                      <a:pt x="229" y="308"/>
                    </a:lnTo>
                    <a:lnTo>
                      <a:pt x="212" y="337"/>
                    </a:lnTo>
                    <a:lnTo>
                      <a:pt x="234" y="355"/>
                    </a:lnTo>
                    <a:lnTo>
                      <a:pt x="196" y="379"/>
                    </a:lnTo>
                    <a:lnTo>
                      <a:pt x="173" y="421"/>
                    </a:lnTo>
                    <a:lnTo>
                      <a:pt x="131" y="443"/>
                    </a:lnTo>
                    <a:lnTo>
                      <a:pt x="121" y="460"/>
                    </a:lnTo>
                    <a:lnTo>
                      <a:pt x="108" y="454"/>
                    </a:lnTo>
                    <a:lnTo>
                      <a:pt x="70" y="470"/>
                    </a:lnTo>
                    <a:lnTo>
                      <a:pt x="104" y="475"/>
                    </a:lnTo>
                    <a:lnTo>
                      <a:pt x="105" y="495"/>
                    </a:lnTo>
                    <a:lnTo>
                      <a:pt x="62" y="532"/>
                    </a:lnTo>
                    <a:lnTo>
                      <a:pt x="48" y="526"/>
                    </a:lnTo>
                    <a:lnTo>
                      <a:pt x="0" y="578"/>
                    </a:lnTo>
                    <a:lnTo>
                      <a:pt x="34" y="595"/>
                    </a:lnTo>
                    <a:lnTo>
                      <a:pt x="38" y="628"/>
                    </a:lnTo>
                    <a:lnTo>
                      <a:pt x="52" y="640"/>
                    </a:lnTo>
                    <a:lnTo>
                      <a:pt x="134" y="646"/>
                    </a:lnTo>
                    <a:lnTo>
                      <a:pt x="146" y="638"/>
                    </a:lnTo>
                    <a:lnTo>
                      <a:pt x="203" y="673"/>
                    </a:lnTo>
                    <a:lnTo>
                      <a:pt x="236" y="663"/>
                    </a:lnTo>
                    <a:lnTo>
                      <a:pt x="229" y="67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426">
                <a:extLst>
                  <a:ext uri="{FF2B5EF4-FFF2-40B4-BE49-F238E27FC236}">
                    <a16:creationId xmlns:a16="http://schemas.microsoft.com/office/drawing/2014/main" id="{C853A21D-7853-AB3B-A524-1EDD805A8C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8" y="792"/>
                <a:ext cx="388" cy="150"/>
              </a:xfrm>
              <a:custGeom>
                <a:avLst/>
                <a:gdLst>
                  <a:gd name="T0" fmla="*/ 1162 w 1162"/>
                  <a:gd name="T1" fmla="*/ 367 h 448"/>
                  <a:gd name="T2" fmla="*/ 1142 w 1162"/>
                  <a:gd name="T3" fmla="*/ 362 h 448"/>
                  <a:gd name="T4" fmla="*/ 1124 w 1162"/>
                  <a:gd name="T5" fmla="*/ 384 h 448"/>
                  <a:gd name="T6" fmla="*/ 1096 w 1162"/>
                  <a:gd name="T7" fmla="*/ 379 h 448"/>
                  <a:gd name="T8" fmla="*/ 1065 w 1162"/>
                  <a:gd name="T9" fmla="*/ 329 h 448"/>
                  <a:gd name="T10" fmla="*/ 1024 w 1162"/>
                  <a:gd name="T11" fmla="*/ 326 h 448"/>
                  <a:gd name="T12" fmla="*/ 1028 w 1162"/>
                  <a:gd name="T13" fmla="*/ 292 h 448"/>
                  <a:gd name="T14" fmla="*/ 1012 w 1162"/>
                  <a:gd name="T15" fmla="*/ 273 h 448"/>
                  <a:gd name="T16" fmla="*/ 949 w 1162"/>
                  <a:gd name="T17" fmla="*/ 306 h 448"/>
                  <a:gd name="T18" fmla="*/ 901 w 1162"/>
                  <a:gd name="T19" fmla="*/ 304 h 448"/>
                  <a:gd name="T20" fmla="*/ 884 w 1162"/>
                  <a:gd name="T21" fmla="*/ 332 h 448"/>
                  <a:gd name="T22" fmla="*/ 833 w 1162"/>
                  <a:gd name="T23" fmla="*/ 357 h 448"/>
                  <a:gd name="T24" fmla="*/ 771 w 1162"/>
                  <a:gd name="T25" fmla="*/ 416 h 448"/>
                  <a:gd name="T26" fmla="*/ 738 w 1162"/>
                  <a:gd name="T27" fmla="*/ 419 h 448"/>
                  <a:gd name="T28" fmla="*/ 720 w 1162"/>
                  <a:gd name="T29" fmla="*/ 448 h 448"/>
                  <a:gd name="T30" fmla="*/ 694 w 1162"/>
                  <a:gd name="T31" fmla="*/ 384 h 448"/>
                  <a:gd name="T32" fmla="*/ 628 w 1162"/>
                  <a:gd name="T33" fmla="*/ 329 h 448"/>
                  <a:gd name="T34" fmla="*/ 622 w 1162"/>
                  <a:gd name="T35" fmla="*/ 262 h 448"/>
                  <a:gd name="T36" fmla="*/ 548 w 1162"/>
                  <a:gd name="T37" fmla="*/ 182 h 448"/>
                  <a:gd name="T38" fmla="*/ 551 w 1162"/>
                  <a:gd name="T39" fmla="*/ 141 h 448"/>
                  <a:gd name="T40" fmla="*/ 494 w 1162"/>
                  <a:gd name="T41" fmla="*/ 113 h 448"/>
                  <a:gd name="T42" fmla="*/ 487 w 1162"/>
                  <a:gd name="T43" fmla="*/ 100 h 448"/>
                  <a:gd name="T44" fmla="*/ 499 w 1162"/>
                  <a:gd name="T45" fmla="*/ 86 h 448"/>
                  <a:gd name="T46" fmla="*/ 498 w 1162"/>
                  <a:gd name="T47" fmla="*/ 73 h 448"/>
                  <a:gd name="T48" fmla="*/ 457 w 1162"/>
                  <a:gd name="T49" fmla="*/ 63 h 448"/>
                  <a:gd name="T50" fmla="*/ 445 w 1162"/>
                  <a:gd name="T51" fmla="*/ 17 h 448"/>
                  <a:gd name="T52" fmla="*/ 439 w 1162"/>
                  <a:gd name="T53" fmla="*/ 12 h 448"/>
                  <a:gd name="T54" fmla="*/ 392 w 1162"/>
                  <a:gd name="T55" fmla="*/ 22 h 448"/>
                  <a:gd name="T56" fmla="*/ 361 w 1162"/>
                  <a:gd name="T57" fmla="*/ 45 h 448"/>
                  <a:gd name="T58" fmla="*/ 351 w 1162"/>
                  <a:gd name="T59" fmla="*/ 13 h 448"/>
                  <a:gd name="T60" fmla="*/ 343 w 1162"/>
                  <a:gd name="T61" fmla="*/ 0 h 448"/>
                  <a:gd name="T62" fmla="*/ 312 w 1162"/>
                  <a:gd name="T63" fmla="*/ 23 h 448"/>
                  <a:gd name="T64" fmla="*/ 266 w 1162"/>
                  <a:gd name="T65" fmla="*/ 27 h 448"/>
                  <a:gd name="T66" fmla="*/ 194 w 1162"/>
                  <a:gd name="T67" fmla="*/ 61 h 448"/>
                  <a:gd name="T68" fmla="*/ 150 w 1162"/>
                  <a:gd name="T69" fmla="*/ 18 h 448"/>
                  <a:gd name="T70" fmla="*/ 117 w 1162"/>
                  <a:gd name="T71" fmla="*/ 21 h 448"/>
                  <a:gd name="T72" fmla="*/ 93 w 1162"/>
                  <a:gd name="T73" fmla="*/ 50 h 448"/>
                  <a:gd name="T74" fmla="*/ 73 w 1162"/>
                  <a:gd name="T75" fmla="*/ 52 h 448"/>
                  <a:gd name="T76" fmla="*/ 70 w 1162"/>
                  <a:gd name="T77" fmla="*/ 85 h 448"/>
                  <a:gd name="T78" fmla="*/ 94 w 1162"/>
                  <a:gd name="T79" fmla="*/ 131 h 448"/>
                  <a:gd name="T80" fmla="*/ 61 w 1162"/>
                  <a:gd name="T81" fmla="*/ 146 h 448"/>
                  <a:gd name="T82" fmla="*/ 59 w 1162"/>
                  <a:gd name="T83" fmla="*/ 188 h 448"/>
                  <a:gd name="T84" fmla="*/ 39 w 1162"/>
                  <a:gd name="T85" fmla="*/ 196 h 448"/>
                  <a:gd name="T86" fmla="*/ 18 w 1162"/>
                  <a:gd name="T87" fmla="*/ 184 h 448"/>
                  <a:gd name="T88" fmla="*/ 0 w 1162"/>
                  <a:gd name="T89" fmla="*/ 207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62" h="448">
                    <a:moveTo>
                      <a:pt x="1162" y="367"/>
                    </a:moveTo>
                    <a:lnTo>
                      <a:pt x="1142" y="362"/>
                    </a:lnTo>
                    <a:lnTo>
                      <a:pt x="1124" y="384"/>
                    </a:lnTo>
                    <a:lnTo>
                      <a:pt x="1096" y="379"/>
                    </a:lnTo>
                    <a:lnTo>
                      <a:pt x="1065" y="329"/>
                    </a:lnTo>
                    <a:lnTo>
                      <a:pt x="1024" y="326"/>
                    </a:lnTo>
                    <a:lnTo>
                      <a:pt x="1028" y="292"/>
                    </a:lnTo>
                    <a:lnTo>
                      <a:pt x="1012" y="273"/>
                    </a:lnTo>
                    <a:lnTo>
                      <a:pt x="949" y="306"/>
                    </a:lnTo>
                    <a:lnTo>
                      <a:pt x="901" y="304"/>
                    </a:lnTo>
                    <a:lnTo>
                      <a:pt x="884" y="332"/>
                    </a:lnTo>
                    <a:lnTo>
                      <a:pt x="833" y="357"/>
                    </a:lnTo>
                    <a:lnTo>
                      <a:pt x="771" y="416"/>
                    </a:lnTo>
                    <a:lnTo>
                      <a:pt x="738" y="419"/>
                    </a:lnTo>
                    <a:lnTo>
                      <a:pt x="720" y="448"/>
                    </a:lnTo>
                    <a:lnTo>
                      <a:pt x="694" y="384"/>
                    </a:lnTo>
                    <a:lnTo>
                      <a:pt x="628" y="329"/>
                    </a:lnTo>
                    <a:lnTo>
                      <a:pt x="622" y="262"/>
                    </a:lnTo>
                    <a:lnTo>
                      <a:pt x="548" y="182"/>
                    </a:lnTo>
                    <a:lnTo>
                      <a:pt x="551" y="141"/>
                    </a:lnTo>
                    <a:lnTo>
                      <a:pt x="494" y="113"/>
                    </a:lnTo>
                    <a:lnTo>
                      <a:pt x="487" y="100"/>
                    </a:lnTo>
                    <a:lnTo>
                      <a:pt x="499" y="86"/>
                    </a:lnTo>
                    <a:lnTo>
                      <a:pt x="498" y="73"/>
                    </a:lnTo>
                    <a:lnTo>
                      <a:pt x="457" y="63"/>
                    </a:lnTo>
                    <a:lnTo>
                      <a:pt x="445" y="17"/>
                    </a:lnTo>
                    <a:lnTo>
                      <a:pt x="439" y="12"/>
                    </a:lnTo>
                    <a:lnTo>
                      <a:pt x="392" y="22"/>
                    </a:lnTo>
                    <a:lnTo>
                      <a:pt x="361" y="45"/>
                    </a:lnTo>
                    <a:lnTo>
                      <a:pt x="351" y="13"/>
                    </a:lnTo>
                    <a:lnTo>
                      <a:pt x="343" y="0"/>
                    </a:lnTo>
                    <a:lnTo>
                      <a:pt x="312" y="23"/>
                    </a:lnTo>
                    <a:lnTo>
                      <a:pt x="266" y="27"/>
                    </a:lnTo>
                    <a:lnTo>
                      <a:pt x="194" y="61"/>
                    </a:lnTo>
                    <a:lnTo>
                      <a:pt x="150" y="18"/>
                    </a:lnTo>
                    <a:lnTo>
                      <a:pt x="117" y="21"/>
                    </a:lnTo>
                    <a:lnTo>
                      <a:pt x="93" y="50"/>
                    </a:lnTo>
                    <a:lnTo>
                      <a:pt x="73" y="52"/>
                    </a:lnTo>
                    <a:lnTo>
                      <a:pt x="70" y="85"/>
                    </a:lnTo>
                    <a:lnTo>
                      <a:pt x="94" y="131"/>
                    </a:lnTo>
                    <a:lnTo>
                      <a:pt x="61" y="146"/>
                    </a:lnTo>
                    <a:lnTo>
                      <a:pt x="59" y="188"/>
                    </a:lnTo>
                    <a:lnTo>
                      <a:pt x="39" y="196"/>
                    </a:lnTo>
                    <a:lnTo>
                      <a:pt x="18" y="184"/>
                    </a:lnTo>
                    <a:lnTo>
                      <a:pt x="0" y="20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427">
                <a:extLst>
                  <a:ext uri="{FF2B5EF4-FFF2-40B4-BE49-F238E27FC236}">
                    <a16:creationId xmlns:a16="http://schemas.microsoft.com/office/drawing/2014/main" id="{FD157377-537D-3337-E343-EE2BC84748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5" y="798"/>
                <a:ext cx="7" cy="9"/>
              </a:xfrm>
              <a:custGeom>
                <a:avLst/>
                <a:gdLst>
                  <a:gd name="T0" fmla="*/ 5 w 20"/>
                  <a:gd name="T1" fmla="*/ 1 h 28"/>
                  <a:gd name="T2" fmla="*/ 0 w 20"/>
                  <a:gd name="T3" fmla="*/ 22 h 28"/>
                  <a:gd name="T4" fmla="*/ 7 w 20"/>
                  <a:gd name="T5" fmla="*/ 28 h 28"/>
                  <a:gd name="T6" fmla="*/ 14 w 20"/>
                  <a:gd name="T7" fmla="*/ 27 h 28"/>
                  <a:gd name="T8" fmla="*/ 20 w 20"/>
                  <a:gd name="T9" fmla="*/ 14 h 28"/>
                  <a:gd name="T10" fmla="*/ 18 w 20"/>
                  <a:gd name="T11" fmla="*/ 0 h 28"/>
                  <a:gd name="T12" fmla="*/ 5 w 20"/>
                  <a:gd name="T13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5" y="1"/>
                    </a:moveTo>
                    <a:lnTo>
                      <a:pt x="0" y="22"/>
                    </a:lnTo>
                    <a:lnTo>
                      <a:pt x="7" y="28"/>
                    </a:lnTo>
                    <a:lnTo>
                      <a:pt x="14" y="27"/>
                    </a:lnTo>
                    <a:lnTo>
                      <a:pt x="20" y="14"/>
                    </a:lnTo>
                    <a:lnTo>
                      <a:pt x="18" y="0"/>
                    </a:lnTo>
                    <a:lnTo>
                      <a:pt x="5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428">
                <a:extLst>
                  <a:ext uri="{FF2B5EF4-FFF2-40B4-BE49-F238E27FC236}">
                    <a16:creationId xmlns:a16="http://schemas.microsoft.com/office/drawing/2014/main" id="{536A202A-4B6D-4A13-52F6-572C58C5B4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5" y="815"/>
                <a:ext cx="9" cy="8"/>
              </a:xfrm>
              <a:custGeom>
                <a:avLst/>
                <a:gdLst>
                  <a:gd name="T0" fmla="*/ 12 w 27"/>
                  <a:gd name="T1" fmla="*/ 2 h 23"/>
                  <a:gd name="T2" fmla="*/ 0 w 27"/>
                  <a:gd name="T3" fmla="*/ 10 h 23"/>
                  <a:gd name="T4" fmla="*/ 8 w 27"/>
                  <a:gd name="T5" fmla="*/ 23 h 23"/>
                  <a:gd name="T6" fmla="*/ 13 w 27"/>
                  <a:gd name="T7" fmla="*/ 15 h 23"/>
                  <a:gd name="T8" fmla="*/ 27 w 27"/>
                  <a:gd name="T9" fmla="*/ 14 h 23"/>
                  <a:gd name="T10" fmla="*/ 26 w 27"/>
                  <a:gd name="T11" fmla="*/ 0 h 23"/>
                  <a:gd name="T12" fmla="*/ 12 w 27"/>
                  <a:gd name="T13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3">
                    <a:moveTo>
                      <a:pt x="12" y="2"/>
                    </a:moveTo>
                    <a:lnTo>
                      <a:pt x="0" y="10"/>
                    </a:lnTo>
                    <a:lnTo>
                      <a:pt x="8" y="23"/>
                    </a:lnTo>
                    <a:lnTo>
                      <a:pt x="13" y="15"/>
                    </a:lnTo>
                    <a:lnTo>
                      <a:pt x="27" y="14"/>
                    </a:lnTo>
                    <a:lnTo>
                      <a:pt x="26" y="0"/>
                    </a:lnTo>
                    <a:lnTo>
                      <a:pt x="12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429">
                <a:extLst>
                  <a:ext uri="{FF2B5EF4-FFF2-40B4-BE49-F238E27FC236}">
                    <a16:creationId xmlns:a16="http://schemas.microsoft.com/office/drawing/2014/main" id="{30FB9667-D600-1387-C66A-22B658F70B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0" y="829"/>
                <a:ext cx="305" cy="377"/>
              </a:xfrm>
              <a:custGeom>
                <a:avLst/>
                <a:gdLst>
                  <a:gd name="T0" fmla="*/ 900 w 915"/>
                  <a:gd name="T1" fmla="*/ 76 h 1132"/>
                  <a:gd name="T2" fmla="*/ 781 w 915"/>
                  <a:gd name="T3" fmla="*/ 27 h 1132"/>
                  <a:gd name="T4" fmla="*/ 728 w 915"/>
                  <a:gd name="T5" fmla="*/ 112 h 1132"/>
                  <a:gd name="T6" fmla="*/ 671 w 915"/>
                  <a:gd name="T7" fmla="*/ 71 h 1132"/>
                  <a:gd name="T8" fmla="*/ 651 w 915"/>
                  <a:gd name="T9" fmla="*/ 0 h 1132"/>
                  <a:gd name="T10" fmla="*/ 587 w 915"/>
                  <a:gd name="T11" fmla="*/ 32 h 1132"/>
                  <a:gd name="T12" fmla="*/ 463 w 915"/>
                  <a:gd name="T13" fmla="*/ 64 h 1132"/>
                  <a:gd name="T14" fmla="*/ 402 w 915"/>
                  <a:gd name="T15" fmla="*/ 63 h 1132"/>
                  <a:gd name="T16" fmla="*/ 366 w 915"/>
                  <a:gd name="T17" fmla="*/ 32 h 1132"/>
                  <a:gd name="T18" fmla="*/ 214 w 915"/>
                  <a:gd name="T19" fmla="*/ 66 h 1132"/>
                  <a:gd name="T20" fmla="*/ 145 w 915"/>
                  <a:gd name="T21" fmla="*/ 113 h 1132"/>
                  <a:gd name="T22" fmla="*/ 48 w 915"/>
                  <a:gd name="T23" fmla="*/ 156 h 1132"/>
                  <a:gd name="T24" fmla="*/ 29 w 915"/>
                  <a:gd name="T25" fmla="*/ 238 h 1132"/>
                  <a:gd name="T26" fmla="*/ 11 w 915"/>
                  <a:gd name="T27" fmla="*/ 334 h 1132"/>
                  <a:gd name="T28" fmla="*/ 29 w 915"/>
                  <a:gd name="T29" fmla="*/ 385 h 1132"/>
                  <a:gd name="T30" fmla="*/ 131 w 915"/>
                  <a:gd name="T31" fmla="*/ 390 h 1132"/>
                  <a:gd name="T32" fmla="*/ 294 w 915"/>
                  <a:gd name="T33" fmla="*/ 347 h 1132"/>
                  <a:gd name="T34" fmla="*/ 278 w 915"/>
                  <a:gd name="T35" fmla="*/ 390 h 1132"/>
                  <a:gd name="T36" fmla="*/ 294 w 915"/>
                  <a:gd name="T37" fmla="*/ 421 h 1132"/>
                  <a:gd name="T38" fmla="*/ 364 w 915"/>
                  <a:gd name="T39" fmla="*/ 441 h 1132"/>
                  <a:gd name="T40" fmla="*/ 393 w 915"/>
                  <a:gd name="T41" fmla="*/ 479 h 1132"/>
                  <a:gd name="T42" fmla="*/ 300 w 915"/>
                  <a:gd name="T43" fmla="*/ 481 h 1132"/>
                  <a:gd name="T44" fmla="*/ 190 w 915"/>
                  <a:gd name="T45" fmla="*/ 451 h 1132"/>
                  <a:gd name="T46" fmla="*/ 166 w 915"/>
                  <a:gd name="T47" fmla="*/ 413 h 1132"/>
                  <a:gd name="T48" fmla="*/ 131 w 915"/>
                  <a:gd name="T49" fmla="*/ 470 h 1132"/>
                  <a:gd name="T50" fmla="*/ 168 w 915"/>
                  <a:gd name="T51" fmla="*/ 574 h 1132"/>
                  <a:gd name="T52" fmla="*/ 321 w 915"/>
                  <a:gd name="T53" fmla="*/ 567 h 1132"/>
                  <a:gd name="T54" fmla="*/ 359 w 915"/>
                  <a:gd name="T55" fmla="*/ 616 h 1132"/>
                  <a:gd name="T56" fmla="*/ 327 w 915"/>
                  <a:gd name="T57" fmla="*/ 693 h 1132"/>
                  <a:gd name="T58" fmla="*/ 58 w 915"/>
                  <a:gd name="T59" fmla="*/ 698 h 1132"/>
                  <a:gd name="T60" fmla="*/ 119 w 915"/>
                  <a:gd name="T61" fmla="*/ 773 h 1132"/>
                  <a:gd name="T62" fmla="*/ 226 w 915"/>
                  <a:gd name="T63" fmla="*/ 836 h 1132"/>
                  <a:gd name="T64" fmla="*/ 269 w 915"/>
                  <a:gd name="T65" fmla="*/ 940 h 1132"/>
                  <a:gd name="T66" fmla="*/ 262 w 915"/>
                  <a:gd name="T67" fmla="*/ 1015 h 1132"/>
                  <a:gd name="T68" fmla="*/ 332 w 915"/>
                  <a:gd name="T69" fmla="*/ 1048 h 1132"/>
                  <a:gd name="T70" fmla="*/ 410 w 915"/>
                  <a:gd name="T71" fmla="*/ 1021 h 1132"/>
                  <a:gd name="T72" fmla="*/ 413 w 915"/>
                  <a:gd name="T73" fmla="*/ 981 h 1132"/>
                  <a:gd name="T74" fmla="*/ 535 w 915"/>
                  <a:gd name="T75" fmla="*/ 996 h 1132"/>
                  <a:gd name="T76" fmla="*/ 566 w 915"/>
                  <a:gd name="T77" fmla="*/ 966 h 1132"/>
                  <a:gd name="T78" fmla="*/ 609 w 915"/>
                  <a:gd name="T79" fmla="*/ 989 h 1132"/>
                  <a:gd name="T80" fmla="*/ 663 w 915"/>
                  <a:gd name="T81" fmla="*/ 1072 h 1132"/>
                  <a:gd name="T82" fmla="*/ 752 w 915"/>
                  <a:gd name="T83" fmla="*/ 1083 h 1132"/>
                  <a:gd name="T84" fmla="*/ 877 w 915"/>
                  <a:gd name="T85" fmla="*/ 1132 h 1132"/>
                  <a:gd name="T86" fmla="*/ 904 w 915"/>
                  <a:gd name="T87" fmla="*/ 1062 h 1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132">
                    <a:moveTo>
                      <a:pt x="895" y="98"/>
                    </a:moveTo>
                    <a:lnTo>
                      <a:pt x="900" y="76"/>
                    </a:lnTo>
                    <a:lnTo>
                      <a:pt x="891" y="58"/>
                    </a:lnTo>
                    <a:lnTo>
                      <a:pt x="781" y="27"/>
                    </a:lnTo>
                    <a:lnTo>
                      <a:pt x="757" y="50"/>
                    </a:lnTo>
                    <a:lnTo>
                      <a:pt x="728" y="112"/>
                    </a:lnTo>
                    <a:lnTo>
                      <a:pt x="698" y="75"/>
                    </a:lnTo>
                    <a:lnTo>
                      <a:pt x="671" y="71"/>
                    </a:lnTo>
                    <a:lnTo>
                      <a:pt x="659" y="12"/>
                    </a:lnTo>
                    <a:lnTo>
                      <a:pt x="651" y="0"/>
                    </a:lnTo>
                    <a:lnTo>
                      <a:pt x="619" y="9"/>
                    </a:lnTo>
                    <a:lnTo>
                      <a:pt x="587" y="32"/>
                    </a:lnTo>
                    <a:lnTo>
                      <a:pt x="512" y="25"/>
                    </a:lnTo>
                    <a:lnTo>
                      <a:pt x="463" y="64"/>
                    </a:lnTo>
                    <a:lnTo>
                      <a:pt x="423" y="67"/>
                    </a:lnTo>
                    <a:lnTo>
                      <a:pt x="402" y="63"/>
                    </a:lnTo>
                    <a:lnTo>
                      <a:pt x="393" y="43"/>
                    </a:lnTo>
                    <a:lnTo>
                      <a:pt x="366" y="32"/>
                    </a:lnTo>
                    <a:lnTo>
                      <a:pt x="281" y="67"/>
                    </a:lnTo>
                    <a:lnTo>
                      <a:pt x="214" y="66"/>
                    </a:lnTo>
                    <a:lnTo>
                      <a:pt x="196" y="88"/>
                    </a:lnTo>
                    <a:lnTo>
                      <a:pt x="145" y="113"/>
                    </a:lnTo>
                    <a:lnTo>
                      <a:pt x="99" y="124"/>
                    </a:lnTo>
                    <a:lnTo>
                      <a:pt x="48" y="156"/>
                    </a:lnTo>
                    <a:lnTo>
                      <a:pt x="32" y="190"/>
                    </a:lnTo>
                    <a:lnTo>
                      <a:pt x="29" y="238"/>
                    </a:lnTo>
                    <a:lnTo>
                      <a:pt x="7" y="287"/>
                    </a:lnTo>
                    <a:lnTo>
                      <a:pt x="11" y="334"/>
                    </a:lnTo>
                    <a:lnTo>
                      <a:pt x="0" y="355"/>
                    </a:lnTo>
                    <a:lnTo>
                      <a:pt x="29" y="385"/>
                    </a:lnTo>
                    <a:lnTo>
                      <a:pt x="82" y="374"/>
                    </a:lnTo>
                    <a:lnTo>
                      <a:pt x="131" y="390"/>
                    </a:lnTo>
                    <a:lnTo>
                      <a:pt x="221" y="361"/>
                    </a:lnTo>
                    <a:lnTo>
                      <a:pt x="294" y="347"/>
                    </a:lnTo>
                    <a:lnTo>
                      <a:pt x="295" y="354"/>
                    </a:lnTo>
                    <a:lnTo>
                      <a:pt x="278" y="390"/>
                    </a:lnTo>
                    <a:lnTo>
                      <a:pt x="273" y="410"/>
                    </a:lnTo>
                    <a:lnTo>
                      <a:pt x="294" y="421"/>
                    </a:lnTo>
                    <a:lnTo>
                      <a:pt x="360" y="409"/>
                    </a:lnTo>
                    <a:lnTo>
                      <a:pt x="364" y="441"/>
                    </a:lnTo>
                    <a:lnTo>
                      <a:pt x="399" y="472"/>
                    </a:lnTo>
                    <a:lnTo>
                      <a:pt x="393" y="479"/>
                    </a:lnTo>
                    <a:lnTo>
                      <a:pt x="352" y="470"/>
                    </a:lnTo>
                    <a:lnTo>
                      <a:pt x="300" y="481"/>
                    </a:lnTo>
                    <a:lnTo>
                      <a:pt x="211" y="462"/>
                    </a:lnTo>
                    <a:lnTo>
                      <a:pt x="190" y="451"/>
                    </a:lnTo>
                    <a:lnTo>
                      <a:pt x="180" y="418"/>
                    </a:lnTo>
                    <a:lnTo>
                      <a:pt x="166" y="413"/>
                    </a:lnTo>
                    <a:lnTo>
                      <a:pt x="150" y="449"/>
                    </a:lnTo>
                    <a:lnTo>
                      <a:pt x="131" y="470"/>
                    </a:lnTo>
                    <a:lnTo>
                      <a:pt x="161" y="508"/>
                    </a:lnTo>
                    <a:lnTo>
                      <a:pt x="168" y="574"/>
                    </a:lnTo>
                    <a:lnTo>
                      <a:pt x="223" y="529"/>
                    </a:lnTo>
                    <a:lnTo>
                      <a:pt x="321" y="567"/>
                    </a:lnTo>
                    <a:lnTo>
                      <a:pt x="344" y="591"/>
                    </a:lnTo>
                    <a:lnTo>
                      <a:pt x="359" y="616"/>
                    </a:lnTo>
                    <a:lnTo>
                      <a:pt x="351" y="671"/>
                    </a:lnTo>
                    <a:lnTo>
                      <a:pt x="327" y="693"/>
                    </a:lnTo>
                    <a:lnTo>
                      <a:pt x="265" y="679"/>
                    </a:lnTo>
                    <a:lnTo>
                      <a:pt x="58" y="698"/>
                    </a:lnTo>
                    <a:lnTo>
                      <a:pt x="27" y="722"/>
                    </a:lnTo>
                    <a:lnTo>
                      <a:pt x="119" y="773"/>
                    </a:lnTo>
                    <a:lnTo>
                      <a:pt x="161" y="789"/>
                    </a:lnTo>
                    <a:lnTo>
                      <a:pt x="226" y="836"/>
                    </a:lnTo>
                    <a:lnTo>
                      <a:pt x="258" y="894"/>
                    </a:lnTo>
                    <a:lnTo>
                      <a:pt x="269" y="940"/>
                    </a:lnTo>
                    <a:lnTo>
                      <a:pt x="273" y="980"/>
                    </a:lnTo>
                    <a:lnTo>
                      <a:pt x="262" y="1015"/>
                    </a:lnTo>
                    <a:lnTo>
                      <a:pt x="263" y="1028"/>
                    </a:lnTo>
                    <a:lnTo>
                      <a:pt x="332" y="1048"/>
                    </a:lnTo>
                    <a:lnTo>
                      <a:pt x="379" y="1044"/>
                    </a:lnTo>
                    <a:lnTo>
                      <a:pt x="410" y="1021"/>
                    </a:lnTo>
                    <a:lnTo>
                      <a:pt x="407" y="987"/>
                    </a:lnTo>
                    <a:lnTo>
                      <a:pt x="413" y="981"/>
                    </a:lnTo>
                    <a:lnTo>
                      <a:pt x="474" y="982"/>
                    </a:lnTo>
                    <a:lnTo>
                      <a:pt x="535" y="996"/>
                    </a:lnTo>
                    <a:lnTo>
                      <a:pt x="549" y="995"/>
                    </a:lnTo>
                    <a:lnTo>
                      <a:pt x="566" y="966"/>
                    </a:lnTo>
                    <a:lnTo>
                      <a:pt x="579" y="959"/>
                    </a:lnTo>
                    <a:lnTo>
                      <a:pt x="609" y="989"/>
                    </a:lnTo>
                    <a:lnTo>
                      <a:pt x="634" y="1034"/>
                    </a:lnTo>
                    <a:lnTo>
                      <a:pt x="663" y="1072"/>
                    </a:lnTo>
                    <a:lnTo>
                      <a:pt x="712" y="1087"/>
                    </a:lnTo>
                    <a:lnTo>
                      <a:pt x="752" y="1083"/>
                    </a:lnTo>
                    <a:lnTo>
                      <a:pt x="795" y="1113"/>
                    </a:lnTo>
                    <a:lnTo>
                      <a:pt x="877" y="1132"/>
                    </a:lnTo>
                    <a:lnTo>
                      <a:pt x="901" y="1109"/>
                    </a:lnTo>
                    <a:lnTo>
                      <a:pt x="904" y="1062"/>
                    </a:lnTo>
                    <a:lnTo>
                      <a:pt x="915" y="104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430">
                <a:extLst>
                  <a:ext uri="{FF2B5EF4-FFF2-40B4-BE49-F238E27FC236}">
                    <a16:creationId xmlns:a16="http://schemas.microsoft.com/office/drawing/2014/main" id="{5A26D971-153A-F58A-8B38-C446D24E2D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" y="861"/>
                <a:ext cx="24" cy="183"/>
              </a:xfrm>
              <a:custGeom>
                <a:avLst/>
                <a:gdLst>
                  <a:gd name="T0" fmla="*/ 3 w 70"/>
                  <a:gd name="T1" fmla="*/ 0 h 548"/>
                  <a:gd name="T2" fmla="*/ 0 w 70"/>
                  <a:gd name="T3" fmla="*/ 33 h 548"/>
                  <a:gd name="T4" fmla="*/ 9 w 70"/>
                  <a:gd name="T5" fmla="*/ 72 h 548"/>
                  <a:gd name="T6" fmla="*/ 17 w 70"/>
                  <a:gd name="T7" fmla="*/ 79 h 548"/>
                  <a:gd name="T8" fmla="*/ 45 w 70"/>
                  <a:gd name="T9" fmla="*/ 95 h 548"/>
                  <a:gd name="T10" fmla="*/ 41 w 70"/>
                  <a:gd name="T11" fmla="*/ 117 h 548"/>
                  <a:gd name="T12" fmla="*/ 55 w 70"/>
                  <a:gd name="T13" fmla="*/ 122 h 548"/>
                  <a:gd name="T14" fmla="*/ 70 w 70"/>
                  <a:gd name="T15" fmla="*/ 147 h 548"/>
                  <a:gd name="T16" fmla="*/ 27 w 70"/>
                  <a:gd name="T17" fmla="*/ 191 h 548"/>
                  <a:gd name="T18" fmla="*/ 22 w 70"/>
                  <a:gd name="T19" fmla="*/ 205 h 548"/>
                  <a:gd name="T20" fmla="*/ 30 w 70"/>
                  <a:gd name="T21" fmla="*/ 225 h 548"/>
                  <a:gd name="T22" fmla="*/ 60 w 70"/>
                  <a:gd name="T23" fmla="*/ 248 h 548"/>
                  <a:gd name="T24" fmla="*/ 22 w 70"/>
                  <a:gd name="T25" fmla="*/ 273 h 548"/>
                  <a:gd name="T26" fmla="*/ 18 w 70"/>
                  <a:gd name="T27" fmla="*/ 306 h 548"/>
                  <a:gd name="T28" fmla="*/ 47 w 70"/>
                  <a:gd name="T29" fmla="*/ 331 h 548"/>
                  <a:gd name="T30" fmla="*/ 45 w 70"/>
                  <a:gd name="T31" fmla="*/ 378 h 548"/>
                  <a:gd name="T32" fmla="*/ 46 w 70"/>
                  <a:gd name="T33" fmla="*/ 398 h 548"/>
                  <a:gd name="T34" fmla="*/ 61 w 70"/>
                  <a:gd name="T35" fmla="*/ 403 h 548"/>
                  <a:gd name="T36" fmla="*/ 42 w 70"/>
                  <a:gd name="T37" fmla="*/ 424 h 548"/>
                  <a:gd name="T38" fmla="*/ 64 w 70"/>
                  <a:gd name="T39" fmla="*/ 443 h 548"/>
                  <a:gd name="T40" fmla="*/ 60 w 70"/>
                  <a:gd name="T41" fmla="*/ 470 h 548"/>
                  <a:gd name="T42" fmla="*/ 36 w 70"/>
                  <a:gd name="T43" fmla="*/ 493 h 548"/>
                  <a:gd name="T44" fmla="*/ 38 w 70"/>
                  <a:gd name="T45" fmla="*/ 519 h 548"/>
                  <a:gd name="T46" fmla="*/ 53 w 70"/>
                  <a:gd name="T47" fmla="*/ 531 h 548"/>
                  <a:gd name="T48" fmla="*/ 54 w 70"/>
                  <a:gd name="T49" fmla="*/ 545 h 548"/>
                  <a:gd name="T50" fmla="*/ 20 w 70"/>
                  <a:gd name="T51" fmla="*/ 548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0" h="548">
                    <a:moveTo>
                      <a:pt x="3" y="0"/>
                    </a:moveTo>
                    <a:lnTo>
                      <a:pt x="0" y="33"/>
                    </a:lnTo>
                    <a:lnTo>
                      <a:pt x="9" y="72"/>
                    </a:lnTo>
                    <a:lnTo>
                      <a:pt x="17" y="79"/>
                    </a:lnTo>
                    <a:lnTo>
                      <a:pt x="45" y="95"/>
                    </a:lnTo>
                    <a:lnTo>
                      <a:pt x="41" y="117"/>
                    </a:lnTo>
                    <a:lnTo>
                      <a:pt x="55" y="122"/>
                    </a:lnTo>
                    <a:lnTo>
                      <a:pt x="70" y="147"/>
                    </a:lnTo>
                    <a:lnTo>
                      <a:pt x="27" y="191"/>
                    </a:lnTo>
                    <a:lnTo>
                      <a:pt x="22" y="205"/>
                    </a:lnTo>
                    <a:lnTo>
                      <a:pt x="30" y="225"/>
                    </a:lnTo>
                    <a:lnTo>
                      <a:pt x="60" y="248"/>
                    </a:lnTo>
                    <a:lnTo>
                      <a:pt x="22" y="273"/>
                    </a:lnTo>
                    <a:lnTo>
                      <a:pt x="18" y="306"/>
                    </a:lnTo>
                    <a:lnTo>
                      <a:pt x="47" y="331"/>
                    </a:lnTo>
                    <a:lnTo>
                      <a:pt x="45" y="378"/>
                    </a:lnTo>
                    <a:lnTo>
                      <a:pt x="46" y="398"/>
                    </a:lnTo>
                    <a:lnTo>
                      <a:pt x="61" y="403"/>
                    </a:lnTo>
                    <a:lnTo>
                      <a:pt x="42" y="424"/>
                    </a:lnTo>
                    <a:lnTo>
                      <a:pt x="64" y="443"/>
                    </a:lnTo>
                    <a:lnTo>
                      <a:pt x="60" y="470"/>
                    </a:lnTo>
                    <a:lnTo>
                      <a:pt x="36" y="493"/>
                    </a:lnTo>
                    <a:lnTo>
                      <a:pt x="38" y="519"/>
                    </a:lnTo>
                    <a:lnTo>
                      <a:pt x="53" y="531"/>
                    </a:lnTo>
                    <a:lnTo>
                      <a:pt x="54" y="545"/>
                    </a:lnTo>
                    <a:lnTo>
                      <a:pt x="20" y="54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431">
                <a:extLst>
                  <a:ext uri="{FF2B5EF4-FFF2-40B4-BE49-F238E27FC236}">
                    <a16:creationId xmlns:a16="http://schemas.microsoft.com/office/drawing/2014/main" id="{C0F1BA8E-0C95-F6A3-1DDE-3BF6C73471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4" y="1044"/>
                <a:ext cx="327" cy="79"/>
              </a:xfrm>
              <a:custGeom>
                <a:avLst/>
                <a:gdLst>
                  <a:gd name="T0" fmla="*/ 0 w 980"/>
                  <a:gd name="T1" fmla="*/ 0 h 236"/>
                  <a:gd name="T2" fmla="*/ 28 w 980"/>
                  <a:gd name="T3" fmla="*/ 10 h 236"/>
                  <a:gd name="T4" fmla="*/ 102 w 980"/>
                  <a:gd name="T5" fmla="*/ 10 h 236"/>
                  <a:gd name="T6" fmla="*/ 110 w 980"/>
                  <a:gd name="T7" fmla="*/ 23 h 236"/>
                  <a:gd name="T8" fmla="*/ 98 w 980"/>
                  <a:gd name="T9" fmla="*/ 44 h 236"/>
                  <a:gd name="T10" fmla="*/ 113 w 980"/>
                  <a:gd name="T11" fmla="*/ 57 h 236"/>
                  <a:gd name="T12" fmla="*/ 172 w 980"/>
                  <a:gd name="T13" fmla="*/ 38 h 236"/>
                  <a:gd name="T14" fmla="*/ 186 w 980"/>
                  <a:gd name="T15" fmla="*/ 57 h 236"/>
                  <a:gd name="T16" fmla="*/ 208 w 980"/>
                  <a:gd name="T17" fmla="*/ 61 h 236"/>
                  <a:gd name="T18" fmla="*/ 222 w 980"/>
                  <a:gd name="T19" fmla="*/ 73 h 236"/>
                  <a:gd name="T20" fmla="*/ 248 w 980"/>
                  <a:gd name="T21" fmla="*/ 64 h 236"/>
                  <a:gd name="T22" fmla="*/ 269 w 980"/>
                  <a:gd name="T23" fmla="*/ 76 h 236"/>
                  <a:gd name="T24" fmla="*/ 288 w 980"/>
                  <a:gd name="T25" fmla="*/ 53 h 236"/>
                  <a:gd name="T26" fmla="*/ 328 w 980"/>
                  <a:gd name="T27" fmla="*/ 57 h 236"/>
                  <a:gd name="T28" fmla="*/ 338 w 980"/>
                  <a:gd name="T29" fmla="*/ 22 h 236"/>
                  <a:gd name="T30" fmla="*/ 351 w 980"/>
                  <a:gd name="T31" fmla="*/ 14 h 236"/>
                  <a:gd name="T32" fmla="*/ 405 w 980"/>
                  <a:gd name="T33" fmla="*/ 16 h 236"/>
                  <a:gd name="T34" fmla="*/ 426 w 980"/>
                  <a:gd name="T35" fmla="*/ 27 h 236"/>
                  <a:gd name="T36" fmla="*/ 443 w 980"/>
                  <a:gd name="T37" fmla="*/ 66 h 236"/>
                  <a:gd name="T38" fmla="*/ 483 w 980"/>
                  <a:gd name="T39" fmla="*/ 62 h 236"/>
                  <a:gd name="T40" fmla="*/ 518 w 980"/>
                  <a:gd name="T41" fmla="*/ 72 h 236"/>
                  <a:gd name="T42" fmla="*/ 546 w 980"/>
                  <a:gd name="T43" fmla="*/ 97 h 236"/>
                  <a:gd name="T44" fmla="*/ 580 w 980"/>
                  <a:gd name="T45" fmla="*/ 100 h 236"/>
                  <a:gd name="T46" fmla="*/ 596 w 980"/>
                  <a:gd name="T47" fmla="*/ 125 h 236"/>
                  <a:gd name="T48" fmla="*/ 606 w 980"/>
                  <a:gd name="T49" fmla="*/ 165 h 236"/>
                  <a:gd name="T50" fmla="*/ 624 w 980"/>
                  <a:gd name="T51" fmla="*/ 137 h 236"/>
                  <a:gd name="T52" fmla="*/ 650 w 980"/>
                  <a:gd name="T53" fmla="*/ 141 h 236"/>
                  <a:gd name="T54" fmla="*/ 670 w 980"/>
                  <a:gd name="T55" fmla="*/ 139 h 236"/>
                  <a:gd name="T56" fmla="*/ 689 w 980"/>
                  <a:gd name="T57" fmla="*/ 123 h 236"/>
                  <a:gd name="T58" fmla="*/ 694 w 980"/>
                  <a:gd name="T59" fmla="*/ 163 h 236"/>
                  <a:gd name="T60" fmla="*/ 677 w 980"/>
                  <a:gd name="T61" fmla="*/ 205 h 236"/>
                  <a:gd name="T62" fmla="*/ 678 w 980"/>
                  <a:gd name="T63" fmla="*/ 219 h 236"/>
                  <a:gd name="T64" fmla="*/ 686 w 980"/>
                  <a:gd name="T65" fmla="*/ 232 h 236"/>
                  <a:gd name="T66" fmla="*/ 706 w 980"/>
                  <a:gd name="T67" fmla="*/ 236 h 236"/>
                  <a:gd name="T68" fmla="*/ 770 w 980"/>
                  <a:gd name="T69" fmla="*/ 189 h 236"/>
                  <a:gd name="T70" fmla="*/ 775 w 980"/>
                  <a:gd name="T71" fmla="*/ 169 h 236"/>
                  <a:gd name="T72" fmla="*/ 804 w 980"/>
                  <a:gd name="T73" fmla="*/ 133 h 236"/>
                  <a:gd name="T74" fmla="*/ 795 w 980"/>
                  <a:gd name="T75" fmla="*/ 100 h 236"/>
                  <a:gd name="T76" fmla="*/ 881 w 980"/>
                  <a:gd name="T77" fmla="*/ 92 h 236"/>
                  <a:gd name="T78" fmla="*/ 912 w 980"/>
                  <a:gd name="T79" fmla="*/ 129 h 236"/>
                  <a:gd name="T80" fmla="*/ 921 w 980"/>
                  <a:gd name="T81" fmla="*/ 162 h 236"/>
                  <a:gd name="T82" fmla="*/ 960 w 980"/>
                  <a:gd name="T83" fmla="*/ 145 h 236"/>
                  <a:gd name="T84" fmla="*/ 980 w 980"/>
                  <a:gd name="T85" fmla="*/ 143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80" h="236">
                    <a:moveTo>
                      <a:pt x="0" y="0"/>
                    </a:moveTo>
                    <a:lnTo>
                      <a:pt x="28" y="10"/>
                    </a:lnTo>
                    <a:lnTo>
                      <a:pt x="102" y="10"/>
                    </a:lnTo>
                    <a:lnTo>
                      <a:pt x="110" y="23"/>
                    </a:lnTo>
                    <a:lnTo>
                      <a:pt x="98" y="44"/>
                    </a:lnTo>
                    <a:lnTo>
                      <a:pt x="113" y="57"/>
                    </a:lnTo>
                    <a:lnTo>
                      <a:pt x="172" y="38"/>
                    </a:lnTo>
                    <a:lnTo>
                      <a:pt x="186" y="57"/>
                    </a:lnTo>
                    <a:lnTo>
                      <a:pt x="208" y="61"/>
                    </a:lnTo>
                    <a:lnTo>
                      <a:pt x="222" y="73"/>
                    </a:lnTo>
                    <a:lnTo>
                      <a:pt x="248" y="64"/>
                    </a:lnTo>
                    <a:lnTo>
                      <a:pt x="269" y="76"/>
                    </a:lnTo>
                    <a:lnTo>
                      <a:pt x="288" y="53"/>
                    </a:lnTo>
                    <a:lnTo>
                      <a:pt x="328" y="57"/>
                    </a:lnTo>
                    <a:lnTo>
                      <a:pt x="338" y="22"/>
                    </a:lnTo>
                    <a:lnTo>
                      <a:pt x="351" y="14"/>
                    </a:lnTo>
                    <a:lnTo>
                      <a:pt x="405" y="16"/>
                    </a:lnTo>
                    <a:lnTo>
                      <a:pt x="426" y="27"/>
                    </a:lnTo>
                    <a:lnTo>
                      <a:pt x="443" y="66"/>
                    </a:lnTo>
                    <a:lnTo>
                      <a:pt x="483" y="62"/>
                    </a:lnTo>
                    <a:lnTo>
                      <a:pt x="518" y="72"/>
                    </a:lnTo>
                    <a:lnTo>
                      <a:pt x="546" y="97"/>
                    </a:lnTo>
                    <a:lnTo>
                      <a:pt x="580" y="100"/>
                    </a:lnTo>
                    <a:lnTo>
                      <a:pt x="596" y="125"/>
                    </a:lnTo>
                    <a:lnTo>
                      <a:pt x="606" y="165"/>
                    </a:lnTo>
                    <a:lnTo>
                      <a:pt x="624" y="137"/>
                    </a:lnTo>
                    <a:lnTo>
                      <a:pt x="650" y="141"/>
                    </a:lnTo>
                    <a:lnTo>
                      <a:pt x="670" y="139"/>
                    </a:lnTo>
                    <a:lnTo>
                      <a:pt x="689" y="123"/>
                    </a:lnTo>
                    <a:lnTo>
                      <a:pt x="694" y="163"/>
                    </a:lnTo>
                    <a:lnTo>
                      <a:pt x="677" y="205"/>
                    </a:lnTo>
                    <a:lnTo>
                      <a:pt x="678" y="219"/>
                    </a:lnTo>
                    <a:lnTo>
                      <a:pt x="686" y="232"/>
                    </a:lnTo>
                    <a:lnTo>
                      <a:pt x="706" y="236"/>
                    </a:lnTo>
                    <a:lnTo>
                      <a:pt x="770" y="189"/>
                    </a:lnTo>
                    <a:lnTo>
                      <a:pt x="775" y="169"/>
                    </a:lnTo>
                    <a:lnTo>
                      <a:pt x="804" y="133"/>
                    </a:lnTo>
                    <a:lnTo>
                      <a:pt x="795" y="100"/>
                    </a:lnTo>
                    <a:lnTo>
                      <a:pt x="881" y="92"/>
                    </a:lnTo>
                    <a:lnTo>
                      <a:pt x="912" y="129"/>
                    </a:lnTo>
                    <a:lnTo>
                      <a:pt x="921" y="162"/>
                    </a:lnTo>
                    <a:lnTo>
                      <a:pt x="960" y="145"/>
                    </a:lnTo>
                    <a:lnTo>
                      <a:pt x="980" y="14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432">
                <a:extLst>
                  <a:ext uri="{FF2B5EF4-FFF2-40B4-BE49-F238E27FC236}">
                    <a16:creationId xmlns:a16="http://schemas.microsoft.com/office/drawing/2014/main" id="{97AC4ADC-3739-D25C-9FB6-A44E07A136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5" y="893"/>
                <a:ext cx="22" cy="14"/>
              </a:xfrm>
              <a:custGeom>
                <a:avLst/>
                <a:gdLst>
                  <a:gd name="T0" fmla="*/ 24 w 66"/>
                  <a:gd name="T1" fmla="*/ 3 h 44"/>
                  <a:gd name="T2" fmla="*/ 25 w 66"/>
                  <a:gd name="T3" fmla="*/ 10 h 44"/>
                  <a:gd name="T4" fmla="*/ 5 w 66"/>
                  <a:gd name="T5" fmla="*/ 18 h 44"/>
                  <a:gd name="T6" fmla="*/ 0 w 66"/>
                  <a:gd name="T7" fmla="*/ 26 h 44"/>
                  <a:gd name="T8" fmla="*/ 0 w 66"/>
                  <a:gd name="T9" fmla="*/ 32 h 44"/>
                  <a:gd name="T10" fmla="*/ 12 w 66"/>
                  <a:gd name="T11" fmla="*/ 24 h 44"/>
                  <a:gd name="T12" fmla="*/ 26 w 66"/>
                  <a:gd name="T13" fmla="*/ 23 h 44"/>
                  <a:gd name="T14" fmla="*/ 27 w 66"/>
                  <a:gd name="T15" fmla="*/ 36 h 44"/>
                  <a:gd name="T16" fmla="*/ 21 w 66"/>
                  <a:gd name="T17" fmla="*/ 36 h 44"/>
                  <a:gd name="T18" fmla="*/ 21 w 66"/>
                  <a:gd name="T19" fmla="*/ 44 h 44"/>
                  <a:gd name="T20" fmla="*/ 35 w 66"/>
                  <a:gd name="T21" fmla="*/ 43 h 44"/>
                  <a:gd name="T22" fmla="*/ 41 w 66"/>
                  <a:gd name="T23" fmla="*/ 35 h 44"/>
                  <a:gd name="T24" fmla="*/ 61 w 66"/>
                  <a:gd name="T25" fmla="*/ 33 h 44"/>
                  <a:gd name="T26" fmla="*/ 66 w 66"/>
                  <a:gd name="T27" fmla="*/ 26 h 44"/>
                  <a:gd name="T28" fmla="*/ 59 w 66"/>
                  <a:gd name="T29" fmla="*/ 13 h 44"/>
                  <a:gd name="T30" fmla="*/ 65 w 66"/>
                  <a:gd name="T31" fmla="*/ 6 h 44"/>
                  <a:gd name="T32" fmla="*/ 50 w 66"/>
                  <a:gd name="T33" fmla="*/ 0 h 44"/>
                  <a:gd name="T34" fmla="*/ 45 w 66"/>
                  <a:gd name="T35" fmla="*/ 8 h 44"/>
                  <a:gd name="T36" fmla="*/ 38 w 66"/>
                  <a:gd name="T37" fmla="*/ 1 h 44"/>
                  <a:gd name="T38" fmla="*/ 24 w 66"/>
                  <a:gd name="T39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6" h="44">
                    <a:moveTo>
                      <a:pt x="24" y="3"/>
                    </a:moveTo>
                    <a:lnTo>
                      <a:pt x="25" y="10"/>
                    </a:lnTo>
                    <a:lnTo>
                      <a:pt x="5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12" y="24"/>
                    </a:lnTo>
                    <a:lnTo>
                      <a:pt x="26" y="23"/>
                    </a:lnTo>
                    <a:lnTo>
                      <a:pt x="27" y="36"/>
                    </a:lnTo>
                    <a:lnTo>
                      <a:pt x="21" y="36"/>
                    </a:lnTo>
                    <a:lnTo>
                      <a:pt x="21" y="44"/>
                    </a:lnTo>
                    <a:lnTo>
                      <a:pt x="35" y="43"/>
                    </a:lnTo>
                    <a:lnTo>
                      <a:pt x="41" y="35"/>
                    </a:lnTo>
                    <a:lnTo>
                      <a:pt x="61" y="33"/>
                    </a:lnTo>
                    <a:lnTo>
                      <a:pt x="66" y="26"/>
                    </a:lnTo>
                    <a:lnTo>
                      <a:pt x="59" y="13"/>
                    </a:lnTo>
                    <a:lnTo>
                      <a:pt x="65" y="6"/>
                    </a:lnTo>
                    <a:lnTo>
                      <a:pt x="50" y="0"/>
                    </a:lnTo>
                    <a:lnTo>
                      <a:pt x="45" y="8"/>
                    </a:lnTo>
                    <a:lnTo>
                      <a:pt x="38" y="1"/>
                    </a:lnTo>
                    <a:lnTo>
                      <a:pt x="24" y="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433">
                <a:extLst>
                  <a:ext uri="{FF2B5EF4-FFF2-40B4-BE49-F238E27FC236}">
                    <a16:creationId xmlns:a16="http://schemas.microsoft.com/office/drawing/2014/main" id="{3DE2EEB7-0050-A181-E66D-B42188946A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5" y="924"/>
                <a:ext cx="5" cy="7"/>
              </a:xfrm>
              <a:custGeom>
                <a:avLst/>
                <a:gdLst>
                  <a:gd name="T0" fmla="*/ 15 w 15"/>
                  <a:gd name="T1" fmla="*/ 19 h 20"/>
                  <a:gd name="T2" fmla="*/ 6 w 15"/>
                  <a:gd name="T3" fmla="*/ 0 h 20"/>
                  <a:gd name="T4" fmla="*/ 0 w 15"/>
                  <a:gd name="T5" fmla="*/ 8 h 20"/>
                  <a:gd name="T6" fmla="*/ 2 w 15"/>
                  <a:gd name="T7" fmla="*/ 20 h 20"/>
                  <a:gd name="T8" fmla="*/ 15 w 15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15" y="19"/>
                    </a:moveTo>
                    <a:lnTo>
                      <a:pt x="6" y="0"/>
                    </a:lnTo>
                    <a:lnTo>
                      <a:pt x="0" y="8"/>
                    </a:lnTo>
                    <a:lnTo>
                      <a:pt x="2" y="20"/>
                    </a:lnTo>
                    <a:lnTo>
                      <a:pt x="15" y="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434">
                <a:extLst>
                  <a:ext uri="{FF2B5EF4-FFF2-40B4-BE49-F238E27FC236}">
                    <a16:creationId xmlns:a16="http://schemas.microsoft.com/office/drawing/2014/main" id="{9984F877-77C0-9D59-2230-9FE0C490B1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5" y="1214"/>
                <a:ext cx="5" cy="7"/>
              </a:xfrm>
              <a:custGeom>
                <a:avLst/>
                <a:gdLst>
                  <a:gd name="T0" fmla="*/ 4 w 13"/>
                  <a:gd name="T1" fmla="*/ 0 h 21"/>
                  <a:gd name="T2" fmla="*/ 0 w 13"/>
                  <a:gd name="T3" fmla="*/ 21 h 21"/>
                  <a:gd name="T4" fmla="*/ 13 w 13"/>
                  <a:gd name="T5" fmla="*/ 20 h 21"/>
                  <a:gd name="T6" fmla="*/ 12 w 13"/>
                  <a:gd name="T7" fmla="*/ 6 h 21"/>
                  <a:gd name="T8" fmla="*/ 4 w 13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1">
                    <a:moveTo>
                      <a:pt x="4" y="0"/>
                    </a:moveTo>
                    <a:lnTo>
                      <a:pt x="0" y="21"/>
                    </a:lnTo>
                    <a:lnTo>
                      <a:pt x="13" y="20"/>
                    </a:lnTo>
                    <a:lnTo>
                      <a:pt x="12" y="6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435">
                <a:extLst>
                  <a:ext uri="{FF2B5EF4-FFF2-40B4-BE49-F238E27FC236}">
                    <a16:creationId xmlns:a16="http://schemas.microsoft.com/office/drawing/2014/main" id="{DFAA5CF0-494F-66CC-8140-06DD263A9E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0" y="1044"/>
                <a:ext cx="82" cy="140"/>
              </a:xfrm>
              <a:custGeom>
                <a:avLst/>
                <a:gdLst>
                  <a:gd name="T0" fmla="*/ 133 w 247"/>
                  <a:gd name="T1" fmla="*/ 0 h 420"/>
                  <a:gd name="T2" fmla="*/ 23 w 247"/>
                  <a:gd name="T3" fmla="*/ 43 h 420"/>
                  <a:gd name="T4" fmla="*/ 0 w 247"/>
                  <a:gd name="T5" fmla="*/ 86 h 420"/>
                  <a:gd name="T6" fmla="*/ 22 w 247"/>
                  <a:gd name="T7" fmla="*/ 98 h 420"/>
                  <a:gd name="T8" fmla="*/ 18 w 247"/>
                  <a:gd name="T9" fmla="*/ 131 h 420"/>
                  <a:gd name="T10" fmla="*/ 39 w 247"/>
                  <a:gd name="T11" fmla="*/ 142 h 420"/>
                  <a:gd name="T12" fmla="*/ 60 w 247"/>
                  <a:gd name="T13" fmla="*/ 227 h 420"/>
                  <a:gd name="T14" fmla="*/ 121 w 247"/>
                  <a:gd name="T15" fmla="*/ 228 h 420"/>
                  <a:gd name="T16" fmla="*/ 141 w 247"/>
                  <a:gd name="T17" fmla="*/ 234 h 420"/>
                  <a:gd name="T18" fmla="*/ 170 w 247"/>
                  <a:gd name="T19" fmla="*/ 252 h 420"/>
                  <a:gd name="T20" fmla="*/ 187 w 247"/>
                  <a:gd name="T21" fmla="*/ 283 h 420"/>
                  <a:gd name="T22" fmla="*/ 231 w 247"/>
                  <a:gd name="T23" fmla="*/ 259 h 420"/>
                  <a:gd name="T24" fmla="*/ 247 w 247"/>
                  <a:gd name="T25" fmla="*/ 278 h 420"/>
                  <a:gd name="T26" fmla="*/ 244 w 247"/>
                  <a:gd name="T27" fmla="*/ 318 h 420"/>
                  <a:gd name="T28" fmla="*/ 231 w 247"/>
                  <a:gd name="T29" fmla="*/ 333 h 420"/>
                  <a:gd name="T30" fmla="*/ 229 w 247"/>
                  <a:gd name="T31" fmla="*/ 380 h 420"/>
                  <a:gd name="T32" fmla="*/ 196 w 247"/>
                  <a:gd name="T33" fmla="*/ 383 h 420"/>
                  <a:gd name="T34" fmla="*/ 185 w 247"/>
                  <a:gd name="T35" fmla="*/ 411 h 420"/>
                  <a:gd name="T36" fmla="*/ 159 w 247"/>
                  <a:gd name="T37" fmla="*/ 420 h 420"/>
                  <a:gd name="T38" fmla="*/ 144 w 247"/>
                  <a:gd name="T39" fmla="*/ 408 h 420"/>
                  <a:gd name="T40" fmla="*/ 136 w 247"/>
                  <a:gd name="T41" fmla="*/ 395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7" h="420">
                    <a:moveTo>
                      <a:pt x="133" y="0"/>
                    </a:moveTo>
                    <a:lnTo>
                      <a:pt x="23" y="43"/>
                    </a:lnTo>
                    <a:lnTo>
                      <a:pt x="0" y="86"/>
                    </a:lnTo>
                    <a:lnTo>
                      <a:pt x="22" y="98"/>
                    </a:lnTo>
                    <a:lnTo>
                      <a:pt x="18" y="131"/>
                    </a:lnTo>
                    <a:lnTo>
                      <a:pt x="39" y="142"/>
                    </a:lnTo>
                    <a:lnTo>
                      <a:pt x="60" y="227"/>
                    </a:lnTo>
                    <a:lnTo>
                      <a:pt x="121" y="228"/>
                    </a:lnTo>
                    <a:lnTo>
                      <a:pt x="141" y="234"/>
                    </a:lnTo>
                    <a:lnTo>
                      <a:pt x="170" y="252"/>
                    </a:lnTo>
                    <a:lnTo>
                      <a:pt x="187" y="283"/>
                    </a:lnTo>
                    <a:lnTo>
                      <a:pt x="231" y="259"/>
                    </a:lnTo>
                    <a:lnTo>
                      <a:pt x="247" y="278"/>
                    </a:lnTo>
                    <a:lnTo>
                      <a:pt x="244" y="318"/>
                    </a:lnTo>
                    <a:lnTo>
                      <a:pt x="231" y="333"/>
                    </a:lnTo>
                    <a:lnTo>
                      <a:pt x="229" y="380"/>
                    </a:lnTo>
                    <a:lnTo>
                      <a:pt x="196" y="383"/>
                    </a:lnTo>
                    <a:lnTo>
                      <a:pt x="185" y="411"/>
                    </a:lnTo>
                    <a:lnTo>
                      <a:pt x="159" y="420"/>
                    </a:lnTo>
                    <a:lnTo>
                      <a:pt x="144" y="408"/>
                    </a:lnTo>
                    <a:lnTo>
                      <a:pt x="136" y="39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436">
                <a:extLst>
                  <a:ext uri="{FF2B5EF4-FFF2-40B4-BE49-F238E27FC236}">
                    <a16:creationId xmlns:a16="http://schemas.microsoft.com/office/drawing/2014/main" id="{9B44E7C1-5D1D-C4CD-A1E6-D3DC2465E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1" y="1176"/>
                <a:ext cx="95" cy="114"/>
              </a:xfrm>
              <a:custGeom>
                <a:avLst/>
                <a:gdLst>
                  <a:gd name="T0" fmla="*/ 11 w 285"/>
                  <a:gd name="T1" fmla="*/ 0 h 344"/>
                  <a:gd name="T2" fmla="*/ 0 w 285"/>
                  <a:gd name="T3" fmla="*/ 28 h 344"/>
                  <a:gd name="T4" fmla="*/ 6 w 285"/>
                  <a:gd name="T5" fmla="*/ 87 h 344"/>
                  <a:gd name="T6" fmla="*/ 40 w 285"/>
                  <a:gd name="T7" fmla="*/ 158 h 344"/>
                  <a:gd name="T8" fmla="*/ 61 w 285"/>
                  <a:gd name="T9" fmla="*/ 170 h 344"/>
                  <a:gd name="T10" fmla="*/ 94 w 285"/>
                  <a:gd name="T11" fmla="*/ 174 h 344"/>
                  <a:gd name="T12" fmla="*/ 146 w 285"/>
                  <a:gd name="T13" fmla="*/ 142 h 344"/>
                  <a:gd name="T14" fmla="*/ 142 w 285"/>
                  <a:gd name="T15" fmla="*/ 176 h 344"/>
                  <a:gd name="T16" fmla="*/ 177 w 285"/>
                  <a:gd name="T17" fmla="*/ 193 h 344"/>
                  <a:gd name="T18" fmla="*/ 222 w 285"/>
                  <a:gd name="T19" fmla="*/ 242 h 344"/>
                  <a:gd name="T20" fmla="*/ 285 w 285"/>
                  <a:gd name="T21" fmla="*/ 344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5" h="344">
                    <a:moveTo>
                      <a:pt x="11" y="0"/>
                    </a:moveTo>
                    <a:lnTo>
                      <a:pt x="0" y="28"/>
                    </a:lnTo>
                    <a:lnTo>
                      <a:pt x="6" y="87"/>
                    </a:lnTo>
                    <a:lnTo>
                      <a:pt x="40" y="158"/>
                    </a:lnTo>
                    <a:lnTo>
                      <a:pt x="61" y="170"/>
                    </a:lnTo>
                    <a:lnTo>
                      <a:pt x="94" y="174"/>
                    </a:lnTo>
                    <a:lnTo>
                      <a:pt x="146" y="142"/>
                    </a:lnTo>
                    <a:lnTo>
                      <a:pt x="142" y="176"/>
                    </a:lnTo>
                    <a:lnTo>
                      <a:pt x="177" y="193"/>
                    </a:lnTo>
                    <a:lnTo>
                      <a:pt x="222" y="242"/>
                    </a:lnTo>
                    <a:lnTo>
                      <a:pt x="285" y="3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437">
                <a:extLst>
                  <a:ext uri="{FF2B5EF4-FFF2-40B4-BE49-F238E27FC236}">
                    <a16:creationId xmlns:a16="http://schemas.microsoft.com/office/drawing/2014/main" id="{8DFF1637-FBD0-93B3-3FE9-A2C6C1C12A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1" y="1249"/>
                <a:ext cx="25" cy="17"/>
              </a:xfrm>
              <a:custGeom>
                <a:avLst/>
                <a:gdLst>
                  <a:gd name="T0" fmla="*/ 62 w 76"/>
                  <a:gd name="T1" fmla="*/ 22 h 49"/>
                  <a:gd name="T2" fmla="*/ 48 w 76"/>
                  <a:gd name="T3" fmla="*/ 17 h 49"/>
                  <a:gd name="T4" fmla="*/ 41 w 76"/>
                  <a:gd name="T5" fmla="*/ 11 h 49"/>
                  <a:gd name="T6" fmla="*/ 13 w 76"/>
                  <a:gd name="T7" fmla="*/ 0 h 49"/>
                  <a:gd name="T8" fmla="*/ 0 w 76"/>
                  <a:gd name="T9" fmla="*/ 9 h 49"/>
                  <a:gd name="T10" fmla="*/ 1 w 76"/>
                  <a:gd name="T11" fmla="*/ 21 h 49"/>
                  <a:gd name="T12" fmla="*/ 16 w 76"/>
                  <a:gd name="T13" fmla="*/ 34 h 49"/>
                  <a:gd name="T14" fmla="*/ 37 w 76"/>
                  <a:gd name="T15" fmla="*/ 46 h 49"/>
                  <a:gd name="T16" fmla="*/ 56 w 76"/>
                  <a:gd name="T17" fmla="*/ 36 h 49"/>
                  <a:gd name="T18" fmla="*/ 71 w 76"/>
                  <a:gd name="T19" fmla="*/ 49 h 49"/>
                  <a:gd name="T20" fmla="*/ 76 w 76"/>
                  <a:gd name="T21" fmla="*/ 35 h 49"/>
                  <a:gd name="T22" fmla="*/ 62 w 76"/>
                  <a:gd name="T23" fmla="*/ 2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9">
                    <a:moveTo>
                      <a:pt x="62" y="22"/>
                    </a:moveTo>
                    <a:lnTo>
                      <a:pt x="48" y="17"/>
                    </a:lnTo>
                    <a:lnTo>
                      <a:pt x="41" y="11"/>
                    </a:lnTo>
                    <a:lnTo>
                      <a:pt x="13" y="0"/>
                    </a:lnTo>
                    <a:lnTo>
                      <a:pt x="0" y="9"/>
                    </a:lnTo>
                    <a:lnTo>
                      <a:pt x="1" y="21"/>
                    </a:lnTo>
                    <a:lnTo>
                      <a:pt x="16" y="34"/>
                    </a:lnTo>
                    <a:lnTo>
                      <a:pt x="37" y="46"/>
                    </a:lnTo>
                    <a:lnTo>
                      <a:pt x="56" y="36"/>
                    </a:lnTo>
                    <a:lnTo>
                      <a:pt x="71" y="49"/>
                    </a:lnTo>
                    <a:lnTo>
                      <a:pt x="76" y="35"/>
                    </a:lnTo>
                    <a:lnTo>
                      <a:pt x="62" y="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438">
                <a:extLst>
                  <a:ext uri="{FF2B5EF4-FFF2-40B4-BE49-F238E27FC236}">
                    <a16:creationId xmlns:a16="http://schemas.microsoft.com/office/drawing/2014/main" id="{949F2877-88A6-E98D-2FE5-2B9E3CA4E2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6" y="1277"/>
                <a:ext cx="172" cy="76"/>
              </a:xfrm>
              <a:custGeom>
                <a:avLst/>
                <a:gdLst>
                  <a:gd name="T0" fmla="*/ 0 w 515"/>
                  <a:gd name="T1" fmla="*/ 40 h 227"/>
                  <a:gd name="T2" fmla="*/ 87 w 515"/>
                  <a:gd name="T3" fmla="*/ 31 h 227"/>
                  <a:gd name="T4" fmla="*/ 136 w 515"/>
                  <a:gd name="T5" fmla="*/ 61 h 227"/>
                  <a:gd name="T6" fmla="*/ 146 w 515"/>
                  <a:gd name="T7" fmla="*/ 13 h 227"/>
                  <a:gd name="T8" fmla="*/ 180 w 515"/>
                  <a:gd name="T9" fmla="*/ 30 h 227"/>
                  <a:gd name="T10" fmla="*/ 226 w 515"/>
                  <a:gd name="T11" fmla="*/ 12 h 227"/>
                  <a:gd name="T12" fmla="*/ 285 w 515"/>
                  <a:gd name="T13" fmla="*/ 0 h 227"/>
                  <a:gd name="T14" fmla="*/ 342 w 515"/>
                  <a:gd name="T15" fmla="*/ 34 h 227"/>
                  <a:gd name="T16" fmla="*/ 301 w 515"/>
                  <a:gd name="T17" fmla="*/ 92 h 227"/>
                  <a:gd name="T18" fmla="*/ 227 w 515"/>
                  <a:gd name="T19" fmla="*/ 92 h 227"/>
                  <a:gd name="T20" fmla="*/ 198 w 515"/>
                  <a:gd name="T21" fmla="*/ 82 h 227"/>
                  <a:gd name="T22" fmla="*/ 186 w 515"/>
                  <a:gd name="T23" fmla="*/ 89 h 227"/>
                  <a:gd name="T24" fmla="*/ 224 w 515"/>
                  <a:gd name="T25" fmla="*/ 140 h 227"/>
                  <a:gd name="T26" fmla="*/ 252 w 515"/>
                  <a:gd name="T27" fmla="*/ 157 h 227"/>
                  <a:gd name="T28" fmla="*/ 339 w 515"/>
                  <a:gd name="T29" fmla="*/ 149 h 227"/>
                  <a:gd name="T30" fmla="*/ 389 w 515"/>
                  <a:gd name="T31" fmla="*/ 111 h 227"/>
                  <a:gd name="T32" fmla="*/ 422 w 515"/>
                  <a:gd name="T33" fmla="*/ 101 h 227"/>
                  <a:gd name="T34" fmla="*/ 431 w 515"/>
                  <a:gd name="T35" fmla="*/ 133 h 227"/>
                  <a:gd name="T36" fmla="*/ 485 w 515"/>
                  <a:gd name="T37" fmla="*/ 136 h 227"/>
                  <a:gd name="T38" fmla="*/ 515 w 515"/>
                  <a:gd name="T39" fmla="*/ 160 h 227"/>
                  <a:gd name="T40" fmla="*/ 491 w 515"/>
                  <a:gd name="T41" fmla="*/ 202 h 227"/>
                  <a:gd name="T42" fmla="*/ 493 w 515"/>
                  <a:gd name="T43" fmla="*/ 216 h 227"/>
                  <a:gd name="T44" fmla="*/ 514 w 515"/>
                  <a:gd name="T45" fmla="*/ 227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15" h="227">
                    <a:moveTo>
                      <a:pt x="0" y="40"/>
                    </a:moveTo>
                    <a:lnTo>
                      <a:pt x="87" y="31"/>
                    </a:lnTo>
                    <a:lnTo>
                      <a:pt x="136" y="61"/>
                    </a:lnTo>
                    <a:lnTo>
                      <a:pt x="146" y="13"/>
                    </a:lnTo>
                    <a:lnTo>
                      <a:pt x="180" y="30"/>
                    </a:lnTo>
                    <a:lnTo>
                      <a:pt x="226" y="12"/>
                    </a:lnTo>
                    <a:lnTo>
                      <a:pt x="285" y="0"/>
                    </a:lnTo>
                    <a:lnTo>
                      <a:pt x="342" y="34"/>
                    </a:lnTo>
                    <a:lnTo>
                      <a:pt x="301" y="92"/>
                    </a:lnTo>
                    <a:lnTo>
                      <a:pt x="227" y="92"/>
                    </a:lnTo>
                    <a:lnTo>
                      <a:pt x="198" y="82"/>
                    </a:lnTo>
                    <a:lnTo>
                      <a:pt x="186" y="89"/>
                    </a:lnTo>
                    <a:lnTo>
                      <a:pt x="224" y="140"/>
                    </a:lnTo>
                    <a:lnTo>
                      <a:pt x="252" y="157"/>
                    </a:lnTo>
                    <a:lnTo>
                      <a:pt x="339" y="149"/>
                    </a:lnTo>
                    <a:lnTo>
                      <a:pt x="389" y="111"/>
                    </a:lnTo>
                    <a:lnTo>
                      <a:pt x="422" y="101"/>
                    </a:lnTo>
                    <a:lnTo>
                      <a:pt x="431" y="133"/>
                    </a:lnTo>
                    <a:lnTo>
                      <a:pt x="485" y="136"/>
                    </a:lnTo>
                    <a:lnTo>
                      <a:pt x="515" y="160"/>
                    </a:lnTo>
                    <a:lnTo>
                      <a:pt x="491" y="202"/>
                    </a:lnTo>
                    <a:lnTo>
                      <a:pt x="493" y="216"/>
                    </a:lnTo>
                    <a:lnTo>
                      <a:pt x="514" y="22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439">
                <a:extLst>
                  <a:ext uri="{FF2B5EF4-FFF2-40B4-BE49-F238E27FC236}">
                    <a16:creationId xmlns:a16="http://schemas.microsoft.com/office/drawing/2014/main" id="{778AB71F-0F56-8135-7A60-B723D1D78A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1" y="1286"/>
                <a:ext cx="7" cy="7"/>
              </a:xfrm>
              <a:custGeom>
                <a:avLst/>
                <a:gdLst>
                  <a:gd name="T0" fmla="*/ 2 w 20"/>
                  <a:gd name="T1" fmla="*/ 21 h 21"/>
                  <a:gd name="T2" fmla="*/ 20 w 20"/>
                  <a:gd name="T3" fmla="*/ 6 h 21"/>
                  <a:gd name="T4" fmla="*/ 13 w 20"/>
                  <a:gd name="T5" fmla="*/ 0 h 21"/>
                  <a:gd name="T6" fmla="*/ 0 w 20"/>
                  <a:gd name="T7" fmla="*/ 8 h 21"/>
                  <a:gd name="T8" fmla="*/ 2 w 20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2" y="21"/>
                    </a:moveTo>
                    <a:lnTo>
                      <a:pt x="20" y="6"/>
                    </a:lnTo>
                    <a:lnTo>
                      <a:pt x="13" y="0"/>
                    </a:lnTo>
                    <a:lnTo>
                      <a:pt x="0" y="8"/>
                    </a:lnTo>
                    <a:lnTo>
                      <a:pt x="2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440">
                <a:extLst>
                  <a:ext uri="{FF2B5EF4-FFF2-40B4-BE49-F238E27FC236}">
                    <a16:creationId xmlns:a16="http://schemas.microsoft.com/office/drawing/2014/main" id="{4737DDB2-059B-A45B-CBB6-7F1D54EF41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6" y="1285"/>
                <a:ext cx="6" cy="12"/>
              </a:xfrm>
              <a:custGeom>
                <a:avLst/>
                <a:gdLst>
                  <a:gd name="T0" fmla="*/ 12 w 18"/>
                  <a:gd name="T1" fmla="*/ 15 h 36"/>
                  <a:gd name="T2" fmla="*/ 18 w 18"/>
                  <a:gd name="T3" fmla="*/ 14 h 36"/>
                  <a:gd name="T4" fmla="*/ 17 w 18"/>
                  <a:gd name="T5" fmla="*/ 0 h 36"/>
                  <a:gd name="T6" fmla="*/ 5 w 18"/>
                  <a:gd name="T7" fmla="*/ 15 h 36"/>
                  <a:gd name="T8" fmla="*/ 0 w 18"/>
                  <a:gd name="T9" fmla="*/ 36 h 36"/>
                  <a:gd name="T10" fmla="*/ 6 w 18"/>
                  <a:gd name="T11" fmla="*/ 35 h 36"/>
                  <a:gd name="T12" fmla="*/ 12 w 18"/>
                  <a:gd name="T13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2" y="15"/>
                    </a:moveTo>
                    <a:lnTo>
                      <a:pt x="18" y="14"/>
                    </a:lnTo>
                    <a:lnTo>
                      <a:pt x="17" y="0"/>
                    </a:lnTo>
                    <a:lnTo>
                      <a:pt x="5" y="15"/>
                    </a:lnTo>
                    <a:lnTo>
                      <a:pt x="0" y="36"/>
                    </a:lnTo>
                    <a:lnTo>
                      <a:pt x="6" y="35"/>
                    </a:lnTo>
                    <a:lnTo>
                      <a:pt x="12" y="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441">
                <a:extLst>
                  <a:ext uri="{FF2B5EF4-FFF2-40B4-BE49-F238E27FC236}">
                    <a16:creationId xmlns:a16="http://schemas.microsoft.com/office/drawing/2014/main" id="{D820CB04-447D-A9D8-3659-EDC00B3A6F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2" y="1235"/>
                <a:ext cx="4" cy="6"/>
              </a:xfrm>
              <a:custGeom>
                <a:avLst/>
                <a:gdLst>
                  <a:gd name="T0" fmla="*/ 13 w 13"/>
                  <a:gd name="T1" fmla="*/ 6 h 20"/>
                  <a:gd name="T2" fmla="*/ 7 w 13"/>
                  <a:gd name="T3" fmla="*/ 0 h 20"/>
                  <a:gd name="T4" fmla="*/ 0 w 13"/>
                  <a:gd name="T5" fmla="*/ 1 h 20"/>
                  <a:gd name="T6" fmla="*/ 8 w 13"/>
                  <a:gd name="T7" fmla="*/ 20 h 20"/>
                  <a:gd name="T8" fmla="*/ 13 w 13"/>
                  <a:gd name="T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0">
                    <a:moveTo>
                      <a:pt x="13" y="6"/>
                    </a:move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lnTo>
                      <a:pt x="13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442">
                <a:extLst>
                  <a:ext uri="{FF2B5EF4-FFF2-40B4-BE49-F238E27FC236}">
                    <a16:creationId xmlns:a16="http://schemas.microsoft.com/office/drawing/2014/main" id="{1B48BFD6-E908-0417-ADEA-6F42FEFDFA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9" y="1290"/>
                <a:ext cx="15" cy="40"/>
              </a:xfrm>
              <a:custGeom>
                <a:avLst/>
                <a:gdLst>
                  <a:gd name="T0" fmla="*/ 22 w 46"/>
                  <a:gd name="T1" fmla="*/ 0 h 118"/>
                  <a:gd name="T2" fmla="*/ 0 w 46"/>
                  <a:gd name="T3" fmla="*/ 55 h 118"/>
                  <a:gd name="T4" fmla="*/ 12 w 46"/>
                  <a:gd name="T5" fmla="*/ 108 h 118"/>
                  <a:gd name="T6" fmla="*/ 13 w 46"/>
                  <a:gd name="T7" fmla="*/ 115 h 118"/>
                  <a:gd name="T8" fmla="*/ 25 w 46"/>
                  <a:gd name="T9" fmla="*/ 107 h 118"/>
                  <a:gd name="T10" fmla="*/ 33 w 46"/>
                  <a:gd name="T11" fmla="*/ 112 h 118"/>
                  <a:gd name="T12" fmla="*/ 46 w 46"/>
                  <a:gd name="T13" fmla="*/ 118 h 118"/>
                  <a:gd name="T14" fmla="*/ 45 w 46"/>
                  <a:gd name="T15" fmla="*/ 111 h 118"/>
                  <a:gd name="T16" fmla="*/ 30 w 46"/>
                  <a:gd name="T17" fmla="*/ 86 h 118"/>
                  <a:gd name="T18" fmla="*/ 22 w 46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18">
                    <a:moveTo>
                      <a:pt x="22" y="0"/>
                    </a:moveTo>
                    <a:lnTo>
                      <a:pt x="0" y="55"/>
                    </a:lnTo>
                    <a:lnTo>
                      <a:pt x="12" y="108"/>
                    </a:lnTo>
                    <a:lnTo>
                      <a:pt x="13" y="115"/>
                    </a:lnTo>
                    <a:lnTo>
                      <a:pt x="25" y="107"/>
                    </a:lnTo>
                    <a:lnTo>
                      <a:pt x="33" y="112"/>
                    </a:lnTo>
                    <a:lnTo>
                      <a:pt x="46" y="118"/>
                    </a:lnTo>
                    <a:lnTo>
                      <a:pt x="45" y="111"/>
                    </a:lnTo>
                    <a:lnTo>
                      <a:pt x="30" y="86"/>
                    </a:lnTo>
                    <a:lnTo>
                      <a:pt x="2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443">
                <a:extLst>
                  <a:ext uri="{FF2B5EF4-FFF2-40B4-BE49-F238E27FC236}">
                    <a16:creationId xmlns:a16="http://schemas.microsoft.com/office/drawing/2014/main" id="{70CA8B3E-B499-37BB-3306-B0F7DE98AA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7" y="1358"/>
                <a:ext cx="51" cy="46"/>
              </a:xfrm>
              <a:custGeom>
                <a:avLst/>
                <a:gdLst>
                  <a:gd name="T0" fmla="*/ 38 w 154"/>
                  <a:gd name="T1" fmla="*/ 18 h 137"/>
                  <a:gd name="T2" fmla="*/ 10 w 154"/>
                  <a:gd name="T3" fmla="*/ 0 h 137"/>
                  <a:gd name="T4" fmla="*/ 12 w 154"/>
                  <a:gd name="T5" fmla="*/ 20 h 137"/>
                  <a:gd name="T6" fmla="*/ 4 w 154"/>
                  <a:gd name="T7" fmla="*/ 21 h 137"/>
                  <a:gd name="T8" fmla="*/ 0 w 154"/>
                  <a:gd name="T9" fmla="*/ 41 h 137"/>
                  <a:gd name="T10" fmla="*/ 1 w 154"/>
                  <a:gd name="T11" fmla="*/ 55 h 137"/>
                  <a:gd name="T12" fmla="*/ 16 w 154"/>
                  <a:gd name="T13" fmla="*/ 74 h 137"/>
                  <a:gd name="T14" fmla="*/ 4 w 154"/>
                  <a:gd name="T15" fmla="*/ 88 h 137"/>
                  <a:gd name="T16" fmla="*/ 12 w 154"/>
                  <a:gd name="T17" fmla="*/ 100 h 137"/>
                  <a:gd name="T18" fmla="*/ 26 w 154"/>
                  <a:gd name="T19" fmla="*/ 113 h 137"/>
                  <a:gd name="T20" fmla="*/ 39 w 154"/>
                  <a:gd name="T21" fmla="*/ 104 h 137"/>
                  <a:gd name="T22" fmla="*/ 53 w 154"/>
                  <a:gd name="T23" fmla="*/ 111 h 137"/>
                  <a:gd name="T24" fmla="*/ 59 w 154"/>
                  <a:gd name="T25" fmla="*/ 103 h 137"/>
                  <a:gd name="T26" fmla="*/ 74 w 154"/>
                  <a:gd name="T27" fmla="*/ 115 h 137"/>
                  <a:gd name="T28" fmla="*/ 88 w 154"/>
                  <a:gd name="T29" fmla="*/ 120 h 137"/>
                  <a:gd name="T30" fmla="*/ 109 w 154"/>
                  <a:gd name="T31" fmla="*/ 126 h 137"/>
                  <a:gd name="T32" fmla="*/ 123 w 154"/>
                  <a:gd name="T33" fmla="*/ 137 h 137"/>
                  <a:gd name="T34" fmla="*/ 136 w 154"/>
                  <a:gd name="T35" fmla="*/ 130 h 137"/>
                  <a:gd name="T36" fmla="*/ 154 w 154"/>
                  <a:gd name="T37" fmla="*/ 108 h 137"/>
                  <a:gd name="T38" fmla="*/ 146 w 154"/>
                  <a:gd name="T39" fmla="*/ 95 h 137"/>
                  <a:gd name="T40" fmla="*/ 118 w 154"/>
                  <a:gd name="T41" fmla="*/ 91 h 137"/>
                  <a:gd name="T42" fmla="*/ 104 w 154"/>
                  <a:gd name="T43" fmla="*/ 85 h 137"/>
                  <a:gd name="T44" fmla="*/ 104 w 154"/>
                  <a:gd name="T45" fmla="*/ 79 h 137"/>
                  <a:gd name="T46" fmla="*/ 90 w 154"/>
                  <a:gd name="T47" fmla="*/ 67 h 137"/>
                  <a:gd name="T48" fmla="*/ 89 w 154"/>
                  <a:gd name="T49" fmla="*/ 60 h 137"/>
                  <a:gd name="T50" fmla="*/ 81 w 154"/>
                  <a:gd name="T51" fmla="*/ 54 h 137"/>
                  <a:gd name="T52" fmla="*/ 80 w 154"/>
                  <a:gd name="T53" fmla="*/ 34 h 137"/>
                  <a:gd name="T54" fmla="*/ 73 w 154"/>
                  <a:gd name="T55" fmla="*/ 35 h 137"/>
                  <a:gd name="T56" fmla="*/ 53 w 154"/>
                  <a:gd name="T57" fmla="*/ 30 h 137"/>
                  <a:gd name="T58" fmla="*/ 38 w 154"/>
                  <a:gd name="T59" fmla="*/ 1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38" y="18"/>
                    </a:moveTo>
                    <a:lnTo>
                      <a:pt x="10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8"/>
                    </a:lnTo>
                    <a:lnTo>
                      <a:pt x="12" y="100"/>
                    </a:lnTo>
                    <a:lnTo>
                      <a:pt x="26" y="113"/>
                    </a:lnTo>
                    <a:lnTo>
                      <a:pt x="39" y="104"/>
                    </a:lnTo>
                    <a:lnTo>
                      <a:pt x="53" y="111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6"/>
                    </a:lnTo>
                    <a:lnTo>
                      <a:pt x="123" y="137"/>
                    </a:lnTo>
                    <a:lnTo>
                      <a:pt x="136" y="130"/>
                    </a:lnTo>
                    <a:lnTo>
                      <a:pt x="154" y="108"/>
                    </a:lnTo>
                    <a:lnTo>
                      <a:pt x="146" y="95"/>
                    </a:lnTo>
                    <a:lnTo>
                      <a:pt x="118" y="91"/>
                    </a:lnTo>
                    <a:lnTo>
                      <a:pt x="104" y="85"/>
                    </a:lnTo>
                    <a:lnTo>
                      <a:pt x="104" y="79"/>
                    </a:lnTo>
                    <a:lnTo>
                      <a:pt x="90" y="67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4"/>
                    </a:lnTo>
                    <a:lnTo>
                      <a:pt x="73" y="35"/>
                    </a:lnTo>
                    <a:lnTo>
                      <a:pt x="53" y="30"/>
                    </a:lnTo>
                    <a:lnTo>
                      <a:pt x="38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444">
                <a:extLst>
                  <a:ext uri="{FF2B5EF4-FFF2-40B4-BE49-F238E27FC236}">
                    <a16:creationId xmlns:a16="http://schemas.microsoft.com/office/drawing/2014/main" id="{5A19BA71-BA46-9E3F-2A0D-C31F34B782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0" y="1358"/>
                <a:ext cx="9" cy="9"/>
              </a:xfrm>
              <a:custGeom>
                <a:avLst/>
                <a:gdLst>
                  <a:gd name="T0" fmla="*/ 8 w 28"/>
                  <a:gd name="T1" fmla="*/ 20 h 25"/>
                  <a:gd name="T2" fmla="*/ 22 w 28"/>
                  <a:gd name="T3" fmla="*/ 25 h 25"/>
                  <a:gd name="T4" fmla="*/ 28 w 28"/>
                  <a:gd name="T5" fmla="*/ 19 h 25"/>
                  <a:gd name="T6" fmla="*/ 20 w 28"/>
                  <a:gd name="T7" fmla="*/ 13 h 25"/>
                  <a:gd name="T8" fmla="*/ 14 w 28"/>
                  <a:gd name="T9" fmla="*/ 13 h 25"/>
                  <a:gd name="T10" fmla="*/ 7 w 28"/>
                  <a:gd name="T11" fmla="*/ 0 h 25"/>
                  <a:gd name="T12" fmla="*/ 0 w 28"/>
                  <a:gd name="T13" fmla="*/ 7 h 25"/>
                  <a:gd name="T14" fmla="*/ 8 w 28"/>
                  <a:gd name="T15" fmla="*/ 2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5">
                    <a:moveTo>
                      <a:pt x="8" y="20"/>
                    </a:moveTo>
                    <a:lnTo>
                      <a:pt x="22" y="25"/>
                    </a:lnTo>
                    <a:lnTo>
                      <a:pt x="28" y="19"/>
                    </a:lnTo>
                    <a:lnTo>
                      <a:pt x="20" y="13"/>
                    </a:lnTo>
                    <a:lnTo>
                      <a:pt x="14" y="13"/>
                    </a:lnTo>
                    <a:lnTo>
                      <a:pt x="7" y="0"/>
                    </a:lnTo>
                    <a:lnTo>
                      <a:pt x="0" y="7"/>
                    </a:lnTo>
                    <a:lnTo>
                      <a:pt x="8" y="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445">
                <a:extLst>
                  <a:ext uri="{FF2B5EF4-FFF2-40B4-BE49-F238E27FC236}">
                    <a16:creationId xmlns:a16="http://schemas.microsoft.com/office/drawing/2014/main" id="{4495C245-61F6-4651-EBB0-CC90C8D32E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2" y="1383"/>
                <a:ext cx="9" cy="5"/>
              </a:xfrm>
              <a:custGeom>
                <a:avLst/>
                <a:gdLst>
                  <a:gd name="T0" fmla="*/ 0 w 25"/>
                  <a:gd name="T1" fmla="*/ 9 h 15"/>
                  <a:gd name="T2" fmla="*/ 7 w 25"/>
                  <a:gd name="T3" fmla="*/ 15 h 15"/>
                  <a:gd name="T4" fmla="*/ 20 w 25"/>
                  <a:gd name="T5" fmla="*/ 14 h 15"/>
                  <a:gd name="T6" fmla="*/ 25 w 25"/>
                  <a:gd name="T7" fmla="*/ 0 h 15"/>
                  <a:gd name="T8" fmla="*/ 5 w 25"/>
                  <a:gd name="T9" fmla="*/ 2 h 15"/>
                  <a:gd name="T10" fmla="*/ 0 w 25"/>
                  <a:gd name="T11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5">
                    <a:moveTo>
                      <a:pt x="0" y="9"/>
                    </a:moveTo>
                    <a:lnTo>
                      <a:pt x="7" y="15"/>
                    </a:lnTo>
                    <a:lnTo>
                      <a:pt x="20" y="14"/>
                    </a:lnTo>
                    <a:lnTo>
                      <a:pt x="25" y="0"/>
                    </a:lnTo>
                    <a:lnTo>
                      <a:pt x="5" y="2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446">
                <a:extLst>
                  <a:ext uri="{FF2B5EF4-FFF2-40B4-BE49-F238E27FC236}">
                    <a16:creationId xmlns:a16="http://schemas.microsoft.com/office/drawing/2014/main" id="{CA4A1887-69B3-8EAE-8BBE-FB6C31D40F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2" y="714"/>
                <a:ext cx="4" cy="7"/>
              </a:xfrm>
              <a:custGeom>
                <a:avLst/>
                <a:gdLst>
                  <a:gd name="T0" fmla="*/ 1 w 14"/>
                  <a:gd name="T1" fmla="*/ 21 h 21"/>
                  <a:gd name="T2" fmla="*/ 0 w 14"/>
                  <a:gd name="T3" fmla="*/ 15 h 21"/>
                  <a:gd name="T4" fmla="*/ 5 w 14"/>
                  <a:gd name="T5" fmla="*/ 0 h 21"/>
                  <a:gd name="T6" fmla="*/ 14 w 14"/>
                  <a:gd name="T7" fmla="*/ 12 h 21"/>
                  <a:gd name="T8" fmla="*/ 1 w 14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1">
                    <a:moveTo>
                      <a:pt x="1" y="21"/>
                    </a:moveTo>
                    <a:lnTo>
                      <a:pt x="0" y="15"/>
                    </a:lnTo>
                    <a:lnTo>
                      <a:pt x="5" y="0"/>
                    </a:lnTo>
                    <a:lnTo>
                      <a:pt x="14" y="12"/>
                    </a:lnTo>
                    <a:lnTo>
                      <a:pt x="1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447">
                <a:extLst>
                  <a:ext uri="{FF2B5EF4-FFF2-40B4-BE49-F238E27FC236}">
                    <a16:creationId xmlns:a16="http://schemas.microsoft.com/office/drawing/2014/main" id="{4D070C0D-9AF6-F459-5FBC-4BFBE728A4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1" y="735"/>
                <a:ext cx="4" cy="7"/>
              </a:xfrm>
              <a:custGeom>
                <a:avLst/>
                <a:gdLst>
                  <a:gd name="T0" fmla="*/ 5 w 13"/>
                  <a:gd name="T1" fmla="*/ 0 h 20"/>
                  <a:gd name="T2" fmla="*/ 0 w 13"/>
                  <a:gd name="T3" fmla="*/ 14 h 20"/>
                  <a:gd name="T4" fmla="*/ 7 w 13"/>
                  <a:gd name="T5" fmla="*/ 20 h 20"/>
                  <a:gd name="T6" fmla="*/ 13 w 13"/>
                  <a:gd name="T7" fmla="*/ 13 h 20"/>
                  <a:gd name="T8" fmla="*/ 12 w 13"/>
                  <a:gd name="T9" fmla="*/ 5 h 20"/>
                  <a:gd name="T10" fmla="*/ 5 w 13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5" y="0"/>
                    </a:moveTo>
                    <a:lnTo>
                      <a:pt x="0" y="14"/>
                    </a:lnTo>
                    <a:lnTo>
                      <a:pt x="7" y="20"/>
                    </a:lnTo>
                    <a:lnTo>
                      <a:pt x="13" y="13"/>
                    </a:lnTo>
                    <a:lnTo>
                      <a:pt x="12" y="5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448">
                <a:extLst>
                  <a:ext uri="{FF2B5EF4-FFF2-40B4-BE49-F238E27FC236}">
                    <a16:creationId xmlns:a16="http://schemas.microsoft.com/office/drawing/2014/main" id="{042FE8D6-F0F2-B6FE-8C3A-DFD1F6E7A2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7" y="915"/>
                <a:ext cx="123" cy="67"/>
              </a:xfrm>
              <a:custGeom>
                <a:avLst/>
                <a:gdLst>
                  <a:gd name="T0" fmla="*/ 371 w 371"/>
                  <a:gd name="T1" fmla="*/ 160 h 202"/>
                  <a:gd name="T2" fmla="*/ 239 w 371"/>
                  <a:gd name="T3" fmla="*/ 112 h 202"/>
                  <a:gd name="T4" fmla="*/ 219 w 371"/>
                  <a:gd name="T5" fmla="*/ 120 h 202"/>
                  <a:gd name="T6" fmla="*/ 208 w 371"/>
                  <a:gd name="T7" fmla="*/ 147 h 202"/>
                  <a:gd name="T8" fmla="*/ 177 w 371"/>
                  <a:gd name="T9" fmla="*/ 164 h 202"/>
                  <a:gd name="T10" fmla="*/ 132 w 371"/>
                  <a:gd name="T11" fmla="*/ 202 h 202"/>
                  <a:gd name="T12" fmla="*/ 99 w 371"/>
                  <a:gd name="T13" fmla="*/ 198 h 202"/>
                  <a:gd name="T14" fmla="*/ 83 w 371"/>
                  <a:gd name="T15" fmla="*/ 173 h 202"/>
                  <a:gd name="T16" fmla="*/ 56 w 371"/>
                  <a:gd name="T17" fmla="*/ 162 h 202"/>
                  <a:gd name="T18" fmla="*/ 22 w 371"/>
                  <a:gd name="T19" fmla="*/ 92 h 202"/>
                  <a:gd name="T20" fmla="*/ 27 w 371"/>
                  <a:gd name="T21" fmla="*/ 70 h 202"/>
                  <a:gd name="T22" fmla="*/ 19 w 371"/>
                  <a:gd name="T23" fmla="*/ 51 h 202"/>
                  <a:gd name="T24" fmla="*/ 16 w 371"/>
                  <a:gd name="T25" fmla="*/ 31 h 202"/>
                  <a:gd name="T26" fmla="*/ 0 w 371"/>
                  <a:gd name="T27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1" h="202">
                    <a:moveTo>
                      <a:pt x="371" y="160"/>
                    </a:moveTo>
                    <a:lnTo>
                      <a:pt x="239" y="112"/>
                    </a:lnTo>
                    <a:lnTo>
                      <a:pt x="219" y="120"/>
                    </a:lnTo>
                    <a:lnTo>
                      <a:pt x="208" y="147"/>
                    </a:lnTo>
                    <a:lnTo>
                      <a:pt x="177" y="164"/>
                    </a:lnTo>
                    <a:lnTo>
                      <a:pt x="132" y="202"/>
                    </a:lnTo>
                    <a:lnTo>
                      <a:pt x="99" y="198"/>
                    </a:lnTo>
                    <a:lnTo>
                      <a:pt x="83" y="173"/>
                    </a:lnTo>
                    <a:lnTo>
                      <a:pt x="56" y="162"/>
                    </a:lnTo>
                    <a:lnTo>
                      <a:pt x="22" y="92"/>
                    </a:lnTo>
                    <a:lnTo>
                      <a:pt x="27" y="70"/>
                    </a:lnTo>
                    <a:lnTo>
                      <a:pt x="19" y="51"/>
                    </a:lnTo>
                    <a:lnTo>
                      <a:pt x="16" y="3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449">
                <a:extLst>
                  <a:ext uri="{FF2B5EF4-FFF2-40B4-BE49-F238E27FC236}">
                    <a16:creationId xmlns:a16="http://schemas.microsoft.com/office/drawing/2014/main" id="{C302717C-05F6-A2A0-A786-64AF7F59A4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1" y="881"/>
                <a:ext cx="116" cy="61"/>
              </a:xfrm>
              <a:custGeom>
                <a:avLst/>
                <a:gdLst>
                  <a:gd name="T0" fmla="*/ 346 w 346"/>
                  <a:gd name="T1" fmla="*/ 101 h 183"/>
                  <a:gd name="T2" fmla="*/ 240 w 346"/>
                  <a:gd name="T3" fmla="*/ 117 h 183"/>
                  <a:gd name="T4" fmla="*/ 152 w 346"/>
                  <a:gd name="T5" fmla="*/ 105 h 183"/>
                  <a:gd name="T6" fmla="*/ 131 w 346"/>
                  <a:gd name="T7" fmla="*/ 93 h 183"/>
                  <a:gd name="T8" fmla="*/ 121 w 346"/>
                  <a:gd name="T9" fmla="*/ 68 h 183"/>
                  <a:gd name="T10" fmla="*/ 126 w 346"/>
                  <a:gd name="T11" fmla="*/ 47 h 183"/>
                  <a:gd name="T12" fmla="*/ 144 w 346"/>
                  <a:gd name="T13" fmla="*/ 25 h 183"/>
                  <a:gd name="T14" fmla="*/ 136 w 346"/>
                  <a:gd name="T15" fmla="*/ 0 h 183"/>
                  <a:gd name="T16" fmla="*/ 96 w 346"/>
                  <a:gd name="T17" fmla="*/ 10 h 183"/>
                  <a:gd name="T18" fmla="*/ 76 w 346"/>
                  <a:gd name="T19" fmla="*/ 5 h 183"/>
                  <a:gd name="T20" fmla="*/ 56 w 346"/>
                  <a:gd name="T21" fmla="*/ 13 h 183"/>
                  <a:gd name="T22" fmla="*/ 49 w 346"/>
                  <a:gd name="T23" fmla="*/ 14 h 183"/>
                  <a:gd name="T24" fmla="*/ 37 w 346"/>
                  <a:gd name="T25" fmla="*/ 22 h 183"/>
                  <a:gd name="T26" fmla="*/ 0 w 346"/>
                  <a:gd name="T27" fmla="*/ 59 h 183"/>
                  <a:gd name="T28" fmla="*/ 11 w 346"/>
                  <a:gd name="T29" fmla="*/ 111 h 183"/>
                  <a:gd name="T30" fmla="*/ 32 w 346"/>
                  <a:gd name="T31" fmla="*/ 123 h 183"/>
                  <a:gd name="T32" fmla="*/ 40 w 346"/>
                  <a:gd name="T33" fmla="*/ 129 h 183"/>
                  <a:gd name="T34" fmla="*/ 27 w 346"/>
                  <a:gd name="T35" fmla="*/ 137 h 183"/>
                  <a:gd name="T36" fmla="*/ 39 w 346"/>
                  <a:gd name="T37" fmla="*/ 183 h 183"/>
                  <a:gd name="T38" fmla="*/ 51 w 346"/>
                  <a:gd name="T39" fmla="*/ 182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46" h="183">
                    <a:moveTo>
                      <a:pt x="346" y="101"/>
                    </a:moveTo>
                    <a:lnTo>
                      <a:pt x="240" y="117"/>
                    </a:lnTo>
                    <a:lnTo>
                      <a:pt x="152" y="105"/>
                    </a:lnTo>
                    <a:lnTo>
                      <a:pt x="131" y="93"/>
                    </a:lnTo>
                    <a:lnTo>
                      <a:pt x="121" y="68"/>
                    </a:lnTo>
                    <a:lnTo>
                      <a:pt x="126" y="47"/>
                    </a:lnTo>
                    <a:lnTo>
                      <a:pt x="144" y="25"/>
                    </a:lnTo>
                    <a:lnTo>
                      <a:pt x="136" y="0"/>
                    </a:lnTo>
                    <a:lnTo>
                      <a:pt x="96" y="10"/>
                    </a:lnTo>
                    <a:lnTo>
                      <a:pt x="76" y="5"/>
                    </a:lnTo>
                    <a:lnTo>
                      <a:pt x="56" y="13"/>
                    </a:lnTo>
                    <a:lnTo>
                      <a:pt x="49" y="14"/>
                    </a:lnTo>
                    <a:lnTo>
                      <a:pt x="37" y="22"/>
                    </a:lnTo>
                    <a:lnTo>
                      <a:pt x="0" y="59"/>
                    </a:lnTo>
                    <a:lnTo>
                      <a:pt x="11" y="111"/>
                    </a:lnTo>
                    <a:lnTo>
                      <a:pt x="32" y="123"/>
                    </a:lnTo>
                    <a:lnTo>
                      <a:pt x="40" y="129"/>
                    </a:lnTo>
                    <a:lnTo>
                      <a:pt x="27" y="137"/>
                    </a:lnTo>
                    <a:lnTo>
                      <a:pt x="39" y="183"/>
                    </a:lnTo>
                    <a:lnTo>
                      <a:pt x="51" y="18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450">
                <a:extLst>
                  <a:ext uri="{FF2B5EF4-FFF2-40B4-BE49-F238E27FC236}">
                    <a16:creationId xmlns:a16="http://schemas.microsoft.com/office/drawing/2014/main" id="{EC2BB5E4-A186-ABD4-DC7F-135935E0B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" y="877"/>
                <a:ext cx="34" cy="97"/>
              </a:xfrm>
              <a:custGeom>
                <a:avLst/>
                <a:gdLst>
                  <a:gd name="T0" fmla="*/ 0 w 101"/>
                  <a:gd name="T1" fmla="*/ 291 h 291"/>
                  <a:gd name="T2" fmla="*/ 12 w 101"/>
                  <a:gd name="T3" fmla="*/ 270 h 291"/>
                  <a:gd name="T4" fmla="*/ 68 w 101"/>
                  <a:gd name="T5" fmla="*/ 225 h 291"/>
                  <a:gd name="T6" fmla="*/ 78 w 101"/>
                  <a:gd name="T7" fmla="*/ 190 h 291"/>
                  <a:gd name="T8" fmla="*/ 95 w 101"/>
                  <a:gd name="T9" fmla="*/ 155 h 291"/>
                  <a:gd name="T10" fmla="*/ 80 w 101"/>
                  <a:gd name="T11" fmla="*/ 142 h 291"/>
                  <a:gd name="T12" fmla="*/ 78 w 101"/>
                  <a:gd name="T13" fmla="*/ 116 h 291"/>
                  <a:gd name="T14" fmla="*/ 95 w 101"/>
                  <a:gd name="T15" fmla="*/ 88 h 291"/>
                  <a:gd name="T16" fmla="*/ 101 w 101"/>
                  <a:gd name="T17" fmla="*/ 80 h 291"/>
                  <a:gd name="T18" fmla="*/ 65 w 101"/>
                  <a:gd name="T19" fmla="*/ 57 h 291"/>
                  <a:gd name="T20" fmla="*/ 43 w 101"/>
                  <a:gd name="T21" fmla="*/ 33 h 291"/>
                  <a:gd name="T22" fmla="*/ 22 w 101"/>
                  <a:gd name="T23" fmla="*/ 27 h 291"/>
                  <a:gd name="T24" fmla="*/ 21 w 101"/>
                  <a:gd name="T25" fmla="*/ 14 h 291"/>
                  <a:gd name="T26" fmla="*/ 26 w 101"/>
                  <a:gd name="T2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291">
                    <a:moveTo>
                      <a:pt x="0" y="291"/>
                    </a:moveTo>
                    <a:lnTo>
                      <a:pt x="12" y="270"/>
                    </a:lnTo>
                    <a:lnTo>
                      <a:pt x="68" y="225"/>
                    </a:lnTo>
                    <a:lnTo>
                      <a:pt x="78" y="190"/>
                    </a:lnTo>
                    <a:lnTo>
                      <a:pt x="95" y="155"/>
                    </a:lnTo>
                    <a:lnTo>
                      <a:pt x="80" y="142"/>
                    </a:lnTo>
                    <a:lnTo>
                      <a:pt x="78" y="116"/>
                    </a:lnTo>
                    <a:lnTo>
                      <a:pt x="95" y="88"/>
                    </a:lnTo>
                    <a:lnTo>
                      <a:pt x="101" y="80"/>
                    </a:lnTo>
                    <a:lnTo>
                      <a:pt x="65" y="57"/>
                    </a:lnTo>
                    <a:lnTo>
                      <a:pt x="43" y="33"/>
                    </a:lnTo>
                    <a:lnTo>
                      <a:pt x="22" y="27"/>
                    </a:lnTo>
                    <a:lnTo>
                      <a:pt x="21" y="14"/>
                    </a:lnTo>
                    <a:lnTo>
                      <a:pt x="2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451">
                <a:extLst>
                  <a:ext uri="{FF2B5EF4-FFF2-40B4-BE49-F238E27FC236}">
                    <a16:creationId xmlns:a16="http://schemas.microsoft.com/office/drawing/2014/main" id="{A2EBC4D2-5247-A5A9-7FF7-A0B1675BE9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0" y="968"/>
                <a:ext cx="54" cy="7"/>
              </a:xfrm>
              <a:custGeom>
                <a:avLst/>
                <a:gdLst>
                  <a:gd name="T0" fmla="*/ 0 w 162"/>
                  <a:gd name="T1" fmla="*/ 2 h 23"/>
                  <a:gd name="T2" fmla="*/ 12 w 162"/>
                  <a:gd name="T3" fmla="*/ 1 h 23"/>
                  <a:gd name="T4" fmla="*/ 56 w 162"/>
                  <a:gd name="T5" fmla="*/ 23 h 23"/>
                  <a:gd name="T6" fmla="*/ 76 w 162"/>
                  <a:gd name="T7" fmla="*/ 21 h 23"/>
                  <a:gd name="T8" fmla="*/ 94 w 162"/>
                  <a:gd name="T9" fmla="*/ 0 h 23"/>
                  <a:gd name="T10" fmla="*/ 107 w 162"/>
                  <a:gd name="T11" fmla="*/ 5 h 23"/>
                  <a:gd name="T12" fmla="*/ 129 w 162"/>
                  <a:gd name="T13" fmla="*/ 23 h 23"/>
                  <a:gd name="T14" fmla="*/ 162 w 162"/>
                  <a:gd name="T15" fmla="*/ 2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2" h="23">
                    <a:moveTo>
                      <a:pt x="0" y="2"/>
                    </a:moveTo>
                    <a:lnTo>
                      <a:pt x="12" y="1"/>
                    </a:lnTo>
                    <a:lnTo>
                      <a:pt x="56" y="23"/>
                    </a:lnTo>
                    <a:lnTo>
                      <a:pt x="76" y="21"/>
                    </a:lnTo>
                    <a:lnTo>
                      <a:pt x="94" y="0"/>
                    </a:lnTo>
                    <a:lnTo>
                      <a:pt x="107" y="5"/>
                    </a:lnTo>
                    <a:lnTo>
                      <a:pt x="129" y="23"/>
                    </a:lnTo>
                    <a:lnTo>
                      <a:pt x="162" y="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452">
                <a:extLst>
                  <a:ext uri="{FF2B5EF4-FFF2-40B4-BE49-F238E27FC236}">
                    <a16:creationId xmlns:a16="http://schemas.microsoft.com/office/drawing/2014/main" id="{92A50586-4067-BE3F-C69D-2D4715CC25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2" y="968"/>
                <a:ext cx="61" cy="267"/>
              </a:xfrm>
              <a:custGeom>
                <a:avLst/>
                <a:gdLst>
                  <a:gd name="T0" fmla="*/ 0 w 181"/>
                  <a:gd name="T1" fmla="*/ 801 h 801"/>
                  <a:gd name="T2" fmla="*/ 18 w 181"/>
                  <a:gd name="T3" fmla="*/ 779 h 801"/>
                  <a:gd name="T4" fmla="*/ 22 w 181"/>
                  <a:gd name="T5" fmla="*/ 752 h 801"/>
                  <a:gd name="T6" fmla="*/ 41 w 181"/>
                  <a:gd name="T7" fmla="*/ 737 h 801"/>
                  <a:gd name="T8" fmla="*/ 38 w 181"/>
                  <a:gd name="T9" fmla="*/ 709 h 801"/>
                  <a:gd name="T10" fmla="*/ 57 w 181"/>
                  <a:gd name="T11" fmla="*/ 695 h 801"/>
                  <a:gd name="T12" fmla="*/ 78 w 181"/>
                  <a:gd name="T13" fmla="*/ 626 h 801"/>
                  <a:gd name="T14" fmla="*/ 97 w 181"/>
                  <a:gd name="T15" fmla="*/ 618 h 801"/>
                  <a:gd name="T16" fmla="*/ 108 w 181"/>
                  <a:gd name="T17" fmla="*/ 603 h 801"/>
                  <a:gd name="T18" fmla="*/ 149 w 181"/>
                  <a:gd name="T19" fmla="*/ 606 h 801"/>
                  <a:gd name="T20" fmla="*/ 181 w 181"/>
                  <a:gd name="T21" fmla="*/ 589 h 801"/>
                  <a:gd name="T22" fmla="*/ 178 w 181"/>
                  <a:gd name="T23" fmla="*/ 549 h 801"/>
                  <a:gd name="T24" fmla="*/ 180 w 181"/>
                  <a:gd name="T25" fmla="*/ 509 h 801"/>
                  <a:gd name="T26" fmla="*/ 164 w 181"/>
                  <a:gd name="T27" fmla="*/ 484 h 801"/>
                  <a:gd name="T28" fmla="*/ 158 w 181"/>
                  <a:gd name="T29" fmla="*/ 410 h 801"/>
                  <a:gd name="T30" fmla="*/ 149 w 181"/>
                  <a:gd name="T31" fmla="*/ 391 h 801"/>
                  <a:gd name="T32" fmla="*/ 153 w 181"/>
                  <a:gd name="T33" fmla="*/ 357 h 801"/>
                  <a:gd name="T34" fmla="*/ 144 w 181"/>
                  <a:gd name="T35" fmla="*/ 337 h 801"/>
                  <a:gd name="T36" fmla="*/ 139 w 181"/>
                  <a:gd name="T37" fmla="*/ 278 h 801"/>
                  <a:gd name="T38" fmla="*/ 149 w 181"/>
                  <a:gd name="T39" fmla="*/ 250 h 801"/>
                  <a:gd name="T40" fmla="*/ 179 w 181"/>
                  <a:gd name="T41" fmla="*/ 207 h 801"/>
                  <a:gd name="T42" fmla="*/ 175 w 181"/>
                  <a:gd name="T43" fmla="*/ 160 h 801"/>
                  <a:gd name="T44" fmla="*/ 180 w 181"/>
                  <a:gd name="T45" fmla="*/ 147 h 801"/>
                  <a:gd name="T46" fmla="*/ 162 w 181"/>
                  <a:gd name="T47" fmla="*/ 95 h 801"/>
                  <a:gd name="T48" fmla="*/ 173 w 181"/>
                  <a:gd name="T49" fmla="*/ 60 h 801"/>
                  <a:gd name="T50" fmla="*/ 168 w 181"/>
                  <a:gd name="T51" fmla="*/ 20 h 801"/>
                  <a:gd name="T52" fmla="*/ 174 w 181"/>
                  <a:gd name="T53" fmla="*/ 0 h 8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81" h="801">
                    <a:moveTo>
                      <a:pt x="0" y="801"/>
                    </a:moveTo>
                    <a:lnTo>
                      <a:pt x="18" y="779"/>
                    </a:lnTo>
                    <a:lnTo>
                      <a:pt x="22" y="752"/>
                    </a:lnTo>
                    <a:lnTo>
                      <a:pt x="41" y="737"/>
                    </a:lnTo>
                    <a:lnTo>
                      <a:pt x="38" y="709"/>
                    </a:lnTo>
                    <a:lnTo>
                      <a:pt x="57" y="695"/>
                    </a:lnTo>
                    <a:lnTo>
                      <a:pt x="78" y="626"/>
                    </a:lnTo>
                    <a:lnTo>
                      <a:pt x="97" y="618"/>
                    </a:lnTo>
                    <a:lnTo>
                      <a:pt x="108" y="603"/>
                    </a:lnTo>
                    <a:lnTo>
                      <a:pt x="149" y="606"/>
                    </a:lnTo>
                    <a:lnTo>
                      <a:pt x="181" y="589"/>
                    </a:lnTo>
                    <a:lnTo>
                      <a:pt x="178" y="549"/>
                    </a:lnTo>
                    <a:lnTo>
                      <a:pt x="180" y="509"/>
                    </a:lnTo>
                    <a:lnTo>
                      <a:pt x="164" y="484"/>
                    </a:lnTo>
                    <a:lnTo>
                      <a:pt x="158" y="410"/>
                    </a:lnTo>
                    <a:lnTo>
                      <a:pt x="149" y="391"/>
                    </a:lnTo>
                    <a:lnTo>
                      <a:pt x="153" y="357"/>
                    </a:lnTo>
                    <a:lnTo>
                      <a:pt x="144" y="337"/>
                    </a:lnTo>
                    <a:lnTo>
                      <a:pt x="139" y="278"/>
                    </a:lnTo>
                    <a:lnTo>
                      <a:pt x="149" y="250"/>
                    </a:lnTo>
                    <a:lnTo>
                      <a:pt x="179" y="207"/>
                    </a:lnTo>
                    <a:lnTo>
                      <a:pt x="175" y="160"/>
                    </a:lnTo>
                    <a:lnTo>
                      <a:pt x="180" y="147"/>
                    </a:lnTo>
                    <a:lnTo>
                      <a:pt x="162" y="95"/>
                    </a:lnTo>
                    <a:lnTo>
                      <a:pt x="173" y="60"/>
                    </a:lnTo>
                    <a:lnTo>
                      <a:pt x="168" y="20"/>
                    </a:lnTo>
                    <a:lnTo>
                      <a:pt x="17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453">
                <a:extLst>
                  <a:ext uri="{FF2B5EF4-FFF2-40B4-BE49-F238E27FC236}">
                    <a16:creationId xmlns:a16="http://schemas.microsoft.com/office/drawing/2014/main" id="{77735A86-6CC7-329C-C7AE-E90D9581FF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4" y="813"/>
                <a:ext cx="5" cy="7"/>
              </a:xfrm>
              <a:custGeom>
                <a:avLst/>
                <a:gdLst>
                  <a:gd name="T0" fmla="*/ 6 w 13"/>
                  <a:gd name="T1" fmla="*/ 20 h 21"/>
                  <a:gd name="T2" fmla="*/ 13 w 13"/>
                  <a:gd name="T3" fmla="*/ 13 h 21"/>
                  <a:gd name="T4" fmla="*/ 11 w 13"/>
                  <a:gd name="T5" fmla="*/ 0 h 21"/>
                  <a:gd name="T6" fmla="*/ 5 w 13"/>
                  <a:gd name="T7" fmla="*/ 8 h 21"/>
                  <a:gd name="T8" fmla="*/ 0 w 13"/>
                  <a:gd name="T9" fmla="*/ 21 h 21"/>
                  <a:gd name="T10" fmla="*/ 6 w 13"/>
                  <a:gd name="T11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6" y="20"/>
                    </a:moveTo>
                    <a:lnTo>
                      <a:pt x="13" y="13"/>
                    </a:lnTo>
                    <a:lnTo>
                      <a:pt x="11" y="0"/>
                    </a:lnTo>
                    <a:lnTo>
                      <a:pt x="5" y="8"/>
                    </a:lnTo>
                    <a:lnTo>
                      <a:pt x="0" y="21"/>
                    </a:lnTo>
                    <a:lnTo>
                      <a:pt x="6" y="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454">
                <a:extLst>
                  <a:ext uri="{FF2B5EF4-FFF2-40B4-BE49-F238E27FC236}">
                    <a16:creationId xmlns:a16="http://schemas.microsoft.com/office/drawing/2014/main" id="{3C32CB13-4A65-0230-B1D7-DE5045B565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0" y="902"/>
                <a:ext cx="36" cy="30"/>
              </a:xfrm>
              <a:custGeom>
                <a:avLst/>
                <a:gdLst>
                  <a:gd name="T0" fmla="*/ 101 w 107"/>
                  <a:gd name="T1" fmla="*/ 90 h 90"/>
                  <a:gd name="T2" fmla="*/ 107 w 107"/>
                  <a:gd name="T3" fmla="*/ 69 h 90"/>
                  <a:gd name="T4" fmla="*/ 92 w 107"/>
                  <a:gd name="T5" fmla="*/ 58 h 90"/>
                  <a:gd name="T6" fmla="*/ 81 w 107"/>
                  <a:gd name="T7" fmla="*/ 18 h 90"/>
                  <a:gd name="T8" fmla="*/ 60 w 107"/>
                  <a:gd name="T9" fmla="*/ 0 h 90"/>
                  <a:gd name="T10" fmla="*/ 6 w 107"/>
                  <a:gd name="T11" fmla="*/ 5 h 90"/>
                  <a:gd name="T12" fmla="*/ 0 w 107"/>
                  <a:gd name="T13" fmla="*/ 12 h 90"/>
                  <a:gd name="T14" fmla="*/ 16 w 107"/>
                  <a:gd name="T15" fmla="*/ 38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7" h="90">
                    <a:moveTo>
                      <a:pt x="101" y="90"/>
                    </a:moveTo>
                    <a:lnTo>
                      <a:pt x="107" y="69"/>
                    </a:lnTo>
                    <a:lnTo>
                      <a:pt x="92" y="58"/>
                    </a:lnTo>
                    <a:lnTo>
                      <a:pt x="81" y="18"/>
                    </a:lnTo>
                    <a:lnTo>
                      <a:pt x="60" y="0"/>
                    </a:lnTo>
                    <a:lnTo>
                      <a:pt x="6" y="5"/>
                    </a:lnTo>
                    <a:lnTo>
                      <a:pt x="0" y="12"/>
                    </a:lnTo>
                    <a:lnTo>
                      <a:pt x="16" y="3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455">
                <a:extLst>
                  <a:ext uri="{FF2B5EF4-FFF2-40B4-BE49-F238E27FC236}">
                    <a16:creationId xmlns:a16="http://schemas.microsoft.com/office/drawing/2014/main" id="{6999B185-67F2-FDAC-7149-D00CFC611B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6" y="915"/>
                <a:ext cx="28" cy="22"/>
              </a:xfrm>
              <a:custGeom>
                <a:avLst/>
                <a:gdLst>
                  <a:gd name="T0" fmla="*/ 85 w 85"/>
                  <a:gd name="T1" fmla="*/ 52 h 68"/>
                  <a:gd name="T2" fmla="*/ 54 w 85"/>
                  <a:gd name="T3" fmla="*/ 68 h 68"/>
                  <a:gd name="T4" fmla="*/ 45 w 85"/>
                  <a:gd name="T5" fmla="*/ 49 h 68"/>
                  <a:gd name="T6" fmla="*/ 38 w 85"/>
                  <a:gd name="T7" fmla="*/ 43 h 68"/>
                  <a:gd name="T8" fmla="*/ 17 w 85"/>
                  <a:gd name="T9" fmla="*/ 38 h 68"/>
                  <a:gd name="T10" fmla="*/ 2 w 85"/>
                  <a:gd name="T11" fmla="*/ 12 h 68"/>
                  <a:gd name="T12" fmla="*/ 0 w 85"/>
                  <a:gd name="T13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68">
                    <a:moveTo>
                      <a:pt x="85" y="52"/>
                    </a:moveTo>
                    <a:lnTo>
                      <a:pt x="54" y="68"/>
                    </a:lnTo>
                    <a:lnTo>
                      <a:pt x="45" y="49"/>
                    </a:lnTo>
                    <a:lnTo>
                      <a:pt x="38" y="43"/>
                    </a:lnTo>
                    <a:lnTo>
                      <a:pt x="17" y="38"/>
                    </a:lnTo>
                    <a:lnTo>
                      <a:pt x="2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456">
                <a:extLst>
                  <a:ext uri="{FF2B5EF4-FFF2-40B4-BE49-F238E27FC236}">
                    <a16:creationId xmlns:a16="http://schemas.microsoft.com/office/drawing/2014/main" id="{CF240EF1-E25D-6F49-C286-98859F7311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1" y="942"/>
                <a:ext cx="104" cy="150"/>
              </a:xfrm>
              <a:custGeom>
                <a:avLst/>
                <a:gdLst>
                  <a:gd name="T0" fmla="*/ 0 w 314"/>
                  <a:gd name="T1" fmla="*/ 450 h 450"/>
                  <a:gd name="T2" fmla="*/ 12 w 314"/>
                  <a:gd name="T3" fmla="*/ 436 h 450"/>
                  <a:gd name="T4" fmla="*/ 38 w 314"/>
                  <a:gd name="T5" fmla="*/ 433 h 450"/>
                  <a:gd name="T6" fmla="*/ 50 w 314"/>
                  <a:gd name="T7" fmla="*/ 406 h 450"/>
                  <a:gd name="T8" fmla="*/ 53 w 314"/>
                  <a:gd name="T9" fmla="*/ 372 h 450"/>
                  <a:gd name="T10" fmla="*/ 86 w 314"/>
                  <a:gd name="T11" fmla="*/ 362 h 450"/>
                  <a:gd name="T12" fmla="*/ 95 w 314"/>
                  <a:gd name="T13" fmla="*/ 320 h 450"/>
                  <a:gd name="T14" fmla="*/ 148 w 314"/>
                  <a:gd name="T15" fmla="*/ 316 h 450"/>
                  <a:gd name="T16" fmla="*/ 154 w 314"/>
                  <a:gd name="T17" fmla="*/ 302 h 450"/>
                  <a:gd name="T18" fmla="*/ 179 w 314"/>
                  <a:gd name="T19" fmla="*/ 279 h 450"/>
                  <a:gd name="T20" fmla="*/ 221 w 314"/>
                  <a:gd name="T21" fmla="*/ 296 h 450"/>
                  <a:gd name="T22" fmla="*/ 265 w 314"/>
                  <a:gd name="T23" fmla="*/ 272 h 450"/>
                  <a:gd name="T24" fmla="*/ 268 w 314"/>
                  <a:gd name="T25" fmla="*/ 231 h 450"/>
                  <a:gd name="T26" fmla="*/ 287 w 314"/>
                  <a:gd name="T27" fmla="*/ 216 h 450"/>
                  <a:gd name="T28" fmla="*/ 284 w 314"/>
                  <a:gd name="T29" fmla="*/ 116 h 450"/>
                  <a:gd name="T30" fmla="*/ 314 w 314"/>
                  <a:gd name="T31" fmla="*/ 66 h 450"/>
                  <a:gd name="T32" fmla="*/ 307 w 314"/>
                  <a:gd name="T33" fmla="*/ 6 h 450"/>
                  <a:gd name="T34" fmla="*/ 300 w 314"/>
                  <a:gd name="T35" fmla="*/ 0 h 450"/>
                  <a:gd name="T36" fmla="*/ 293 w 314"/>
                  <a:gd name="T37" fmla="*/ 1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4" h="450">
                    <a:moveTo>
                      <a:pt x="0" y="450"/>
                    </a:moveTo>
                    <a:lnTo>
                      <a:pt x="12" y="436"/>
                    </a:lnTo>
                    <a:lnTo>
                      <a:pt x="38" y="433"/>
                    </a:lnTo>
                    <a:lnTo>
                      <a:pt x="50" y="406"/>
                    </a:lnTo>
                    <a:lnTo>
                      <a:pt x="53" y="372"/>
                    </a:lnTo>
                    <a:lnTo>
                      <a:pt x="86" y="362"/>
                    </a:lnTo>
                    <a:lnTo>
                      <a:pt x="95" y="320"/>
                    </a:lnTo>
                    <a:lnTo>
                      <a:pt x="148" y="316"/>
                    </a:lnTo>
                    <a:lnTo>
                      <a:pt x="154" y="302"/>
                    </a:lnTo>
                    <a:lnTo>
                      <a:pt x="179" y="279"/>
                    </a:lnTo>
                    <a:lnTo>
                      <a:pt x="221" y="296"/>
                    </a:lnTo>
                    <a:lnTo>
                      <a:pt x="265" y="272"/>
                    </a:lnTo>
                    <a:lnTo>
                      <a:pt x="268" y="231"/>
                    </a:lnTo>
                    <a:lnTo>
                      <a:pt x="287" y="216"/>
                    </a:lnTo>
                    <a:lnTo>
                      <a:pt x="284" y="116"/>
                    </a:lnTo>
                    <a:lnTo>
                      <a:pt x="314" y="66"/>
                    </a:lnTo>
                    <a:lnTo>
                      <a:pt x="307" y="6"/>
                    </a:lnTo>
                    <a:lnTo>
                      <a:pt x="300" y="0"/>
                    </a:lnTo>
                    <a:lnTo>
                      <a:pt x="293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457">
                <a:extLst>
                  <a:ext uri="{FF2B5EF4-FFF2-40B4-BE49-F238E27FC236}">
                    <a16:creationId xmlns:a16="http://schemas.microsoft.com/office/drawing/2014/main" id="{FFC88FF5-9C26-1802-6659-7EBBEF622E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4" y="932"/>
                <a:ext cx="14" cy="19"/>
              </a:xfrm>
              <a:custGeom>
                <a:avLst/>
                <a:gdLst>
                  <a:gd name="T0" fmla="*/ 43 w 43"/>
                  <a:gd name="T1" fmla="*/ 30 h 58"/>
                  <a:gd name="T2" fmla="*/ 19 w 43"/>
                  <a:gd name="T3" fmla="*/ 58 h 58"/>
                  <a:gd name="T4" fmla="*/ 12 w 43"/>
                  <a:gd name="T5" fmla="*/ 46 h 58"/>
                  <a:gd name="T6" fmla="*/ 23 w 43"/>
                  <a:gd name="T7" fmla="*/ 25 h 58"/>
                  <a:gd name="T8" fmla="*/ 0 w 43"/>
                  <a:gd name="T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58">
                    <a:moveTo>
                      <a:pt x="43" y="30"/>
                    </a:moveTo>
                    <a:lnTo>
                      <a:pt x="19" y="58"/>
                    </a:lnTo>
                    <a:lnTo>
                      <a:pt x="12" y="46"/>
                    </a:lnTo>
                    <a:lnTo>
                      <a:pt x="23" y="2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458">
                <a:extLst>
                  <a:ext uri="{FF2B5EF4-FFF2-40B4-BE49-F238E27FC236}">
                    <a16:creationId xmlns:a16="http://schemas.microsoft.com/office/drawing/2014/main" id="{E7F3C481-734C-F852-341E-77353D412D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9" y="1092"/>
                <a:ext cx="57" cy="198"/>
              </a:xfrm>
              <a:custGeom>
                <a:avLst/>
                <a:gdLst>
                  <a:gd name="T0" fmla="*/ 6 w 173"/>
                  <a:gd name="T1" fmla="*/ 0 h 595"/>
                  <a:gd name="T2" fmla="*/ 22 w 173"/>
                  <a:gd name="T3" fmla="*/ 33 h 595"/>
                  <a:gd name="T4" fmla="*/ 34 w 173"/>
                  <a:gd name="T5" fmla="*/ 78 h 595"/>
                  <a:gd name="T6" fmla="*/ 65 w 173"/>
                  <a:gd name="T7" fmla="*/ 69 h 595"/>
                  <a:gd name="T8" fmla="*/ 88 w 173"/>
                  <a:gd name="T9" fmla="*/ 80 h 595"/>
                  <a:gd name="T10" fmla="*/ 69 w 173"/>
                  <a:gd name="T11" fmla="*/ 95 h 595"/>
                  <a:gd name="T12" fmla="*/ 17 w 173"/>
                  <a:gd name="T13" fmla="*/ 114 h 595"/>
                  <a:gd name="T14" fmla="*/ 4 w 173"/>
                  <a:gd name="T15" fmla="*/ 128 h 595"/>
                  <a:gd name="T16" fmla="*/ 0 w 173"/>
                  <a:gd name="T17" fmla="*/ 155 h 595"/>
                  <a:gd name="T18" fmla="*/ 96 w 173"/>
                  <a:gd name="T19" fmla="*/ 180 h 595"/>
                  <a:gd name="T20" fmla="*/ 118 w 173"/>
                  <a:gd name="T21" fmla="*/ 198 h 595"/>
                  <a:gd name="T22" fmla="*/ 144 w 173"/>
                  <a:gd name="T23" fmla="*/ 263 h 595"/>
                  <a:gd name="T24" fmla="*/ 120 w 173"/>
                  <a:gd name="T25" fmla="*/ 292 h 595"/>
                  <a:gd name="T26" fmla="*/ 124 w 173"/>
                  <a:gd name="T27" fmla="*/ 338 h 595"/>
                  <a:gd name="T28" fmla="*/ 138 w 173"/>
                  <a:gd name="T29" fmla="*/ 344 h 595"/>
                  <a:gd name="T30" fmla="*/ 163 w 173"/>
                  <a:gd name="T31" fmla="*/ 328 h 595"/>
                  <a:gd name="T32" fmla="*/ 173 w 173"/>
                  <a:gd name="T33" fmla="*/ 354 h 595"/>
                  <a:gd name="T34" fmla="*/ 138 w 173"/>
                  <a:gd name="T35" fmla="*/ 411 h 595"/>
                  <a:gd name="T36" fmla="*/ 113 w 173"/>
                  <a:gd name="T37" fmla="*/ 433 h 595"/>
                  <a:gd name="T38" fmla="*/ 142 w 173"/>
                  <a:gd name="T39" fmla="*/ 458 h 595"/>
                  <a:gd name="T40" fmla="*/ 99 w 173"/>
                  <a:gd name="T41" fmla="*/ 495 h 595"/>
                  <a:gd name="T42" fmla="*/ 115 w 173"/>
                  <a:gd name="T43" fmla="*/ 595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3" h="595">
                    <a:moveTo>
                      <a:pt x="6" y="0"/>
                    </a:moveTo>
                    <a:lnTo>
                      <a:pt x="22" y="33"/>
                    </a:lnTo>
                    <a:lnTo>
                      <a:pt x="34" y="78"/>
                    </a:lnTo>
                    <a:lnTo>
                      <a:pt x="65" y="69"/>
                    </a:lnTo>
                    <a:lnTo>
                      <a:pt x="88" y="80"/>
                    </a:lnTo>
                    <a:lnTo>
                      <a:pt x="69" y="95"/>
                    </a:lnTo>
                    <a:lnTo>
                      <a:pt x="17" y="114"/>
                    </a:lnTo>
                    <a:lnTo>
                      <a:pt x="4" y="128"/>
                    </a:lnTo>
                    <a:lnTo>
                      <a:pt x="0" y="155"/>
                    </a:lnTo>
                    <a:lnTo>
                      <a:pt x="96" y="180"/>
                    </a:lnTo>
                    <a:lnTo>
                      <a:pt x="118" y="198"/>
                    </a:lnTo>
                    <a:lnTo>
                      <a:pt x="144" y="263"/>
                    </a:lnTo>
                    <a:lnTo>
                      <a:pt x="120" y="292"/>
                    </a:lnTo>
                    <a:lnTo>
                      <a:pt x="124" y="338"/>
                    </a:lnTo>
                    <a:lnTo>
                      <a:pt x="138" y="344"/>
                    </a:lnTo>
                    <a:lnTo>
                      <a:pt x="163" y="328"/>
                    </a:lnTo>
                    <a:lnTo>
                      <a:pt x="173" y="354"/>
                    </a:lnTo>
                    <a:lnTo>
                      <a:pt x="138" y="411"/>
                    </a:lnTo>
                    <a:lnTo>
                      <a:pt x="113" y="433"/>
                    </a:lnTo>
                    <a:lnTo>
                      <a:pt x="142" y="458"/>
                    </a:lnTo>
                    <a:lnTo>
                      <a:pt x="99" y="495"/>
                    </a:lnTo>
                    <a:lnTo>
                      <a:pt x="115" y="59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459">
                <a:extLst>
                  <a:ext uri="{FF2B5EF4-FFF2-40B4-BE49-F238E27FC236}">
                    <a16:creationId xmlns:a16="http://schemas.microsoft.com/office/drawing/2014/main" id="{902966D0-A756-E2E4-4618-16BD08CD85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5" y="1323"/>
                <a:ext cx="6" cy="7"/>
              </a:xfrm>
              <a:custGeom>
                <a:avLst/>
                <a:gdLst>
                  <a:gd name="T0" fmla="*/ 19 w 19"/>
                  <a:gd name="T1" fmla="*/ 0 h 21"/>
                  <a:gd name="T2" fmla="*/ 5 w 19"/>
                  <a:gd name="T3" fmla="*/ 1 h 21"/>
                  <a:gd name="T4" fmla="*/ 0 w 19"/>
                  <a:gd name="T5" fmla="*/ 14 h 21"/>
                  <a:gd name="T6" fmla="*/ 7 w 19"/>
                  <a:gd name="T7" fmla="*/ 21 h 21"/>
                  <a:gd name="T8" fmla="*/ 19 w 19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19" y="0"/>
                    </a:moveTo>
                    <a:lnTo>
                      <a:pt x="5" y="1"/>
                    </a:lnTo>
                    <a:lnTo>
                      <a:pt x="0" y="14"/>
                    </a:lnTo>
                    <a:lnTo>
                      <a:pt x="7" y="21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460">
                <a:extLst>
                  <a:ext uri="{FF2B5EF4-FFF2-40B4-BE49-F238E27FC236}">
                    <a16:creationId xmlns:a16="http://schemas.microsoft.com/office/drawing/2014/main" id="{A3B69F4E-1918-6E19-41B9-C1F26A1F14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3" y="1353"/>
                <a:ext cx="178" cy="170"/>
              </a:xfrm>
              <a:custGeom>
                <a:avLst/>
                <a:gdLst>
                  <a:gd name="T0" fmla="*/ 74 w 533"/>
                  <a:gd name="T1" fmla="*/ 0 h 511"/>
                  <a:gd name="T2" fmla="*/ 77 w 533"/>
                  <a:gd name="T3" fmla="*/ 33 h 511"/>
                  <a:gd name="T4" fmla="*/ 51 w 533"/>
                  <a:gd name="T5" fmla="*/ 42 h 511"/>
                  <a:gd name="T6" fmla="*/ 0 w 533"/>
                  <a:gd name="T7" fmla="*/ 74 h 511"/>
                  <a:gd name="T8" fmla="*/ 24 w 533"/>
                  <a:gd name="T9" fmla="*/ 112 h 511"/>
                  <a:gd name="T10" fmla="*/ 27 w 533"/>
                  <a:gd name="T11" fmla="*/ 152 h 511"/>
                  <a:gd name="T12" fmla="*/ 48 w 533"/>
                  <a:gd name="T13" fmla="*/ 163 h 511"/>
                  <a:gd name="T14" fmla="*/ 43 w 533"/>
                  <a:gd name="T15" fmla="*/ 177 h 511"/>
                  <a:gd name="T16" fmla="*/ 9 w 533"/>
                  <a:gd name="T17" fmla="*/ 167 h 511"/>
                  <a:gd name="T18" fmla="*/ 2 w 533"/>
                  <a:gd name="T19" fmla="*/ 168 h 511"/>
                  <a:gd name="T20" fmla="*/ 3 w 533"/>
                  <a:gd name="T21" fmla="*/ 174 h 511"/>
                  <a:gd name="T22" fmla="*/ 80 w 533"/>
                  <a:gd name="T23" fmla="*/ 214 h 511"/>
                  <a:gd name="T24" fmla="*/ 99 w 533"/>
                  <a:gd name="T25" fmla="*/ 198 h 511"/>
                  <a:gd name="T26" fmla="*/ 119 w 533"/>
                  <a:gd name="T27" fmla="*/ 196 h 511"/>
                  <a:gd name="T28" fmla="*/ 191 w 533"/>
                  <a:gd name="T29" fmla="*/ 250 h 511"/>
                  <a:gd name="T30" fmla="*/ 262 w 533"/>
                  <a:gd name="T31" fmla="*/ 217 h 511"/>
                  <a:gd name="T32" fmla="*/ 287 w 533"/>
                  <a:gd name="T33" fmla="*/ 194 h 511"/>
                  <a:gd name="T34" fmla="*/ 339 w 533"/>
                  <a:gd name="T35" fmla="*/ 183 h 511"/>
                  <a:gd name="T36" fmla="*/ 366 w 533"/>
                  <a:gd name="T37" fmla="*/ 180 h 511"/>
                  <a:gd name="T38" fmla="*/ 419 w 533"/>
                  <a:gd name="T39" fmla="*/ 183 h 511"/>
                  <a:gd name="T40" fmla="*/ 468 w 533"/>
                  <a:gd name="T41" fmla="*/ 198 h 511"/>
                  <a:gd name="T42" fmla="*/ 533 w 533"/>
                  <a:gd name="T43" fmla="*/ 252 h 511"/>
                  <a:gd name="T44" fmla="*/ 527 w 533"/>
                  <a:gd name="T45" fmla="*/ 260 h 511"/>
                  <a:gd name="T46" fmla="*/ 477 w 533"/>
                  <a:gd name="T47" fmla="*/ 224 h 511"/>
                  <a:gd name="T48" fmla="*/ 395 w 533"/>
                  <a:gd name="T49" fmla="*/ 205 h 511"/>
                  <a:gd name="T50" fmla="*/ 369 w 533"/>
                  <a:gd name="T51" fmla="*/ 214 h 511"/>
                  <a:gd name="T52" fmla="*/ 296 w 533"/>
                  <a:gd name="T53" fmla="*/ 227 h 511"/>
                  <a:gd name="T54" fmla="*/ 279 w 533"/>
                  <a:gd name="T55" fmla="*/ 255 h 511"/>
                  <a:gd name="T56" fmla="*/ 289 w 533"/>
                  <a:gd name="T57" fmla="*/ 295 h 511"/>
                  <a:gd name="T58" fmla="*/ 279 w 533"/>
                  <a:gd name="T59" fmla="*/ 336 h 511"/>
                  <a:gd name="T60" fmla="*/ 268 w 533"/>
                  <a:gd name="T61" fmla="*/ 351 h 511"/>
                  <a:gd name="T62" fmla="*/ 241 w 533"/>
                  <a:gd name="T63" fmla="*/ 353 h 511"/>
                  <a:gd name="T64" fmla="*/ 222 w 533"/>
                  <a:gd name="T65" fmla="*/ 368 h 511"/>
                  <a:gd name="T66" fmla="*/ 355 w 533"/>
                  <a:gd name="T67" fmla="*/ 423 h 511"/>
                  <a:gd name="T68" fmla="*/ 362 w 533"/>
                  <a:gd name="T69" fmla="*/ 429 h 511"/>
                  <a:gd name="T70" fmla="*/ 399 w 533"/>
                  <a:gd name="T71" fmla="*/ 472 h 511"/>
                  <a:gd name="T72" fmla="*/ 416 w 533"/>
                  <a:gd name="T73" fmla="*/ 511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33" h="511">
                    <a:moveTo>
                      <a:pt x="74" y="0"/>
                    </a:moveTo>
                    <a:lnTo>
                      <a:pt x="77" y="33"/>
                    </a:lnTo>
                    <a:lnTo>
                      <a:pt x="51" y="42"/>
                    </a:lnTo>
                    <a:lnTo>
                      <a:pt x="0" y="74"/>
                    </a:lnTo>
                    <a:lnTo>
                      <a:pt x="24" y="112"/>
                    </a:lnTo>
                    <a:lnTo>
                      <a:pt x="27" y="152"/>
                    </a:lnTo>
                    <a:lnTo>
                      <a:pt x="48" y="163"/>
                    </a:lnTo>
                    <a:lnTo>
                      <a:pt x="43" y="177"/>
                    </a:lnTo>
                    <a:lnTo>
                      <a:pt x="9" y="167"/>
                    </a:lnTo>
                    <a:lnTo>
                      <a:pt x="2" y="168"/>
                    </a:lnTo>
                    <a:lnTo>
                      <a:pt x="3" y="174"/>
                    </a:lnTo>
                    <a:lnTo>
                      <a:pt x="80" y="214"/>
                    </a:lnTo>
                    <a:lnTo>
                      <a:pt x="99" y="198"/>
                    </a:lnTo>
                    <a:lnTo>
                      <a:pt x="119" y="196"/>
                    </a:lnTo>
                    <a:lnTo>
                      <a:pt x="191" y="250"/>
                    </a:lnTo>
                    <a:lnTo>
                      <a:pt x="262" y="217"/>
                    </a:lnTo>
                    <a:lnTo>
                      <a:pt x="287" y="194"/>
                    </a:lnTo>
                    <a:lnTo>
                      <a:pt x="339" y="183"/>
                    </a:lnTo>
                    <a:lnTo>
                      <a:pt x="366" y="180"/>
                    </a:lnTo>
                    <a:lnTo>
                      <a:pt x="419" y="183"/>
                    </a:lnTo>
                    <a:lnTo>
                      <a:pt x="468" y="198"/>
                    </a:lnTo>
                    <a:lnTo>
                      <a:pt x="533" y="252"/>
                    </a:lnTo>
                    <a:lnTo>
                      <a:pt x="527" y="260"/>
                    </a:lnTo>
                    <a:lnTo>
                      <a:pt x="477" y="224"/>
                    </a:lnTo>
                    <a:lnTo>
                      <a:pt x="395" y="205"/>
                    </a:lnTo>
                    <a:lnTo>
                      <a:pt x="369" y="214"/>
                    </a:lnTo>
                    <a:lnTo>
                      <a:pt x="296" y="227"/>
                    </a:lnTo>
                    <a:lnTo>
                      <a:pt x="279" y="255"/>
                    </a:lnTo>
                    <a:lnTo>
                      <a:pt x="289" y="295"/>
                    </a:lnTo>
                    <a:lnTo>
                      <a:pt x="279" y="336"/>
                    </a:lnTo>
                    <a:lnTo>
                      <a:pt x="268" y="351"/>
                    </a:lnTo>
                    <a:lnTo>
                      <a:pt x="241" y="353"/>
                    </a:lnTo>
                    <a:lnTo>
                      <a:pt x="222" y="368"/>
                    </a:lnTo>
                    <a:lnTo>
                      <a:pt x="355" y="423"/>
                    </a:lnTo>
                    <a:lnTo>
                      <a:pt x="362" y="429"/>
                    </a:lnTo>
                    <a:lnTo>
                      <a:pt x="399" y="472"/>
                    </a:lnTo>
                    <a:lnTo>
                      <a:pt x="416" y="5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461">
                <a:extLst>
                  <a:ext uri="{FF2B5EF4-FFF2-40B4-BE49-F238E27FC236}">
                    <a16:creationId xmlns:a16="http://schemas.microsoft.com/office/drawing/2014/main" id="{B807877A-CE03-AA7D-F632-A24BDC292B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8" y="1290"/>
                <a:ext cx="102" cy="63"/>
              </a:xfrm>
              <a:custGeom>
                <a:avLst/>
                <a:gdLst>
                  <a:gd name="T0" fmla="*/ 298 w 306"/>
                  <a:gd name="T1" fmla="*/ 0 h 188"/>
                  <a:gd name="T2" fmla="*/ 306 w 306"/>
                  <a:gd name="T3" fmla="*/ 19 h 188"/>
                  <a:gd name="T4" fmla="*/ 288 w 306"/>
                  <a:gd name="T5" fmla="*/ 41 h 188"/>
                  <a:gd name="T6" fmla="*/ 287 w 306"/>
                  <a:gd name="T7" fmla="*/ 107 h 188"/>
                  <a:gd name="T8" fmla="*/ 275 w 306"/>
                  <a:gd name="T9" fmla="*/ 116 h 188"/>
                  <a:gd name="T10" fmla="*/ 261 w 306"/>
                  <a:gd name="T11" fmla="*/ 110 h 188"/>
                  <a:gd name="T12" fmla="*/ 248 w 306"/>
                  <a:gd name="T13" fmla="*/ 118 h 188"/>
                  <a:gd name="T14" fmla="*/ 232 w 306"/>
                  <a:gd name="T15" fmla="*/ 152 h 188"/>
                  <a:gd name="T16" fmla="*/ 218 w 306"/>
                  <a:gd name="T17" fmla="*/ 147 h 188"/>
                  <a:gd name="T18" fmla="*/ 216 w 306"/>
                  <a:gd name="T19" fmla="*/ 127 h 188"/>
                  <a:gd name="T20" fmla="*/ 170 w 306"/>
                  <a:gd name="T21" fmla="*/ 145 h 188"/>
                  <a:gd name="T22" fmla="*/ 163 w 306"/>
                  <a:gd name="T23" fmla="*/ 139 h 188"/>
                  <a:gd name="T24" fmla="*/ 162 w 306"/>
                  <a:gd name="T25" fmla="*/ 126 h 188"/>
                  <a:gd name="T26" fmla="*/ 135 w 306"/>
                  <a:gd name="T27" fmla="*/ 122 h 188"/>
                  <a:gd name="T28" fmla="*/ 106 w 306"/>
                  <a:gd name="T29" fmla="*/ 178 h 188"/>
                  <a:gd name="T30" fmla="*/ 46 w 306"/>
                  <a:gd name="T31" fmla="*/ 177 h 188"/>
                  <a:gd name="T32" fmla="*/ 30 w 306"/>
                  <a:gd name="T33" fmla="*/ 158 h 188"/>
                  <a:gd name="T34" fmla="*/ 12 w 306"/>
                  <a:gd name="T35" fmla="*/ 173 h 188"/>
                  <a:gd name="T36" fmla="*/ 0 w 306"/>
                  <a:gd name="T37" fmla="*/ 188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6" h="188">
                    <a:moveTo>
                      <a:pt x="298" y="0"/>
                    </a:moveTo>
                    <a:lnTo>
                      <a:pt x="306" y="19"/>
                    </a:lnTo>
                    <a:lnTo>
                      <a:pt x="288" y="41"/>
                    </a:lnTo>
                    <a:lnTo>
                      <a:pt x="287" y="107"/>
                    </a:lnTo>
                    <a:lnTo>
                      <a:pt x="275" y="116"/>
                    </a:lnTo>
                    <a:lnTo>
                      <a:pt x="261" y="110"/>
                    </a:lnTo>
                    <a:lnTo>
                      <a:pt x="248" y="118"/>
                    </a:lnTo>
                    <a:lnTo>
                      <a:pt x="232" y="152"/>
                    </a:lnTo>
                    <a:lnTo>
                      <a:pt x="218" y="147"/>
                    </a:lnTo>
                    <a:lnTo>
                      <a:pt x="216" y="127"/>
                    </a:lnTo>
                    <a:lnTo>
                      <a:pt x="170" y="145"/>
                    </a:lnTo>
                    <a:lnTo>
                      <a:pt x="163" y="139"/>
                    </a:lnTo>
                    <a:lnTo>
                      <a:pt x="162" y="126"/>
                    </a:lnTo>
                    <a:lnTo>
                      <a:pt x="135" y="122"/>
                    </a:lnTo>
                    <a:lnTo>
                      <a:pt x="106" y="178"/>
                    </a:lnTo>
                    <a:lnTo>
                      <a:pt x="46" y="177"/>
                    </a:lnTo>
                    <a:lnTo>
                      <a:pt x="30" y="158"/>
                    </a:lnTo>
                    <a:lnTo>
                      <a:pt x="12" y="173"/>
                    </a:lnTo>
                    <a:lnTo>
                      <a:pt x="0" y="18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462">
                <a:extLst>
                  <a:ext uri="{FF2B5EF4-FFF2-40B4-BE49-F238E27FC236}">
                    <a16:creationId xmlns:a16="http://schemas.microsoft.com/office/drawing/2014/main" id="{8BF5FD65-19F8-3E05-4480-514C5DF2E0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7" y="1223"/>
                <a:ext cx="224" cy="67"/>
              </a:xfrm>
              <a:custGeom>
                <a:avLst/>
                <a:gdLst>
                  <a:gd name="T0" fmla="*/ 673 w 673"/>
                  <a:gd name="T1" fmla="*/ 72 h 202"/>
                  <a:gd name="T2" fmla="*/ 583 w 673"/>
                  <a:gd name="T3" fmla="*/ 47 h 202"/>
                  <a:gd name="T4" fmla="*/ 559 w 673"/>
                  <a:gd name="T5" fmla="*/ 9 h 202"/>
                  <a:gd name="T6" fmla="*/ 498 w 673"/>
                  <a:gd name="T7" fmla="*/ 0 h 202"/>
                  <a:gd name="T8" fmla="*/ 491 w 673"/>
                  <a:gd name="T9" fmla="*/ 1 h 202"/>
                  <a:gd name="T10" fmla="*/ 500 w 673"/>
                  <a:gd name="T11" fmla="*/ 20 h 202"/>
                  <a:gd name="T12" fmla="*/ 494 w 673"/>
                  <a:gd name="T13" fmla="*/ 34 h 202"/>
                  <a:gd name="T14" fmla="*/ 409 w 673"/>
                  <a:gd name="T15" fmla="*/ 56 h 202"/>
                  <a:gd name="T16" fmla="*/ 377 w 673"/>
                  <a:gd name="T17" fmla="*/ 72 h 202"/>
                  <a:gd name="T18" fmla="*/ 349 w 673"/>
                  <a:gd name="T19" fmla="*/ 129 h 202"/>
                  <a:gd name="T20" fmla="*/ 315 w 673"/>
                  <a:gd name="T21" fmla="*/ 125 h 202"/>
                  <a:gd name="T22" fmla="*/ 296 w 673"/>
                  <a:gd name="T23" fmla="*/ 140 h 202"/>
                  <a:gd name="T24" fmla="*/ 187 w 673"/>
                  <a:gd name="T25" fmla="*/ 124 h 202"/>
                  <a:gd name="T26" fmla="*/ 110 w 673"/>
                  <a:gd name="T27" fmla="*/ 157 h 202"/>
                  <a:gd name="T28" fmla="*/ 110 w 673"/>
                  <a:gd name="T29" fmla="*/ 151 h 202"/>
                  <a:gd name="T30" fmla="*/ 101 w 673"/>
                  <a:gd name="T31" fmla="*/ 138 h 202"/>
                  <a:gd name="T32" fmla="*/ 70 w 673"/>
                  <a:gd name="T33" fmla="*/ 161 h 202"/>
                  <a:gd name="T34" fmla="*/ 43 w 673"/>
                  <a:gd name="T35" fmla="*/ 164 h 202"/>
                  <a:gd name="T36" fmla="*/ 32 w 673"/>
                  <a:gd name="T37" fmla="*/ 178 h 202"/>
                  <a:gd name="T38" fmla="*/ 12 w 673"/>
                  <a:gd name="T39" fmla="*/ 179 h 202"/>
                  <a:gd name="T40" fmla="*/ 0 w 673"/>
                  <a:gd name="T41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73" h="202">
                    <a:moveTo>
                      <a:pt x="673" y="72"/>
                    </a:moveTo>
                    <a:lnTo>
                      <a:pt x="583" y="47"/>
                    </a:lnTo>
                    <a:lnTo>
                      <a:pt x="559" y="9"/>
                    </a:lnTo>
                    <a:lnTo>
                      <a:pt x="498" y="0"/>
                    </a:lnTo>
                    <a:lnTo>
                      <a:pt x="491" y="1"/>
                    </a:lnTo>
                    <a:lnTo>
                      <a:pt x="500" y="20"/>
                    </a:lnTo>
                    <a:lnTo>
                      <a:pt x="494" y="34"/>
                    </a:lnTo>
                    <a:lnTo>
                      <a:pt x="409" y="56"/>
                    </a:lnTo>
                    <a:lnTo>
                      <a:pt x="377" y="72"/>
                    </a:lnTo>
                    <a:lnTo>
                      <a:pt x="349" y="129"/>
                    </a:lnTo>
                    <a:lnTo>
                      <a:pt x="315" y="125"/>
                    </a:lnTo>
                    <a:lnTo>
                      <a:pt x="296" y="140"/>
                    </a:lnTo>
                    <a:lnTo>
                      <a:pt x="187" y="124"/>
                    </a:lnTo>
                    <a:lnTo>
                      <a:pt x="110" y="157"/>
                    </a:lnTo>
                    <a:lnTo>
                      <a:pt x="110" y="151"/>
                    </a:lnTo>
                    <a:lnTo>
                      <a:pt x="101" y="138"/>
                    </a:lnTo>
                    <a:lnTo>
                      <a:pt x="70" y="161"/>
                    </a:lnTo>
                    <a:lnTo>
                      <a:pt x="43" y="164"/>
                    </a:lnTo>
                    <a:lnTo>
                      <a:pt x="32" y="178"/>
                    </a:lnTo>
                    <a:lnTo>
                      <a:pt x="12" y="179"/>
                    </a:lnTo>
                    <a:lnTo>
                      <a:pt x="0" y="20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463">
                <a:extLst>
                  <a:ext uri="{FF2B5EF4-FFF2-40B4-BE49-F238E27FC236}">
                    <a16:creationId xmlns:a16="http://schemas.microsoft.com/office/drawing/2014/main" id="{C8339349-97AC-AD2F-CA53-64E9AB6405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8" y="1247"/>
                <a:ext cx="102" cy="289"/>
              </a:xfrm>
              <a:custGeom>
                <a:avLst/>
                <a:gdLst>
                  <a:gd name="T0" fmla="*/ 126 w 304"/>
                  <a:gd name="T1" fmla="*/ 868 h 868"/>
                  <a:gd name="T2" fmla="*/ 144 w 304"/>
                  <a:gd name="T3" fmla="*/ 854 h 868"/>
                  <a:gd name="T4" fmla="*/ 142 w 304"/>
                  <a:gd name="T5" fmla="*/ 827 h 868"/>
                  <a:gd name="T6" fmla="*/ 111 w 304"/>
                  <a:gd name="T7" fmla="*/ 797 h 868"/>
                  <a:gd name="T8" fmla="*/ 63 w 304"/>
                  <a:gd name="T9" fmla="*/ 775 h 868"/>
                  <a:gd name="T10" fmla="*/ 73 w 304"/>
                  <a:gd name="T11" fmla="*/ 740 h 868"/>
                  <a:gd name="T12" fmla="*/ 115 w 304"/>
                  <a:gd name="T13" fmla="*/ 696 h 868"/>
                  <a:gd name="T14" fmla="*/ 109 w 304"/>
                  <a:gd name="T15" fmla="*/ 623 h 868"/>
                  <a:gd name="T16" fmla="*/ 94 w 304"/>
                  <a:gd name="T17" fmla="*/ 610 h 868"/>
                  <a:gd name="T18" fmla="*/ 61 w 304"/>
                  <a:gd name="T19" fmla="*/ 613 h 868"/>
                  <a:gd name="T20" fmla="*/ 29 w 304"/>
                  <a:gd name="T21" fmla="*/ 556 h 868"/>
                  <a:gd name="T22" fmla="*/ 0 w 304"/>
                  <a:gd name="T23" fmla="*/ 532 h 868"/>
                  <a:gd name="T24" fmla="*/ 31 w 304"/>
                  <a:gd name="T25" fmla="*/ 509 h 868"/>
                  <a:gd name="T26" fmla="*/ 136 w 304"/>
                  <a:gd name="T27" fmla="*/ 480 h 868"/>
                  <a:gd name="T28" fmla="*/ 237 w 304"/>
                  <a:gd name="T29" fmla="*/ 483 h 868"/>
                  <a:gd name="T30" fmla="*/ 283 w 304"/>
                  <a:gd name="T31" fmla="*/ 478 h 868"/>
                  <a:gd name="T32" fmla="*/ 302 w 304"/>
                  <a:gd name="T33" fmla="*/ 464 h 868"/>
                  <a:gd name="T34" fmla="*/ 304 w 304"/>
                  <a:gd name="T35" fmla="*/ 410 h 868"/>
                  <a:gd name="T36" fmla="*/ 284 w 304"/>
                  <a:gd name="T37" fmla="*/ 345 h 868"/>
                  <a:gd name="T38" fmla="*/ 236 w 304"/>
                  <a:gd name="T39" fmla="*/ 329 h 868"/>
                  <a:gd name="T40" fmla="*/ 245 w 304"/>
                  <a:gd name="T41" fmla="*/ 275 h 868"/>
                  <a:gd name="T42" fmla="*/ 234 w 304"/>
                  <a:gd name="T43" fmla="*/ 275 h 868"/>
                  <a:gd name="T44" fmla="*/ 229 w 304"/>
                  <a:gd name="T45" fmla="*/ 256 h 868"/>
                  <a:gd name="T46" fmla="*/ 267 w 304"/>
                  <a:gd name="T47" fmla="*/ 225 h 868"/>
                  <a:gd name="T48" fmla="*/ 161 w 304"/>
                  <a:gd name="T49" fmla="*/ 175 h 868"/>
                  <a:gd name="T50" fmla="*/ 144 w 304"/>
                  <a:gd name="T51" fmla="*/ 130 h 868"/>
                  <a:gd name="T52" fmla="*/ 132 w 304"/>
                  <a:gd name="T53" fmla="*/ 83 h 868"/>
                  <a:gd name="T54" fmla="*/ 95 w 304"/>
                  <a:gd name="T55" fmla="*/ 46 h 868"/>
                  <a:gd name="T56" fmla="*/ 97 w 304"/>
                  <a:gd name="T57" fmla="*/ 29 h 868"/>
                  <a:gd name="T58" fmla="*/ 99 w 304"/>
                  <a:gd name="T5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04" h="868">
                    <a:moveTo>
                      <a:pt x="126" y="868"/>
                    </a:moveTo>
                    <a:lnTo>
                      <a:pt x="144" y="854"/>
                    </a:lnTo>
                    <a:lnTo>
                      <a:pt x="142" y="827"/>
                    </a:lnTo>
                    <a:lnTo>
                      <a:pt x="111" y="797"/>
                    </a:lnTo>
                    <a:lnTo>
                      <a:pt x="63" y="775"/>
                    </a:lnTo>
                    <a:lnTo>
                      <a:pt x="73" y="740"/>
                    </a:lnTo>
                    <a:lnTo>
                      <a:pt x="115" y="696"/>
                    </a:lnTo>
                    <a:lnTo>
                      <a:pt x="109" y="623"/>
                    </a:lnTo>
                    <a:lnTo>
                      <a:pt x="94" y="610"/>
                    </a:lnTo>
                    <a:lnTo>
                      <a:pt x="61" y="613"/>
                    </a:lnTo>
                    <a:lnTo>
                      <a:pt x="29" y="556"/>
                    </a:lnTo>
                    <a:lnTo>
                      <a:pt x="0" y="532"/>
                    </a:lnTo>
                    <a:lnTo>
                      <a:pt x="31" y="509"/>
                    </a:lnTo>
                    <a:lnTo>
                      <a:pt x="136" y="480"/>
                    </a:lnTo>
                    <a:lnTo>
                      <a:pt x="237" y="483"/>
                    </a:lnTo>
                    <a:lnTo>
                      <a:pt x="283" y="478"/>
                    </a:lnTo>
                    <a:lnTo>
                      <a:pt x="302" y="464"/>
                    </a:lnTo>
                    <a:lnTo>
                      <a:pt x="304" y="410"/>
                    </a:lnTo>
                    <a:lnTo>
                      <a:pt x="284" y="345"/>
                    </a:lnTo>
                    <a:lnTo>
                      <a:pt x="236" y="329"/>
                    </a:lnTo>
                    <a:lnTo>
                      <a:pt x="245" y="275"/>
                    </a:lnTo>
                    <a:lnTo>
                      <a:pt x="234" y="275"/>
                    </a:lnTo>
                    <a:lnTo>
                      <a:pt x="229" y="256"/>
                    </a:lnTo>
                    <a:lnTo>
                      <a:pt x="267" y="225"/>
                    </a:lnTo>
                    <a:lnTo>
                      <a:pt x="161" y="175"/>
                    </a:lnTo>
                    <a:lnTo>
                      <a:pt x="144" y="130"/>
                    </a:lnTo>
                    <a:lnTo>
                      <a:pt x="132" y="83"/>
                    </a:lnTo>
                    <a:lnTo>
                      <a:pt x="95" y="46"/>
                    </a:lnTo>
                    <a:lnTo>
                      <a:pt x="97" y="29"/>
                    </a:lnTo>
                    <a:lnTo>
                      <a:pt x="9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Line 464">
                <a:extLst>
                  <a:ext uri="{FF2B5EF4-FFF2-40B4-BE49-F238E27FC236}">
                    <a16:creationId xmlns:a16="http://schemas.microsoft.com/office/drawing/2014/main" id="{431256FE-3F46-0F85-3511-369AB3FA3F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831" y="1235"/>
                <a:ext cx="1" cy="12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465">
                <a:extLst>
                  <a:ext uri="{FF2B5EF4-FFF2-40B4-BE49-F238E27FC236}">
                    <a16:creationId xmlns:a16="http://schemas.microsoft.com/office/drawing/2014/main" id="{A4B76D44-B8DB-181E-5838-57104F3B46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0" y="1536"/>
                <a:ext cx="67" cy="23"/>
              </a:xfrm>
              <a:custGeom>
                <a:avLst/>
                <a:gdLst>
                  <a:gd name="T0" fmla="*/ 200 w 200"/>
                  <a:gd name="T1" fmla="*/ 70 h 70"/>
                  <a:gd name="T2" fmla="*/ 192 w 200"/>
                  <a:gd name="T3" fmla="*/ 57 h 70"/>
                  <a:gd name="T4" fmla="*/ 178 w 200"/>
                  <a:gd name="T5" fmla="*/ 45 h 70"/>
                  <a:gd name="T6" fmla="*/ 143 w 200"/>
                  <a:gd name="T7" fmla="*/ 42 h 70"/>
                  <a:gd name="T8" fmla="*/ 135 w 200"/>
                  <a:gd name="T9" fmla="*/ 22 h 70"/>
                  <a:gd name="T10" fmla="*/ 115 w 200"/>
                  <a:gd name="T11" fmla="*/ 17 h 70"/>
                  <a:gd name="T12" fmla="*/ 102 w 200"/>
                  <a:gd name="T13" fmla="*/ 32 h 70"/>
                  <a:gd name="T14" fmla="*/ 76 w 200"/>
                  <a:gd name="T15" fmla="*/ 34 h 70"/>
                  <a:gd name="T16" fmla="*/ 0 w 200"/>
                  <a:gd name="T17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0" h="70">
                    <a:moveTo>
                      <a:pt x="200" y="70"/>
                    </a:moveTo>
                    <a:lnTo>
                      <a:pt x="192" y="57"/>
                    </a:lnTo>
                    <a:lnTo>
                      <a:pt x="178" y="45"/>
                    </a:lnTo>
                    <a:lnTo>
                      <a:pt x="143" y="42"/>
                    </a:lnTo>
                    <a:lnTo>
                      <a:pt x="135" y="22"/>
                    </a:lnTo>
                    <a:lnTo>
                      <a:pt x="115" y="17"/>
                    </a:lnTo>
                    <a:lnTo>
                      <a:pt x="102" y="32"/>
                    </a:lnTo>
                    <a:lnTo>
                      <a:pt x="76" y="3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466">
                <a:extLst>
                  <a:ext uri="{FF2B5EF4-FFF2-40B4-BE49-F238E27FC236}">
                    <a16:creationId xmlns:a16="http://schemas.microsoft.com/office/drawing/2014/main" id="{5C399237-8B31-D542-11FC-D08096EF82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5" y="1559"/>
                <a:ext cx="84" cy="262"/>
              </a:xfrm>
              <a:custGeom>
                <a:avLst/>
                <a:gdLst>
                  <a:gd name="T0" fmla="*/ 6 w 252"/>
                  <a:gd name="T1" fmla="*/ 0 h 784"/>
                  <a:gd name="T2" fmla="*/ 0 w 252"/>
                  <a:gd name="T3" fmla="*/ 7 h 784"/>
                  <a:gd name="T4" fmla="*/ 14 w 252"/>
                  <a:gd name="T5" fmla="*/ 13 h 784"/>
                  <a:gd name="T6" fmla="*/ 17 w 252"/>
                  <a:gd name="T7" fmla="*/ 39 h 784"/>
                  <a:gd name="T8" fmla="*/ 22 w 252"/>
                  <a:gd name="T9" fmla="*/ 25 h 784"/>
                  <a:gd name="T10" fmla="*/ 60 w 252"/>
                  <a:gd name="T11" fmla="*/ 75 h 784"/>
                  <a:gd name="T12" fmla="*/ 50 w 252"/>
                  <a:gd name="T13" fmla="*/ 110 h 784"/>
                  <a:gd name="T14" fmla="*/ 89 w 252"/>
                  <a:gd name="T15" fmla="*/ 167 h 784"/>
                  <a:gd name="T16" fmla="*/ 138 w 252"/>
                  <a:gd name="T17" fmla="*/ 195 h 784"/>
                  <a:gd name="T18" fmla="*/ 139 w 252"/>
                  <a:gd name="T19" fmla="*/ 202 h 784"/>
                  <a:gd name="T20" fmla="*/ 129 w 252"/>
                  <a:gd name="T21" fmla="*/ 230 h 784"/>
                  <a:gd name="T22" fmla="*/ 123 w 252"/>
                  <a:gd name="T23" fmla="*/ 251 h 784"/>
                  <a:gd name="T24" fmla="*/ 138 w 252"/>
                  <a:gd name="T25" fmla="*/ 269 h 784"/>
                  <a:gd name="T26" fmla="*/ 146 w 252"/>
                  <a:gd name="T27" fmla="*/ 275 h 784"/>
                  <a:gd name="T28" fmla="*/ 147 w 252"/>
                  <a:gd name="T29" fmla="*/ 289 h 784"/>
                  <a:gd name="T30" fmla="*/ 171 w 252"/>
                  <a:gd name="T31" fmla="*/ 327 h 784"/>
                  <a:gd name="T32" fmla="*/ 159 w 252"/>
                  <a:gd name="T33" fmla="*/ 348 h 784"/>
                  <a:gd name="T34" fmla="*/ 181 w 252"/>
                  <a:gd name="T35" fmla="*/ 372 h 784"/>
                  <a:gd name="T36" fmla="*/ 172 w 252"/>
                  <a:gd name="T37" fmla="*/ 407 h 784"/>
                  <a:gd name="T38" fmla="*/ 192 w 252"/>
                  <a:gd name="T39" fmla="*/ 405 h 784"/>
                  <a:gd name="T40" fmla="*/ 200 w 252"/>
                  <a:gd name="T41" fmla="*/ 425 h 784"/>
                  <a:gd name="T42" fmla="*/ 198 w 252"/>
                  <a:gd name="T43" fmla="*/ 479 h 784"/>
                  <a:gd name="T44" fmla="*/ 208 w 252"/>
                  <a:gd name="T45" fmla="*/ 511 h 784"/>
                  <a:gd name="T46" fmla="*/ 204 w 252"/>
                  <a:gd name="T47" fmla="*/ 531 h 784"/>
                  <a:gd name="T48" fmla="*/ 183 w 252"/>
                  <a:gd name="T49" fmla="*/ 533 h 784"/>
                  <a:gd name="T50" fmla="*/ 178 w 252"/>
                  <a:gd name="T51" fmla="*/ 547 h 784"/>
                  <a:gd name="T52" fmla="*/ 197 w 252"/>
                  <a:gd name="T53" fmla="*/ 612 h 784"/>
                  <a:gd name="T54" fmla="*/ 173 w 252"/>
                  <a:gd name="T55" fmla="*/ 642 h 784"/>
                  <a:gd name="T56" fmla="*/ 177 w 252"/>
                  <a:gd name="T57" fmla="*/ 682 h 784"/>
                  <a:gd name="T58" fmla="*/ 185 w 252"/>
                  <a:gd name="T59" fmla="*/ 687 h 784"/>
                  <a:gd name="T60" fmla="*/ 202 w 252"/>
                  <a:gd name="T61" fmla="*/ 666 h 784"/>
                  <a:gd name="T62" fmla="*/ 252 w 252"/>
                  <a:gd name="T63" fmla="*/ 695 h 784"/>
                  <a:gd name="T64" fmla="*/ 234 w 252"/>
                  <a:gd name="T65" fmla="*/ 723 h 784"/>
                  <a:gd name="T66" fmla="*/ 201 w 252"/>
                  <a:gd name="T67" fmla="*/ 726 h 784"/>
                  <a:gd name="T68" fmla="*/ 164 w 252"/>
                  <a:gd name="T69" fmla="*/ 770 h 784"/>
                  <a:gd name="T70" fmla="*/ 123 w 252"/>
                  <a:gd name="T71" fmla="*/ 760 h 784"/>
                  <a:gd name="T72" fmla="*/ 118 w 252"/>
                  <a:gd name="T73" fmla="*/ 767 h 784"/>
                  <a:gd name="T74" fmla="*/ 99 w 252"/>
                  <a:gd name="T75" fmla="*/ 782 h 784"/>
                  <a:gd name="T76" fmla="*/ 79 w 252"/>
                  <a:gd name="T77" fmla="*/ 784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52" h="784">
                    <a:moveTo>
                      <a:pt x="6" y="0"/>
                    </a:moveTo>
                    <a:lnTo>
                      <a:pt x="0" y="7"/>
                    </a:lnTo>
                    <a:lnTo>
                      <a:pt x="14" y="13"/>
                    </a:lnTo>
                    <a:lnTo>
                      <a:pt x="17" y="39"/>
                    </a:lnTo>
                    <a:lnTo>
                      <a:pt x="22" y="25"/>
                    </a:lnTo>
                    <a:lnTo>
                      <a:pt x="60" y="75"/>
                    </a:lnTo>
                    <a:lnTo>
                      <a:pt x="50" y="110"/>
                    </a:lnTo>
                    <a:lnTo>
                      <a:pt x="89" y="167"/>
                    </a:lnTo>
                    <a:lnTo>
                      <a:pt x="138" y="195"/>
                    </a:lnTo>
                    <a:lnTo>
                      <a:pt x="139" y="202"/>
                    </a:lnTo>
                    <a:lnTo>
                      <a:pt x="129" y="230"/>
                    </a:lnTo>
                    <a:lnTo>
                      <a:pt x="123" y="251"/>
                    </a:lnTo>
                    <a:lnTo>
                      <a:pt x="138" y="269"/>
                    </a:lnTo>
                    <a:lnTo>
                      <a:pt x="146" y="275"/>
                    </a:lnTo>
                    <a:lnTo>
                      <a:pt x="147" y="289"/>
                    </a:lnTo>
                    <a:lnTo>
                      <a:pt x="171" y="327"/>
                    </a:lnTo>
                    <a:lnTo>
                      <a:pt x="159" y="348"/>
                    </a:lnTo>
                    <a:lnTo>
                      <a:pt x="181" y="372"/>
                    </a:lnTo>
                    <a:lnTo>
                      <a:pt x="172" y="407"/>
                    </a:lnTo>
                    <a:lnTo>
                      <a:pt x="192" y="405"/>
                    </a:lnTo>
                    <a:lnTo>
                      <a:pt x="200" y="425"/>
                    </a:lnTo>
                    <a:lnTo>
                      <a:pt x="198" y="479"/>
                    </a:lnTo>
                    <a:lnTo>
                      <a:pt x="208" y="511"/>
                    </a:lnTo>
                    <a:lnTo>
                      <a:pt x="204" y="531"/>
                    </a:lnTo>
                    <a:lnTo>
                      <a:pt x="183" y="533"/>
                    </a:lnTo>
                    <a:lnTo>
                      <a:pt x="178" y="547"/>
                    </a:lnTo>
                    <a:lnTo>
                      <a:pt x="197" y="612"/>
                    </a:lnTo>
                    <a:lnTo>
                      <a:pt x="173" y="642"/>
                    </a:lnTo>
                    <a:lnTo>
                      <a:pt x="177" y="682"/>
                    </a:lnTo>
                    <a:lnTo>
                      <a:pt x="185" y="687"/>
                    </a:lnTo>
                    <a:lnTo>
                      <a:pt x="202" y="666"/>
                    </a:lnTo>
                    <a:lnTo>
                      <a:pt x="252" y="695"/>
                    </a:lnTo>
                    <a:lnTo>
                      <a:pt x="234" y="723"/>
                    </a:lnTo>
                    <a:lnTo>
                      <a:pt x="201" y="726"/>
                    </a:lnTo>
                    <a:lnTo>
                      <a:pt x="164" y="770"/>
                    </a:lnTo>
                    <a:lnTo>
                      <a:pt x="123" y="760"/>
                    </a:lnTo>
                    <a:lnTo>
                      <a:pt x="118" y="767"/>
                    </a:lnTo>
                    <a:lnTo>
                      <a:pt x="99" y="782"/>
                    </a:lnTo>
                    <a:lnTo>
                      <a:pt x="79" y="78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467">
                <a:extLst>
                  <a:ext uri="{FF2B5EF4-FFF2-40B4-BE49-F238E27FC236}">
                    <a16:creationId xmlns:a16="http://schemas.microsoft.com/office/drawing/2014/main" id="{1794758C-28BF-A29C-4C79-F65C7252C6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7" y="1519"/>
                <a:ext cx="208" cy="42"/>
              </a:xfrm>
              <a:custGeom>
                <a:avLst/>
                <a:gdLst>
                  <a:gd name="T0" fmla="*/ 624 w 624"/>
                  <a:gd name="T1" fmla="*/ 48 h 124"/>
                  <a:gd name="T2" fmla="*/ 604 w 624"/>
                  <a:gd name="T3" fmla="*/ 57 h 124"/>
                  <a:gd name="T4" fmla="*/ 577 w 624"/>
                  <a:gd name="T5" fmla="*/ 46 h 124"/>
                  <a:gd name="T6" fmla="*/ 594 w 624"/>
                  <a:gd name="T7" fmla="*/ 10 h 124"/>
                  <a:gd name="T8" fmla="*/ 567 w 624"/>
                  <a:gd name="T9" fmla="*/ 0 h 124"/>
                  <a:gd name="T10" fmla="*/ 546 w 624"/>
                  <a:gd name="T11" fmla="*/ 8 h 124"/>
                  <a:gd name="T12" fmla="*/ 513 w 624"/>
                  <a:gd name="T13" fmla="*/ 5 h 124"/>
                  <a:gd name="T14" fmla="*/ 447 w 624"/>
                  <a:gd name="T15" fmla="*/ 18 h 124"/>
                  <a:gd name="T16" fmla="*/ 400 w 624"/>
                  <a:gd name="T17" fmla="*/ 16 h 124"/>
                  <a:gd name="T18" fmla="*/ 382 w 624"/>
                  <a:gd name="T19" fmla="*/ 38 h 124"/>
                  <a:gd name="T20" fmla="*/ 328 w 624"/>
                  <a:gd name="T21" fmla="*/ 42 h 124"/>
                  <a:gd name="T22" fmla="*/ 334 w 624"/>
                  <a:gd name="T23" fmla="*/ 22 h 124"/>
                  <a:gd name="T24" fmla="*/ 320 w 624"/>
                  <a:gd name="T25" fmla="*/ 17 h 124"/>
                  <a:gd name="T26" fmla="*/ 274 w 624"/>
                  <a:gd name="T27" fmla="*/ 34 h 124"/>
                  <a:gd name="T28" fmla="*/ 271 w 624"/>
                  <a:gd name="T29" fmla="*/ 75 h 124"/>
                  <a:gd name="T30" fmla="*/ 221 w 624"/>
                  <a:gd name="T31" fmla="*/ 113 h 124"/>
                  <a:gd name="T32" fmla="*/ 180 w 624"/>
                  <a:gd name="T33" fmla="*/ 103 h 124"/>
                  <a:gd name="T34" fmla="*/ 147 w 624"/>
                  <a:gd name="T35" fmla="*/ 113 h 124"/>
                  <a:gd name="T36" fmla="*/ 141 w 624"/>
                  <a:gd name="T37" fmla="*/ 120 h 124"/>
                  <a:gd name="T38" fmla="*/ 86 w 624"/>
                  <a:gd name="T39" fmla="*/ 98 h 124"/>
                  <a:gd name="T40" fmla="*/ 20 w 624"/>
                  <a:gd name="T41" fmla="*/ 124 h 124"/>
                  <a:gd name="T42" fmla="*/ 0 w 624"/>
                  <a:gd name="T43" fmla="*/ 12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24" h="124">
                    <a:moveTo>
                      <a:pt x="624" y="48"/>
                    </a:moveTo>
                    <a:lnTo>
                      <a:pt x="604" y="57"/>
                    </a:lnTo>
                    <a:lnTo>
                      <a:pt x="577" y="46"/>
                    </a:lnTo>
                    <a:lnTo>
                      <a:pt x="594" y="10"/>
                    </a:lnTo>
                    <a:lnTo>
                      <a:pt x="567" y="0"/>
                    </a:lnTo>
                    <a:lnTo>
                      <a:pt x="546" y="8"/>
                    </a:lnTo>
                    <a:lnTo>
                      <a:pt x="513" y="5"/>
                    </a:lnTo>
                    <a:lnTo>
                      <a:pt x="447" y="18"/>
                    </a:lnTo>
                    <a:lnTo>
                      <a:pt x="400" y="16"/>
                    </a:lnTo>
                    <a:lnTo>
                      <a:pt x="382" y="38"/>
                    </a:lnTo>
                    <a:lnTo>
                      <a:pt x="328" y="42"/>
                    </a:lnTo>
                    <a:lnTo>
                      <a:pt x="334" y="22"/>
                    </a:lnTo>
                    <a:lnTo>
                      <a:pt x="320" y="17"/>
                    </a:lnTo>
                    <a:lnTo>
                      <a:pt x="274" y="34"/>
                    </a:lnTo>
                    <a:lnTo>
                      <a:pt x="271" y="75"/>
                    </a:lnTo>
                    <a:lnTo>
                      <a:pt x="221" y="113"/>
                    </a:lnTo>
                    <a:lnTo>
                      <a:pt x="180" y="103"/>
                    </a:lnTo>
                    <a:lnTo>
                      <a:pt x="147" y="113"/>
                    </a:lnTo>
                    <a:lnTo>
                      <a:pt x="141" y="120"/>
                    </a:lnTo>
                    <a:lnTo>
                      <a:pt x="86" y="98"/>
                    </a:lnTo>
                    <a:lnTo>
                      <a:pt x="20" y="124"/>
                    </a:lnTo>
                    <a:lnTo>
                      <a:pt x="0" y="1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468">
                <a:extLst>
                  <a:ext uri="{FF2B5EF4-FFF2-40B4-BE49-F238E27FC236}">
                    <a16:creationId xmlns:a16="http://schemas.microsoft.com/office/drawing/2014/main" id="{D73BCB64-2132-4444-20EC-742F5EF289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2" y="1515"/>
                <a:ext cx="218" cy="79"/>
              </a:xfrm>
              <a:custGeom>
                <a:avLst/>
                <a:gdLst>
                  <a:gd name="T0" fmla="*/ 0 w 656"/>
                  <a:gd name="T1" fmla="*/ 25 h 237"/>
                  <a:gd name="T2" fmla="*/ 25 w 656"/>
                  <a:gd name="T3" fmla="*/ 63 h 237"/>
                  <a:gd name="T4" fmla="*/ 45 w 656"/>
                  <a:gd name="T5" fmla="*/ 68 h 237"/>
                  <a:gd name="T6" fmla="*/ 47 w 656"/>
                  <a:gd name="T7" fmla="*/ 88 h 237"/>
                  <a:gd name="T8" fmla="*/ 69 w 656"/>
                  <a:gd name="T9" fmla="*/ 107 h 237"/>
                  <a:gd name="T10" fmla="*/ 110 w 656"/>
                  <a:gd name="T11" fmla="*/ 122 h 237"/>
                  <a:gd name="T12" fmla="*/ 118 w 656"/>
                  <a:gd name="T13" fmla="*/ 141 h 237"/>
                  <a:gd name="T14" fmla="*/ 173 w 656"/>
                  <a:gd name="T15" fmla="*/ 150 h 237"/>
                  <a:gd name="T16" fmla="*/ 191 w 656"/>
                  <a:gd name="T17" fmla="*/ 203 h 237"/>
                  <a:gd name="T18" fmla="*/ 225 w 656"/>
                  <a:gd name="T19" fmla="*/ 199 h 237"/>
                  <a:gd name="T20" fmla="*/ 240 w 656"/>
                  <a:gd name="T21" fmla="*/ 211 h 237"/>
                  <a:gd name="T22" fmla="*/ 267 w 656"/>
                  <a:gd name="T23" fmla="*/ 215 h 237"/>
                  <a:gd name="T24" fmla="*/ 322 w 656"/>
                  <a:gd name="T25" fmla="*/ 237 h 237"/>
                  <a:gd name="T26" fmla="*/ 334 w 656"/>
                  <a:gd name="T27" fmla="*/ 223 h 237"/>
                  <a:gd name="T28" fmla="*/ 367 w 656"/>
                  <a:gd name="T29" fmla="*/ 213 h 237"/>
                  <a:gd name="T30" fmla="*/ 343 w 656"/>
                  <a:gd name="T31" fmla="*/ 174 h 237"/>
                  <a:gd name="T32" fmla="*/ 354 w 656"/>
                  <a:gd name="T33" fmla="*/ 153 h 237"/>
                  <a:gd name="T34" fmla="*/ 340 w 656"/>
                  <a:gd name="T35" fmla="*/ 135 h 237"/>
                  <a:gd name="T36" fmla="*/ 337 w 656"/>
                  <a:gd name="T37" fmla="*/ 101 h 237"/>
                  <a:gd name="T38" fmla="*/ 340 w 656"/>
                  <a:gd name="T39" fmla="*/ 61 h 237"/>
                  <a:gd name="T40" fmla="*/ 378 w 656"/>
                  <a:gd name="T41" fmla="*/ 37 h 237"/>
                  <a:gd name="T42" fmla="*/ 399 w 656"/>
                  <a:gd name="T43" fmla="*/ 49 h 237"/>
                  <a:gd name="T44" fmla="*/ 402 w 656"/>
                  <a:gd name="T45" fmla="*/ 89 h 237"/>
                  <a:gd name="T46" fmla="*/ 398 w 656"/>
                  <a:gd name="T47" fmla="*/ 109 h 237"/>
                  <a:gd name="T48" fmla="*/ 407 w 656"/>
                  <a:gd name="T49" fmla="*/ 135 h 237"/>
                  <a:gd name="T50" fmla="*/ 396 w 656"/>
                  <a:gd name="T51" fmla="*/ 156 h 237"/>
                  <a:gd name="T52" fmla="*/ 403 w 656"/>
                  <a:gd name="T53" fmla="*/ 169 h 237"/>
                  <a:gd name="T54" fmla="*/ 474 w 656"/>
                  <a:gd name="T55" fmla="*/ 136 h 237"/>
                  <a:gd name="T56" fmla="*/ 485 w 656"/>
                  <a:gd name="T57" fmla="*/ 114 h 237"/>
                  <a:gd name="T58" fmla="*/ 477 w 656"/>
                  <a:gd name="T59" fmla="*/ 95 h 237"/>
                  <a:gd name="T60" fmla="*/ 482 w 656"/>
                  <a:gd name="T61" fmla="*/ 81 h 237"/>
                  <a:gd name="T62" fmla="*/ 479 w 656"/>
                  <a:gd name="T63" fmla="*/ 48 h 237"/>
                  <a:gd name="T64" fmla="*/ 505 w 656"/>
                  <a:gd name="T65" fmla="*/ 39 h 237"/>
                  <a:gd name="T66" fmla="*/ 533 w 656"/>
                  <a:gd name="T67" fmla="*/ 50 h 237"/>
                  <a:gd name="T68" fmla="*/ 550 w 656"/>
                  <a:gd name="T69" fmla="*/ 8 h 237"/>
                  <a:gd name="T70" fmla="*/ 562 w 656"/>
                  <a:gd name="T71" fmla="*/ 0 h 237"/>
                  <a:gd name="T72" fmla="*/ 620 w 656"/>
                  <a:gd name="T73" fmla="*/ 49 h 237"/>
                  <a:gd name="T74" fmla="*/ 656 w 656"/>
                  <a:gd name="T75" fmla="*/ 64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56" h="237">
                    <a:moveTo>
                      <a:pt x="0" y="25"/>
                    </a:moveTo>
                    <a:lnTo>
                      <a:pt x="25" y="63"/>
                    </a:lnTo>
                    <a:lnTo>
                      <a:pt x="45" y="68"/>
                    </a:lnTo>
                    <a:lnTo>
                      <a:pt x="47" y="88"/>
                    </a:lnTo>
                    <a:lnTo>
                      <a:pt x="69" y="107"/>
                    </a:lnTo>
                    <a:lnTo>
                      <a:pt x="110" y="122"/>
                    </a:lnTo>
                    <a:lnTo>
                      <a:pt x="118" y="141"/>
                    </a:lnTo>
                    <a:lnTo>
                      <a:pt x="173" y="150"/>
                    </a:lnTo>
                    <a:lnTo>
                      <a:pt x="191" y="203"/>
                    </a:lnTo>
                    <a:lnTo>
                      <a:pt x="225" y="199"/>
                    </a:lnTo>
                    <a:lnTo>
                      <a:pt x="240" y="211"/>
                    </a:lnTo>
                    <a:lnTo>
                      <a:pt x="267" y="215"/>
                    </a:lnTo>
                    <a:lnTo>
                      <a:pt x="322" y="237"/>
                    </a:lnTo>
                    <a:lnTo>
                      <a:pt x="334" y="223"/>
                    </a:lnTo>
                    <a:lnTo>
                      <a:pt x="367" y="213"/>
                    </a:lnTo>
                    <a:lnTo>
                      <a:pt x="343" y="174"/>
                    </a:lnTo>
                    <a:lnTo>
                      <a:pt x="354" y="153"/>
                    </a:lnTo>
                    <a:lnTo>
                      <a:pt x="340" y="135"/>
                    </a:lnTo>
                    <a:lnTo>
                      <a:pt x="337" y="101"/>
                    </a:lnTo>
                    <a:lnTo>
                      <a:pt x="340" y="61"/>
                    </a:lnTo>
                    <a:lnTo>
                      <a:pt x="378" y="37"/>
                    </a:lnTo>
                    <a:lnTo>
                      <a:pt x="399" y="49"/>
                    </a:lnTo>
                    <a:lnTo>
                      <a:pt x="402" y="89"/>
                    </a:lnTo>
                    <a:lnTo>
                      <a:pt x="398" y="109"/>
                    </a:lnTo>
                    <a:lnTo>
                      <a:pt x="407" y="135"/>
                    </a:lnTo>
                    <a:lnTo>
                      <a:pt x="396" y="156"/>
                    </a:lnTo>
                    <a:lnTo>
                      <a:pt x="403" y="169"/>
                    </a:lnTo>
                    <a:lnTo>
                      <a:pt x="474" y="136"/>
                    </a:lnTo>
                    <a:lnTo>
                      <a:pt x="485" y="114"/>
                    </a:lnTo>
                    <a:lnTo>
                      <a:pt x="477" y="95"/>
                    </a:lnTo>
                    <a:lnTo>
                      <a:pt x="482" y="81"/>
                    </a:lnTo>
                    <a:lnTo>
                      <a:pt x="479" y="48"/>
                    </a:lnTo>
                    <a:lnTo>
                      <a:pt x="505" y="39"/>
                    </a:lnTo>
                    <a:lnTo>
                      <a:pt x="533" y="50"/>
                    </a:lnTo>
                    <a:lnTo>
                      <a:pt x="550" y="8"/>
                    </a:lnTo>
                    <a:lnTo>
                      <a:pt x="562" y="0"/>
                    </a:lnTo>
                    <a:lnTo>
                      <a:pt x="620" y="49"/>
                    </a:lnTo>
                    <a:lnTo>
                      <a:pt x="656" y="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469">
                <a:extLst>
                  <a:ext uri="{FF2B5EF4-FFF2-40B4-BE49-F238E27FC236}">
                    <a16:creationId xmlns:a16="http://schemas.microsoft.com/office/drawing/2014/main" id="{FC83F313-3C8E-9921-03E4-002B9651DD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7" y="1517"/>
                <a:ext cx="39" cy="51"/>
              </a:xfrm>
              <a:custGeom>
                <a:avLst/>
                <a:gdLst>
                  <a:gd name="T0" fmla="*/ 107 w 116"/>
                  <a:gd name="T1" fmla="*/ 100 h 153"/>
                  <a:gd name="T2" fmla="*/ 56 w 116"/>
                  <a:gd name="T3" fmla="*/ 65 h 153"/>
                  <a:gd name="T4" fmla="*/ 50 w 116"/>
                  <a:gd name="T5" fmla="*/ 58 h 153"/>
                  <a:gd name="T6" fmla="*/ 55 w 116"/>
                  <a:gd name="T7" fmla="*/ 45 h 153"/>
                  <a:gd name="T8" fmla="*/ 61 w 116"/>
                  <a:gd name="T9" fmla="*/ 44 h 153"/>
                  <a:gd name="T10" fmla="*/ 67 w 116"/>
                  <a:gd name="T11" fmla="*/ 30 h 153"/>
                  <a:gd name="T12" fmla="*/ 59 w 116"/>
                  <a:gd name="T13" fmla="*/ 17 h 153"/>
                  <a:gd name="T14" fmla="*/ 45 w 116"/>
                  <a:gd name="T15" fmla="*/ 12 h 153"/>
                  <a:gd name="T16" fmla="*/ 38 w 116"/>
                  <a:gd name="T17" fmla="*/ 6 h 153"/>
                  <a:gd name="T18" fmla="*/ 23 w 116"/>
                  <a:gd name="T19" fmla="*/ 0 h 153"/>
                  <a:gd name="T20" fmla="*/ 3 w 116"/>
                  <a:gd name="T21" fmla="*/ 3 h 153"/>
                  <a:gd name="T22" fmla="*/ 5 w 116"/>
                  <a:gd name="T23" fmla="*/ 23 h 153"/>
                  <a:gd name="T24" fmla="*/ 0 w 116"/>
                  <a:gd name="T25" fmla="*/ 36 h 153"/>
                  <a:gd name="T26" fmla="*/ 1 w 116"/>
                  <a:gd name="T27" fmla="*/ 43 h 153"/>
                  <a:gd name="T28" fmla="*/ 15 w 116"/>
                  <a:gd name="T29" fmla="*/ 55 h 153"/>
                  <a:gd name="T30" fmla="*/ 31 w 116"/>
                  <a:gd name="T31" fmla="*/ 81 h 153"/>
                  <a:gd name="T32" fmla="*/ 43 w 116"/>
                  <a:gd name="T33" fmla="*/ 72 h 153"/>
                  <a:gd name="T34" fmla="*/ 58 w 116"/>
                  <a:gd name="T35" fmla="*/ 77 h 153"/>
                  <a:gd name="T36" fmla="*/ 79 w 116"/>
                  <a:gd name="T37" fmla="*/ 95 h 153"/>
                  <a:gd name="T38" fmla="*/ 105 w 116"/>
                  <a:gd name="T39" fmla="*/ 147 h 153"/>
                  <a:gd name="T40" fmla="*/ 105 w 116"/>
                  <a:gd name="T41" fmla="*/ 153 h 153"/>
                  <a:gd name="T42" fmla="*/ 116 w 116"/>
                  <a:gd name="T43" fmla="*/ 126 h 153"/>
                  <a:gd name="T44" fmla="*/ 115 w 116"/>
                  <a:gd name="T45" fmla="*/ 112 h 153"/>
                  <a:gd name="T46" fmla="*/ 107 w 116"/>
                  <a:gd name="T47" fmla="*/ 10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07" y="100"/>
                    </a:moveTo>
                    <a:lnTo>
                      <a:pt x="56" y="65"/>
                    </a:lnTo>
                    <a:lnTo>
                      <a:pt x="50" y="58"/>
                    </a:lnTo>
                    <a:lnTo>
                      <a:pt x="55" y="45"/>
                    </a:lnTo>
                    <a:lnTo>
                      <a:pt x="61" y="44"/>
                    </a:lnTo>
                    <a:lnTo>
                      <a:pt x="67" y="30"/>
                    </a:lnTo>
                    <a:lnTo>
                      <a:pt x="59" y="17"/>
                    </a:lnTo>
                    <a:lnTo>
                      <a:pt x="45" y="12"/>
                    </a:lnTo>
                    <a:lnTo>
                      <a:pt x="38" y="6"/>
                    </a:lnTo>
                    <a:lnTo>
                      <a:pt x="23" y="0"/>
                    </a:lnTo>
                    <a:lnTo>
                      <a:pt x="3" y="3"/>
                    </a:lnTo>
                    <a:lnTo>
                      <a:pt x="5" y="23"/>
                    </a:lnTo>
                    <a:lnTo>
                      <a:pt x="0" y="36"/>
                    </a:lnTo>
                    <a:lnTo>
                      <a:pt x="1" y="43"/>
                    </a:lnTo>
                    <a:lnTo>
                      <a:pt x="15" y="55"/>
                    </a:lnTo>
                    <a:lnTo>
                      <a:pt x="31" y="81"/>
                    </a:lnTo>
                    <a:lnTo>
                      <a:pt x="43" y="72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5" y="147"/>
                    </a:lnTo>
                    <a:lnTo>
                      <a:pt x="105" y="153"/>
                    </a:lnTo>
                    <a:lnTo>
                      <a:pt x="116" y="126"/>
                    </a:lnTo>
                    <a:lnTo>
                      <a:pt x="115" y="112"/>
                    </a:lnTo>
                    <a:lnTo>
                      <a:pt x="107" y="10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470">
                <a:extLst>
                  <a:ext uri="{FF2B5EF4-FFF2-40B4-BE49-F238E27FC236}">
                    <a16:creationId xmlns:a16="http://schemas.microsoft.com/office/drawing/2014/main" id="{20BBCAD7-914F-CEE2-547D-0DD78C7A84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3" y="1523"/>
                <a:ext cx="272" cy="303"/>
              </a:xfrm>
              <a:custGeom>
                <a:avLst/>
                <a:gdLst>
                  <a:gd name="T0" fmla="*/ 146 w 817"/>
                  <a:gd name="T1" fmla="*/ 0 h 908"/>
                  <a:gd name="T2" fmla="*/ 108 w 817"/>
                  <a:gd name="T3" fmla="*/ 17 h 908"/>
                  <a:gd name="T4" fmla="*/ 80 w 817"/>
                  <a:gd name="T5" fmla="*/ 81 h 908"/>
                  <a:gd name="T6" fmla="*/ 75 w 817"/>
                  <a:gd name="T7" fmla="*/ 88 h 908"/>
                  <a:gd name="T8" fmla="*/ 38 w 817"/>
                  <a:gd name="T9" fmla="*/ 125 h 908"/>
                  <a:gd name="T10" fmla="*/ 26 w 817"/>
                  <a:gd name="T11" fmla="*/ 146 h 908"/>
                  <a:gd name="T12" fmla="*/ 0 w 817"/>
                  <a:gd name="T13" fmla="*/ 154 h 908"/>
                  <a:gd name="T14" fmla="*/ 6 w 817"/>
                  <a:gd name="T15" fmla="*/ 222 h 908"/>
                  <a:gd name="T16" fmla="*/ 14 w 817"/>
                  <a:gd name="T17" fmla="*/ 241 h 908"/>
                  <a:gd name="T18" fmla="*/ 104 w 817"/>
                  <a:gd name="T19" fmla="*/ 333 h 908"/>
                  <a:gd name="T20" fmla="*/ 136 w 817"/>
                  <a:gd name="T21" fmla="*/ 384 h 908"/>
                  <a:gd name="T22" fmla="*/ 157 w 817"/>
                  <a:gd name="T23" fmla="*/ 395 h 908"/>
                  <a:gd name="T24" fmla="*/ 204 w 817"/>
                  <a:gd name="T25" fmla="*/ 478 h 908"/>
                  <a:gd name="T26" fmla="*/ 244 w 817"/>
                  <a:gd name="T27" fmla="*/ 621 h 908"/>
                  <a:gd name="T28" fmla="*/ 279 w 817"/>
                  <a:gd name="T29" fmla="*/ 632 h 908"/>
                  <a:gd name="T30" fmla="*/ 388 w 817"/>
                  <a:gd name="T31" fmla="*/ 723 h 908"/>
                  <a:gd name="T32" fmla="*/ 471 w 817"/>
                  <a:gd name="T33" fmla="*/ 748 h 908"/>
                  <a:gd name="T34" fmla="*/ 511 w 817"/>
                  <a:gd name="T35" fmla="*/ 812 h 908"/>
                  <a:gd name="T36" fmla="*/ 599 w 817"/>
                  <a:gd name="T37" fmla="*/ 824 h 908"/>
                  <a:gd name="T38" fmla="*/ 638 w 817"/>
                  <a:gd name="T39" fmla="*/ 874 h 908"/>
                  <a:gd name="T40" fmla="*/ 644 w 817"/>
                  <a:gd name="T41" fmla="*/ 880 h 908"/>
                  <a:gd name="T42" fmla="*/ 643 w 817"/>
                  <a:gd name="T43" fmla="*/ 867 h 908"/>
                  <a:gd name="T44" fmla="*/ 650 w 817"/>
                  <a:gd name="T45" fmla="*/ 866 h 908"/>
                  <a:gd name="T46" fmla="*/ 701 w 817"/>
                  <a:gd name="T47" fmla="*/ 908 h 908"/>
                  <a:gd name="T48" fmla="*/ 723 w 817"/>
                  <a:gd name="T49" fmla="*/ 860 h 908"/>
                  <a:gd name="T50" fmla="*/ 817 w 817"/>
                  <a:gd name="T51" fmla="*/ 864 h 9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7" h="908">
                    <a:moveTo>
                      <a:pt x="146" y="0"/>
                    </a:moveTo>
                    <a:lnTo>
                      <a:pt x="108" y="17"/>
                    </a:lnTo>
                    <a:lnTo>
                      <a:pt x="80" y="81"/>
                    </a:lnTo>
                    <a:lnTo>
                      <a:pt x="75" y="88"/>
                    </a:lnTo>
                    <a:lnTo>
                      <a:pt x="38" y="125"/>
                    </a:lnTo>
                    <a:lnTo>
                      <a:pt x="26" y="146"/>
                    </a:lnTo>
                    <a:lnTo>
                      <a:pt x="0" y="154"/>
                    </a:lnTo>
                    <a:lnTo>
                      <a:pt x="6" y="222"/>
                    </a:lnTo>
                    <a:lnTo>
                      <a:pt x="14" y="241"/>
                    </a:lnTo>
                    <a:lnTo>
                      <a:pt x="104" y="333"/>
                    </a:lnTo>
                    <a:lnTo>
                      <a:pt x="136" y="384"/>
                    </a:lnTo>
                    <a:lnTo>
                      <a:pt x="157" y="395"/>
                    </a:lnTo>
                    <a:lnTo>
                      <a:pt x="204" y="478"/>
                    </a:lnTo>
                    <a:lnTo>
                      <a:pt x="244" y="621"/>
                    </a:lnTo>
                    <a:lnTo>
                      <a:pt x="279" y="632"/>
                    </a:lnTo>
                    <a:lnTo>
                      <a:pt x="388" y="723"/>
                    </a:lnTo>
                    <a:lnTo>
                      <a:pt x="471" y="748"/>
                    </a:lnTo>
                    <a:lnTo>
                      <a:pt x="511" y="812"/>
                    </a:lnTo>
                    <a:lnTo>
                      <a:pt x="599" y="824"/>
                    </a:lnTo>
                    <a:lnTo>
                      <a:pt x="638" y="874"/>
                    </a:lnTo>
                    <a:lnTo>
                      <a:pt x="644" y="880"/>
                    </a:lnTo>
                    <a:lnTo>
                      <a:pt x="643" y="867"/>
                    </a:lnTo>
                    <a:lnTo>
                      <a:pt x="650" y="866"/>
                    </a:lnTo>
                    <a:lnTo>
                      <a:pt x="701" y="908"/>
                    </a:lnTo>
                    <a:lnTo>
                      <a:pt x="723" y="860"/>
                    </a:lnTo>
                    <a:lnTo>
                      <a:pt x="817" y="8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471">
                <a:extLst>
                  <a:ext uri="{FF2B5EF4-FFF2-40B4-BE49-F238E27FC236}">
                    <a16:creationId xmlns:a16="http://schemas.microsoft.com/office/drawing/2014/main" id="{34A994B6-AFD3-E483-9E92-71356A994D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4" y="1627"/>
                <a:ext cx="28" cy="19"/>
              </a:xfrm>
              <a:custGeom>
                <a:avLst/>
                <a:gdLst>
                  <a:gd name="T0" fmla="*/ 48 w 84"/>
                  <a:gd name="T1" fmla="*/ 18 h 58"/>
                  <a:gd name="T2" fmla="*/ 40 w 84"/>
                  <a:gd name="T3" fmla="*/ 12 h 58"/>
                  <a:gd name="T4" fmla="*/ 19 w 84"/>
                  <a:gd name="T5" fmla="*/ 0 h 58"/>
                  <a:gd name="T6" fmla="*/ 0 w 84"/>
                  <a:gd name="T7" fmla="*/ 10 h 58"/>
                  <a:gd name="T8" fmla="*/ 1 w 84"/>
                  <a:gd name="T9" fmla="*/ 23 h 58"/>
                  <a:gd name="T10" fmla="*/ 10 w 84"/>
                  <a:gd name="T11" fmla="*/ 35 h 58"/>
                  <a:gd name="T12" fmla="*/ 10 w 84"/>
                  <a:gd name="T13" fmla="*/ 43 h 58"/>
                  <a:gd name="T14" fmla="*/ 23 w 84"/>
                  <a:gd name="T15" fmla="*/ 41 h 58"/>
                  <a:gd name="T16" fmla="*/ 23 w 84"/>
                  <a:gd name="T17" fmla="*/ 48 h 58"/>
                  <a:gd name="T18" fmla="*/ 44 w 84"/>
                  <a:gd name="T19" fmla="*/ 52 h 58"/>
                  <a:gd name="T20" fmla="*/ 52 w 84"/>
                  <a:gd name="T21" fmla="*/ 58 h 58"/>
                  <a:gd name="T22" fmla="*/ 64 w 84"/>
                  <a:gd name="T23" fmla="*/ 50 h 58"/>
                  <a:gd name="T24" fmla="*/ 84 w 84"/>
                  <a:gd name="T25" fmla="*/ 55 h 58"/>
                  <a:gd name="T26" fmla="*/ 77 w 84"/>
                  <a:gd name="T27" fmla="*/ 43 h 58"/>
                  <a:gd name="T28" fmla="*/ 61 w 84"/>
                  <a:gd name="T29" fmla="*/ 24 h 58"/>
                  <a:gd name="T30" fmla="*/ 48 w 84"/>
                  <a:gd name="T31" fmla="*/ 1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48" y="18"/>
                    </a:moveTo>
                    <a:lnTo>
                      <a:pt x="40" y="12"/>
                    </a:lnTo>
                    <a:lnTo>
                      <a:pt x="19" y="0"/>
                    </a:lnTo>
                    <a:lnTo>
                      <a:pt x="0" y="10"/>
                    </a:lnTo>
                    <a:lnTo>
                      <a:pt x="1" y="23"/>
                    </a:lnTo>
                    <a:lnTo>
                      <a:pt x="10" y="35"/>
                    </a:lnTo>
                    <a:lnTo>
                      <a:pt x="10" y="43"/>
                    </a:lnTo>
                    <a:lnTo>
                      <a:pt x="23" y="41"/>
                    </a:lnTo>
                    <a:lnTo>
                      <a:pt x="23" y="48"/>
                    </a:lnTo>
                    <a:lnTo>
                      <a:pt x="44" y="52"/>
                    </a:lnTo>
                    <a:lnTo>
                      <a:pt x="52" y="58"/>
                    </a:lnTo>
                    <a:lnTo>
                      <a:pt x="64" y="50"/>
                    </a:lnTo>
                    <a:lnTo>
                      <a:pt x="84" y="55"/>
                    </a:lnTo>
                    <a:lnTo>
                      <a:pt x="77" y="43"/>
                    </a:lnTo>
                    <a:lnTo>
                      <a:pt x="61" y="24"/>
                    </a:lnTo>
                    <a:lnTo>
                      <a:pt x="48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472">
                <a:extLst>
                  <a:ext uri="{FF2B5EF4-FFF2-40B4-BE49-F238E27FC236}">
                    <a16:creationId xmlns:a16="http://schemas.microsoft.com/office/drawing/2014/main" id="{B25B2518-4D01-E343-5001-77EE9678C6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5" y="1794"/>
                <a:ext cx="86" cy="27"/>
              </a:xfrm>
              <a:custGeom>
                <a:avLst/>
                <a:gdLst>
                  <a:gd name="T0" fmla="*/ 258 w 258"/>
                  <a:gd name="T1" fmla="*/ 80 h 80"/>
                  <a:gd name="T2" fmla="*/ 221 w 258"/>
                  <a:gd name="T3" fmla="*/ 51 h 80"/>
                  <a:gd name="T4" fmla="*/ 220 w 258"/>
                  <a:gd name="T5" fmla="*/ 37 h 80"/>
                  <a:gd name="T6" fmla="*/ 186 w 258"/>
                  <a:gd name="T7" fmla="*/ 34 h 80"/>
                  <a:gd name="T8" fmla="*/ 175 w 258"/>
                  <a:gd name="T9" fmla="*/ 55 h 80"/>
                  <a:gd name="T10" fmla="*/ 161 w 258"/>
                  <a:gd name="T11" fmla="*/ 50 h 80"/>
                  <a:gd name="T12" fmla="*/ 108 w 258"/>
                  <a:gd name="T13" fmla="*/ 61 h 80"/>
                  <a:gd name="T14" fmla="*/ 94 w 258"/>
                  <a:gd name="T15" fmla="*/ 49 h 80"/>
                  <a:gd name="T16" fmla="*/ 112 w 258"/>
                  <a:gd name="T17" fmla="*/ 20 h 80"/>
                  <a:gd name="T18" fmla="*/ 109 w 258"/>
                  <a:gd name="T19" fmla="*/ 0 h 80"/>
                  <a:gd name="T20" fmla="*/ 78 w 258"/>
                  <a:gd name="T21" fmla="*/ 17 h 80"/>
                  <a:gd name="T22" fmla="*/ 50 w 258"/>
                  <a:gd name="T23" fmla="*/ 13 h 80"/>
                  <a:gd name="T24" fmla="*/ 18 w 258"/>
                  <a:gd name="T25" fmla="*/ 22 h 80"/>
                  <a:gd name="T26" fmla="*/ 0 w 258"/>
                  <a:gd name="T27" fmla="*/ 5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8" h="80">
                    <a:moveTo>
                      <a:pt x="258" y="80"/>
                    </a:moveTo>
                    <a:lnTo>
                      <a:pt x="221" y="51"/>
                    </a:lnTo>
                    <a:lnTo>
                      <a:pt x="220" y="37"/>
                    </a:lnTo>
                    <a:lnTo>
                      <a:pt x="186" y="34"/>
                    </a:lnTo>
                    <a:lnTo>
                      <a:pt x="175" y="55"/>
                    </a:lnTo>
                    <a:lnTo>
                      <a:pt x="161" y="50"/>
                    </a:lnTo>
                    <a:lnTo>
                      <a:pt x="108" y="61"/>
                    </a:lnTo>
                    <a:lnTo>
                      <a:pt x="94" y="49"/>
                    </a:lnTo>
                    <a:lnTo>
                      <a:pt x="112" y="20"/>
                    </a:lnTo>
                    <a:lnTo>
                      <a:pt x="109" y="0"/>
                    </a:lnTo>
                    <a:lnTo>
                      <a:pt x="78" y="17"/>
                    </a:lnTo>
                    <a:lnTo>
                      <a:pt x="50" y="13"/>
                    </a:lnTo>
                    <a:lnTo>
                      <a:pt x="18" y="22"/>
                    </a:lnTo>
                    <a:lnTo>
                      <a:pt x="0" y="5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473">
                <a:extLst>
                  <a:ext uri="{FF2B5EF4-FFF2-40B4-BE49-F238E27FC236}">
                    <a16:creationId xmlns:a16="http://schemas.microsoft.com/office/drawing/2014/main" id="{7B270161-4711-FFE4-30ED-6037864CCE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1" y="1821"/>
                <a:ext cx="167" cy="136"/>
              </a:xfrm>
              <a:custGeom>
                <a:avLst/>
                <a:gdLst>
                  <a:gd name="T0" fmla="*/ 502 w 502"/>
                  <a:gd name="T1" fmla="*/ 410 h 410"/>
                  <a:gd name="T2" fmla="*/ 480 w 502"/>
                  <a:gd name="T3" fmla="*/ 392 h 410"/>
                  <a:gd name="T4" fmla="*/ 456 w 502"/>
                  <a:gd name="T5" fmla="*/ 341 h 410"/>
                  <a:gd name="T6" fmla="*/ 442 w 502"/>
                  <a:gd name="T7" fmla="*/ 335 h 410"/>
                  <a:gd name="T8" fmla="*/ 433 w 502"/>
                  <a:gd name="T9" fmla="*/ 315 h 410"/>
                  <a:gd name="T10" fmla="*/ 377 w 502"/>
                  <a:gd name="T11" fmla="*/ 301 h 410"/>
                  <a:gd name="T12" fmla="*/ 362 w 502"/>
                  <a:gd name="T13" fmla="*/ 275 h 410"/>
                  <a:gd name="T14" fmla="*/ 308 w 502"/>
                  <a:gd name="T15" fmla="*/ 274 h 410"/>
                  <a:gd name="T16" fmla="*/ 287 w 502"/>
                  <a:gd name="T17" fmla="*/ 255 h 410"/>
                  <a:gd name="T18" fmla="*/ 267 w 502"/>
                  <a:gd name="T19" fmla="*/ 264 h 410"/>
                  <a:gd name="T20" fmla="*/ 251 w 502"/>
                  <a:gd name="T21" fmla="*/ 239 h 410"/>
                  <a:gd name="T22" fmla="*/ 232 w 502"/>
                  <a:gd name="T23" fmla="*/ 247 h 410"/>
                  <a:gd name="T24" fmla="*/ 190 w 502"/>
                  <a:gd name="T25" fmla="*/ 231 h 410"/>
                  <a:gd name="T26" fmla="*/ 153 w 502"/>
                  <a:gd name="T27" fmla="*/ 194 h 410"/>
                  <a:gd name="T28" fmla="*/ 99 w 502"/>
                  <a:gd name="T29" fmla="*/ 192 h 410"/>
                  <a:gd name="T30" fmla="*/ 97 w 502"/>
                  <a:gd name="T31" fmla="*/ 173 h 410"/>
                  <a:gd name="T32" fmla="*/ 47 w 502"/>
                  <a:gd name="T33" fmla="*/ 144 h 410"/>
                  <a:gd name="T34" fmla="*/ 44 w 502"/>
                  <a:gd name="T35" fmla="*/ 104 h 410"/>
                  <a:gd name="T36" fmla="*/ 0 w 502"/>
                  <a:gd name="T37" fmla="*/ 68 h 410"/>
                  <a:gd name="T38" fmla="*/ 4 w 502"/>
                  <a:gd name="T39" fmla="*/ 40 h 410"/>
                  <a:gd name="T40" fmla="*/ 1 w 502"/>
                  <a:gd name="T41" fmla="*/ 0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2" h="410">
                    <a:moveTo>
                      <a:pt x="502" y="410"/>
                    </a:moveTo>
                    <a:lnTo>
                      <a:pt x="480" y="392"/>
                    </a:lnTo>
                    <a:lnTo>
                      <a:pt x="456" y="341"/>
                    </a:lnTo>
                    <a:lnTo>
                      <a:pt x="442" y="335"/>
                    </a:lnTo>
                    <a:lnTo>
                      <a:pt x="433" y="315"/>
                    </a:lnTo>
                    <a:lnTo>
                      <a:pt x="377" y="301"/>
                    </a:lnTo>
                    <a:lnTo>
                      <a:pt x="362" y="275"/>
                    </a:lnTo>
                    <a:lnTo>
                      <a:pt x="308" y="274"/>
                    </a:lnTo>
                    <a:lnTo>
                      <a:pt x="287" y="255"/>
                    </a:lnTo>
                    <a:lnTo>
                      <a:pt x="267" y="264"/>
                    </a:lnTo>
                    <a:lnTo>
                      <a:pt x="251" y="239"/>
                    </a:lnTo>
                    <a:lnTo>
                      <a:pt x="232" y="247"/>
                    </a:lnTo>
                    <a:lnTo>
                      <a:pt x="190" y="231"/>
                    </a:lnTo>
                    <a:lnTo>
                      <a:pt x="153" y="194"/>
                    </a:lnTo>
                    <a:lnTo>
                      <a:pt x="99" y="192"/>
                    </a:lnTo>
                    <a:lnTo>
                      <a:pt x="97" y="173"/>
                    </a:lnTo>
                    <a:lnTo>
                      <a:pt x="47" y="144"/>
                    </a:lnTo>
                    <a:lnTo>
                      <a:pt x="44" y="104"/>
                    </a:lnTo>
                    <a:lnTo>
                      <a:pt x="0" y="68"/>
                    </a:lnTo>
                    <a:lnTo>
                      <a:pt x="4" y="40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474">
                <a:extLst>
                  <a:ext uri="{FF2B5EF4-FFF2-40B4-BE49-F238E27FC236}">
                    <a16:creationId xmlns:a16="http://schemas.microsoft.com/office/drawing/2014/main" id="{CE443A07-AF6E-4B15-6092-9C444E2CE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3" y="1811"/>
                <a:ext cx="131" cy="384"/>
              </a:xfrm>
              <a:custGeom>
                <a:avLst/>
                <a:gdLst>
                  <a:gd name="T0" fmla="*/ 156 w 391"/>
                  <a:gd name="T1" fmla="*/ 0 h 1152"/>
                  <a:gd name="T2" fmla="*/ 124 w 391"/>
                  <a:gd name="T3" fmla="*/ 17 h 1152"/>
                  <a:gd name="T4" fmla="*/ 108 w 391"/>
                  <a:gd name="T5" fmla="*/ 64 h 1152"/>
                  <a:gd name="T6" fmla="*/ 60 w 391"/>
                  <a:gd name="T7" fmla="*/ 116 h 1152"/>
                  <a:gd name="T8" fmla="*/ 38 w 391"/>
                  <a:gd name="T9" fmla="*/ 165 h 1152"/>
                  <a:gd name="T10" fmla="*/ 46 w 391"/>
                  <a:gd name="T11" fmla="*/ 184 h 1152"/>
                  <a:gd name="T12" fmla="*/ 89 w 391"/>
                  <a:gd name="T13" fmla="*/ 214 h 1152"/>
                  <a:gd name="T14" fmla="*/ 146 w 391"/>
                  <a:gd name="T15" fmla="*/ 322 h 1152"/>
                  <a:gd name="T16" fmla="*/ 120 w 391"/>
                  <a:gd name="T17" fmla="*/ 479 h 1152"/>
                  <a:gd name="T18" fmla="*/ 73 w 391"/>
                  <a:gd name="T19" fmla="*/ 545 h 1152"/>
                  <a:gd name="T20" fmla="*/ 91 w 391"/>
                  <a:gd name="T21" fmla="*/ 603 h 1152"/>
                  <a:gd name="T22" fmla="*/ 138 w 391"/>
                  <a:gd name="T23" fmla="*/ 666 h 1152"/>
                  <a:gd name="T24" fmla="*/ 38 w 391"/>
                  <a:gd name="T25" fmla="*/ 601 h 1152"/>
                  <a:gd name="T26" fmla="*/ 0 w 391"/>
                  <a:gd name="T27" fmla="*/ 625 h 1152"/>
                  <a:gd name="T28" fmla="*/ 0 w 391"/>
                  <a:gd name="T29" fmla="*/ 699 h 1152"/>
                  <a:gd name="T30" fmla="*/ 151 w 391"/>
                  <a:gd name="T31" fmla="*/ 805 h 1152"/>
                  <a:gd name="T32" fmla="*/ 203 w 391"/>
                  <a:gd name="T33" fmla="*/ 867 h 1152"/>
                  <a:gd name="T34" fmla="*/ 298 w 391"/>
                  <a:gd name="T35" fmla="*/ 953 h 1152"/>
                  <a:gd name="T36" fmla="*/ 360 w 391"/>
                  <a:gd name="T37" fmla="*/ 1041 h 1152"/>
                  <a:gd name="T38" fmla="*/ 391 w 391"/>
                  <a:gd name="T39" fmla="*/ 1152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1" h="1152">
                    <a:moveTo>
                      <a:pt x="156" y="0"/>
                    </a:moveTo>
                    <a:lnTo>
                      <a:pt x="124" y="17"/>
                    </a:lnTo>
                    <a:lnTo>
                      <a:pt x="108" y="64"/>
                    </a:lnTo>
                    <a:lnTo>
                      <a:pt x="60" y="116"/>
                    </a:lnTo>
                    <a:lnTo>
                      <a:pt x="38" y="165"/>
                    </a:lnTo>
                    <a:lnTo>
                      <a:pt x="46" y="184"/>
                    </a:lnTo>
                    <a:lnTo>
                      <a:pt x="89" y="214"/>
                    </a:lnTo>
                    <a:lnTo>
                      <a:pt x="146" y="322"/>
                    </a:lnTo>
                    <a:lnTo>
                      <a:pt x="120" y="479"/>
                    </a:lnTo>
                    <a:lnTo>
                      <a:pt x="73" y="545"/>
                    </a:lnTo>
                    <a:lnTo>
                      <a:pt x="91" y="603"/>
                    </a:lnTo>
                    <a:lnTo>
                      <a:pt x="138" y="666"/>
                    </a:lnTo>
                    <a:lnTo>
                      <a:pt x="38" y="601"/>
                    </a:lnTo>
                    <a:lnTo>
                      <a:pt x="0" y="625"/>
                    </a:lnTo>
                    <a:lnTo>
                      <a:pt x="0" y="699"/>
                    </a:lnTo>
                    <a:lnTo>
                      <a:pt x="151" y="805"/>
                    </a:lnTo>
                    <a:lnTo>
                      <a:pt x="203" y="867"/>
                    </a:lnTo>
                    <a:lnTo>
                      <a:pt x="298" y="953"/>
                    </a:lnTo>
                    <a:lnTo>
                      <a:pt x="360" y="1041"/>
                    </a:lnTo>
                    <a:lnTo>
                      <a:pt x="391" y="115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475">
                <a:extLst>
                  <a:ext uri="{FF2B5EF4-FFF2-40B4-BE49-F238E27FC236}">
                    <a16:creationId xmlns:a16="http://schemas.microsoft.com/office/drawing/2014/main" id="{C7CA2F4C-FCC6-EAB9-11F5-E06AF2D45C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6" y="1826"/>
                <a:ext cx="74" cy="49"/>
              </a:xfrm>
              <a:custGeom>
                <a:avLst/>
                <a:gdLst>
                  <a:gd name="T0" fmla="*/ 38 w 224"/>
                  <a:gd name="T1" fmla="*/ 0 h 147"/>
                  <a:gd name="T2" fmla="*/ 12 w 224"/>
                  <a:gd name="T3" fmla="*/ 16 h 147"/>
                  <a:gd name="T4" fmla="*/ 0 w 224"/>
                  <a:gd name="T5" fmla="*/ 17 h 147"/>
                  <a:gd name="T6" fmla="*/ 0 w 224"/>
                  <a:gd name="T7" fmla="*/ 23 h 147"/>
                  <a:gd name="T8" fmla="*/ 17 w 224"/>
                  <a:gd name="T9" fmla="*/ 62 h 147"/>
                  <a:gd name="T10" fmla="*/ 38 w 224"/>
                  <a:gd name="T11" fmla="*/ 74 h 147"/>
                  <a:gd name="T12" fmla="*/ 64 w 224"/>
                  <a:gd name="T13" fmla="*/ 64 h 147"/>
                  <a:gd name="T14" fmla="*/ 78 w 224"/>
                  <a:gd name="T15" fmla="*/ 70 h 147"/>
                  <a:gd name="T16" fmla="*/ 127 w 224"/>
                  <a:gd name="T17" fmla="*/ 99 h 147"/>
                  <a:gd name="T18" fmla="*/ 157 w 224"/>
                  <a:gd name="T19" fmla="*/ 130 h 147"/>
                  <a:gd name="T20" fmla="*/ 193 w 224"/>
                  <a:gd name="T21" fmla="*/ 147 h 147"/>
                  <a:gd name="T22" fmla="*/ 213 w 224"/>
                  <a:gd name="T23" fmla="*/ 145 h 147"/>
                  <a:gd name="T24" fmla="*/ 224 w 224"/>
                  <a:gd name="T25" fmla="*/ 130 h 147"/>
                  <a:gd name="T26" fmla="*/ 217 w 224"/>
                  <a:gd name="T27" fmla="*/ 117 h 147"/>
                  <a:gd name="T28" fmla="*/ 207 w 224"/>
                  <a:gd name="T29" fmla="*/ 92 h 147"/>
                  <a:gd name="T30" fmla="*/ 194 w 224"/>
                  <a:gd name="T31" fmla="*/ 86 h 147"/>
                  <a:gd name="T32" fmla="*/ 187 w 224"/>
                  <a:gd name="T33" fmla="*/ 93 h 147"/>
                  <a:gd name="T34" fmla="*/ 152 w 224"/>
                  <a:gd name="T35" fmla="*/ 63 h 147"/>
                  <a:gd name="T36" fmla="*/ 104 w 224"/>
                  <a:gd name="T37" fmla="*/ 68 h 147"/>
                  <a:gd name="T38" fmla="*/ 90 w 224"/>
                  <a:gd name="T39" fmla="*/ 62 h 147"/>
                  <a:gd name="T40" fmla="*/ 97 w 224"/>
                  <a:gd name="T41" fmla="*/ 55 h 147"/>
                  <a:gd name="T42" fmla="*/ 109 w 224"/>
                  <a:gd name="T43" fmla="*/ 47 h 147"/>
                  <a:gd name="T44" fmla="*/ 116 w 224"/>
                  <a:gd name="T45" fmla="*/ 39 h 147"/>
                  <a:gd name="T46" fmla="*/ 102 w 224"/>
                  <a:gd name="T47" fmla="*/ 34 h 147"/>
                  <a:gd name="T48" fmla="*/ 82 w 224"/>
                  <a:gd name="T49" fmla="*/ 36 h 147"/>
                  <a:gd name="T50" fmla="*/ 63 w 224"/>
                  <a:gd name="T51" fmla="*/ 51 h 147"/>
                  <a:gd name="T52" fmla="*/ 57 w 224"/>
                  <a:gd name="T53" fmla="*/ 52 h 147"/>
                  <a:gd name="T54" fmla="*/ 50 w 224"/>
                  <a:gd name="T55" fmla="*/ 65 h 147"/>
                  <a:gd name="T56" fmla="*/ 49 w 224"/>
                  <a:gd name="T57" fmla="*/ 53 h 147"/>
                  <a:gd name="T58" fmla="*/ 42 w 224"/>
                  <a:gd name="T59" fmla="*/ 47 h 147"/>
                  <a:gd name="T60" fmla="*/ 35 w 224"/>
                  <a:gd name="T61" fmla="*/ 34 h 147"/>
                  <a:gd name="T62" fmla="*/ 47 w 224"/>
                  <a:gd name="T63" fmla="*/ 25 h 147"/>
                  <a:gd name="T64" fmla="*/ 55 w 224"/>
                  <a:gd name="T65" fmla="*/ 38 h 147"/>
                  <a:gd name="T66" fmla="*/ 67 w 224"/>
                  <a:gd name="T67" fmla="*/ 31 h 147"/>
                  <a:gd name="T68" fmla="*/ 59 w 224"/>
                  <a:gd name="T69" fmla="*/ 12 h 147"/>
                  <a:gd name="T70" fmla="*/ 51 w 224"/>
                  <a:gd name="T71" fmla="*/ 5 h 147"/>
                  <a:gd name="T72" fmla="*/ 38 w 224"/>
                  <a:gd name="T73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38" y="0"/>
                    </a:moveTo>
                    <a:lnTo>
                      <a:pt x="12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4"/>
                    </a:lnTo>
                    <a:lnTo>
                      <a:pt x="78" y="70"/>
                    </a:lnTo>
                    <a:lnTo>
                      <a:pt x="127" y="99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7"/>
                    </a:lnTo>
                    <a:lnTo>
                      <a:pt x="207" y="92"/>
                    </a:lnTo>
                    <a:lnTo>
                      <a:pt x="194" y="86"/>
                    </a:lnTo>
                    <a:lnTo>
                      <a:pt x="187" y="93"/>
                    </a:lnTo>
                    <a:lnTo>
                      <a:pt x="152" y="63"/>
                    </a:lnTo>
                    <a:lnTo>
                      <a:pt x="104" y="68"/>
                    </a:lnTo>
                    <a:lnTo>
                      <a:pt x="90" y="62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39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5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5" y="34"/>
                    </a:lnTo>
                    <a:lnTo>
                      <a:pt x="47" y="25"/>
                    </a:lnTo>
                    <a:lnTo>
                      <a:pt x="55" y="38"/>
                    </a:lnTo>
                    <a:lnTo>
                      <a:pt x="67" y="31"/>
                    </a:lnTo>
                    <a:lnTo>
                      <a:pt x="59" y="12"/>
                    </a:lnTo>
                    <a:lnTo>
                      <a:pt x="51" y="5"/>
                    </a:lnTo>
                    <a:lnTo>
                      <a:pt x="3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476">
                <a:extLst>
                  <a:ext uri="{FF2B5EF4-FFF2-40B4-BE49-F238E27FC236}">
                    <a16:creationId xmlns:a16="http://schemas.microsoft.com/office/drawing/2014/main" id="{5D17563D-5ECF-A8B3-55CD-BFFC64F0C3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2" y="1909"/>
                <a:ext cx="55" cy="97"/>
              </a:xfrm>
              <a:custGeom>
                <a:avLst/>
                <a:gdLst>
                  <a:gd name="T0" fmla="*/ 0 w 166"/>
                  <a:gd name="T1" fmla="*/ 0 h 291"/>
                  <a:gd name="T2" fmla="*/ 12 w 166"/>
                  <a:gd name="T3" fmla="*/ 60 h 291"/>
                  <a:gd name="T4" fmla="*/ 8 w 166"/>
                  <a:gd name="T5" fmla="*/ 80 h 291"/>
                  <a:gd name="T6" fmla="*/ 10 w 166"/>
                  <a:gd name="T7" fmla="*/ 106 h 291"/>
                  <a:gd name="T8" fmla="*/ 40 w 166"/>
                  <a:gd name="T9" fmla="*/ 151 h 291"/>
                  <a:gd name="T10" fmla="*/ 84 w 166"/>
                  <a:gd name="T11" fmla="*/ 180 h 291"/>
                  <a:gd name="T12" fmla="*/ 99 w 166"/>
                  <a:gd name="T13" fmla="*/ 199 h 291"/>
                  <a:gd name="T14" fmla="*/ 109 w 166"/>
                  <a:gd name="T15" fmla="*/ 232 h 291"/>
                  <a:gd name="T16" fmla="*/ 113 w 166"/>
                  <a:gd name="T17" fmla="*/ 284 h 291"/>
                  <a:gd name="T18" fmla="*/ 121 w 166"/>
                  <a:gd name="T19" fmla="*/ 291 h 291"/>
                  <a:gd name="T20" fmla="*/ 152 w 166"/>
                  <a:gd name="T21" fmla="*/ 261 h 291"/>
                  <a:gd name="T22" fmla="*/ 149 w 166"/>
                  <a:gd name="T23" fmla="*/ 235 h 291"/>
                  <a:gd name="T24" fmla="*/ 166 w 166"/>
                  <a:gd name="T25" fmla="*/ 199 h 291"/>
                  <a:gd name="T26" fmla="*/ 157 w 166"/>
                  <a:gd name="T27" fmla="*/ 180 h 291"/>
                  <a:gd name="T28" fmla="*/ 134 w 166"/>
                  <a:gd name="T29" fmla="*/ 148 h 291"/>
                  <a:gd name="T30" fmla="*/ 128 w 166"/>
                  <a:gd name="T31" fmla="*/ 82 h 291"/>
                  <a:gd name="T32" fmla="*/ 73 w 166"/>
                  <a:gd name="T33" fmla="*/ 67 h 291"/>
                  <a:gd name="T34" fmla="*/ 28 w 166"/>
                  <a:gd name="T35" fmla="*/ 11 h 291"/>
                  <a:gd name="T36" fmla="*/ 0 w 166"/>
                  <a:gd name="T3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0" y="0"/>
                    </a:moveTo>
                    <a:lnTo>
                      <a:pt x="12" y="60"/>
                    </a:lnTo>
                    <a:lnTo>
                      <a:pt x="8" y="80"/>
                    </a:lnTo>
                    <a:lnTo>
                      <a:pt x="10" y="106"/>
                    </a:lnTo>
                    <a:lnTo>
                      <a:pt x="40" y="151"/>
                    </a:lnTo>
                    <a:lnTo>
                      <a:pt x="84" y="180"/>
                    </a:lnTo>
                    <a:lnTo>
                      <a:pt x="99" y="199"/>
                    </a:lnTo>
                    <a:lnTo>
                      <a:pt x="109" y="232"/>
                    </a:lnTo>
                    <a:lnTo>
                      <a:pt x="113" y="284"/>
                    </a:lnTo>
                    <a:lnTo>
                      <a:pt x="121" y="291"/>
                    </a:lnTo>
                    <a:lnTo>
                      <a:pt x="152" y="261"/>
                    </a:lnTo>
                    <a:lnTo>
                      <a:pt x="149" y="235"/>
                    </a:lnTo>
                    <a:lnTo>
                      <a:pt x="166" y="199"/>
                    </a:lnTo>
                    <a:lnTo>
                      <a:pt x="157" y="180"/>
                    </a:lnTo>
                    <a:lnTo>
                      <a:pt x="134" y="148"/>
                    </a:lnTo>
                    <a:lnTo>
                      <a:pt x="128" y="82"/>
                    </a:lnTo>
                    <a:lnTo>
                      <a:pt x="73" y="67"/>
                    </a:lnTo>
                    <a:lnTo>
                      <a:pt x="28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477">
                <a:extLst>
                  <a:ext uri="{FF2B5EF4-FFF2-40B4-BE49-F238E27FC236}">
                    <a16:creationId xmlns:a16="http://schemas.microsoft.com/office/drawing/2014/main" id="{16DAC9A0-3ACA-E3C9-3720-BBB64C4813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5" y="1947"/>
                <a:ext cx="7" cy="4"/>
              </a:xfrm>
              <a:custGeom>
                <a:avLst/>
                <a:gdLst>
                  <a:gd name="T0" fmla="*/ 21 w 21"/>
                  <a:gd name="T1" fmla="*/ 12 h 13"/>
                  <a:gd name="T2" fmla="*/ 13 w 21"/>
                  <a:gd name="T3" fmla="*/ 0 h 13"/>
                  <a:gd name="T4" fmla="*/ 0 w 21"/>
                  <a:gd name="T5" fmla="*/ 1 h 13"/>
                  <a:gd name="T6" fmla="*/ 7 w 21"/>
                  <a:gd name="T7" fmla="*/ 13 h 13"/>
                  <a:gd name="T8" fmla="*/ 21 w 21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21" y="12"/>
                    </a:moveTo>
                    <a:lnTo>
                      <a:pt x="13" y="0"/>
                    </a:lnTo>
                    <a:lnTo>
                      <a:pt x="0" y="1"/>
                    </a:lnTo>
                    <a:lnTo>
                      <a:pt x="7" y="13"/>
                    </a:lnTo>
                    <a:lnTo>
                      <a:pt x="21" y="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478">
                <a:extLst>
                  <a:ext uri="{FF2B5EF4-FFF2-40B4-BE49-F238E27FC236}">
                    <a16:creationId xmlns:a16="http://schemas.microsoft.com/office/drawing/2014/main" id="{DB62B513-93CF-3529-1101-179C9EA1A4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1" y="1919"/>
                <a:ext cx="7" cy="6"/>
              </a:xfrm>
              <a:custGeom>
                <a:avLst/>
                <a:gdLst>
                  <a:gd name="T0" fmla="*/ 0 w 23"/>
                  <a:gd name="T1" fmla="*/ 9 h 19"/>
                  <a:gd name="T2" fmla="*/ 2 w 23"/>
                  <a:gd name="T3" fmla="*/ 15 h 19"/>
                  <a:gd name="T4" fmla="*/ 23 w 23"/>
                  <a:gd name="T5" fmla="*/ 19 h 19"/>
                  <a:gd name="T6" fmla="*/ 13 w 23"/>
                  <a:gd name="T7" fmla="*/ 0 h 19"/>
                  <a:gd name="T8" fmla="*/ 0 w 23"/>
                  <a:gd name="T9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9">
                    <a:moveTo>
                      <a:pt x="0" y="9"/>
                    </a:moveTo>
                    <a:lnTo>
                      <a:pt x="2" y="15"/>
                    </a:lnTo>
                    <a:lnTo>
                      <a:pt x="23" y="19"/>
                    </a:lnTo>
                    <a:lnTo>
                      <a:pt x="13" y="0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479">
                <a:extLst>
                  <a:ext uri="{FF2B5EF4-FFF2-40B4-BE49-F238E27FC236}">
                    <a16:creationId xmlns:a16="http://schemas.microsoft.com/office/drawing/2014/main" id="{78C310A4-7814-CCB7-F7A4-10FD9C6A98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2103"/>
                <a:ext cx="179" cy="416"/>
              </a:xfrm>
              <a:custGeom>
                <a:avLst/>
                <a:gdLst>
                  <a:gd name="T0" fmla="*/ 487 w 535"/>
                  <a:gd name="T1" fmla="*/ 277 h 1248"/>
                  <a:gd name="T2" fmla="*/ 514 w 535"/>
                  <a:gd name="T3" fmla="*/ 496 h 1248"/>
                  <a:gd name="T4" fmla="*/ 535 w 535"/>
                  <a:gd name="T5" fmla="*/ 588 h 1248"/>
                  <a:gd name="T6" fmla="*/ 514 w 535"/>
                  <a:gd name="T7" fmla="*/ 576 h 1248"/>
                  <a:gd name="T8" fmla="*/ 491 w 535"/>
                  <a:gd name="T9" fmla="*/ 545 h 1248"/>
                  <a:gd name="T10" fmla="*/ 438 w 535"/>
                  <a:gd name="T11" fmla="*/ 329 h 1248"/>
                  <a:gd name="T12" fmla="*/ 404 w 535"/>
                  <a:gd name="T13" fmla="*/ 244 h 1248"/>
                  <a:gd name="T14" fmla="*/ 225 w 535"/>
                  <a:gd name="T15" fmla="*/ 60 h 1248"/>
                  <a:gd name="T16" fmla="*/ 219 w 535"/>
                  <a:gd name="T17" fmla="*/ 0 h 1248"/>
                  <a:gd name="T18" fmla="*/ 186 w 535"/>
                  <a:gd name="T19" fmla="*/ 9 h 1248"/>
                  <a:gd name="T20" fmla="*/ 152 w 535"/>
                  <a:gd name="T21" fmla="*/ 66 h 1248"/>
                  <a:gd name="T22" fmla="*/ 136 w 535"/>
                  <a:gd name="T23" fmla="*/ 108 h 1248"/>
                  <a:gd name="T24" fmla="*/ 7 w 535"/>
                  <a:gd name="T25" fmla="*/ 1039 h 1248"/>
                  <a:gd name="T26" fmla="*/ 15 w 535"/>
                  <a:gd name="T27" fmla="*/ 1045 h 1248"/>
                  <a:gd name="T28" fmla="*/ 42 w 535"/>
                  <a:gd name="T29" fmla="*/ 976 h 1248"/>
                  <a:gd name="T30" fmla="*/ 96 w 535"/>
                  <a:gd name="T31" fmla="*/ 910 h 1248"/>
                  <a:gd name="T32" fmla="*/ 170 w 535"/>
                  <a:gd name="T33" fmla="*/ 977 h 1248"/>
                  <a:gd name="T34" fmla="*/ 194 w 535"/>
                  <a:gd name="T35" fmla="*/ 1028 h 1248"/>
                  <a:gd name="T36" fmla="*/ 150 w 535"/>
                  <a:gd name="T37" fmla="*/ 1053 h 1248"/>
                  <a:gd name="T38" fmla="*/ 116 w 535"/>
                  <a:gd name="T39" fmla="*/ 1050 h 1248"/>
                  <a:gd name="T40" fmla="*/ 87 w 535"/>
                  <a:gd name="T41" fmla="*/ 1032 h 1248"/>
                  <a:gd name="T42" fmla="*/ 61 w 535"/>
                  <a:gd name="T43" fmla="*/ 1041 h 1248"/>
                  <a:gd name="T44" fmla="*/ 5 w 535"/>
                  <a:gd name="T45" fmla="*/ 1154 h 1248"/>
                  <a:gd name="T46" fmla="*/ 0 w 535"/>
                  <a:gd name="T47" fmla="*/ 1248 h 1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35" h="1248">
                    <a:moveTo>
                      <a:pt x="487" y="277"/>
                    </a:moveTo>
                    <a:lnTo>
                      <a:pt x="514" y="496"/>
                    </a:lnTo>
                    <a:lnTo>
                      <a:pt x="535" y="588"/>
                    </a:lnTo>
                    <a:lnTo>
                      <a:pt x="514" y="576"/>
                    </a:lnTo>
                    <a:lnTo>
                      <a:pt x="491" y="545"/>
                    </a:lnTo>
                    <a:lnTo>
                      <a:pt x="438" y="329"/>
                    </a:lnTo>
                    <a:lnTo>
                      <a:pt x="404" y="244"/>
                    </a:lnTo>
                    <a:lnTo>
                      <a:pt x="225" y="60"/>
                    </a:lnTo>
                    <a:lnTo>
                      <a:pt x="219" y="0"/>
                    </a:lnTo>
                    <a:lnTo>
                      <a:pt x="186" y="9"/>
                    </a:lnTo>
                    <a:lnTo>
                      <a:pt x="152" y="66"/>
                    </a:lnTo>
                    <a:lnTo>
                      <a:pt x="136" y="108"/>
                    </a:lnTo>
                    <a:lnTo>
                      <a:pt x="7" y="1039"/>
                    </a:lnTo>
                    <a:lnTo>
                      <a:pt x="15" y="1045"/>
                    </a:lnTo>
                    <a:lnTo>
                      <a:pt x="42" y="976"/>
                    </a:lnTo>
                    <a:lnTo>
                      <a:pt x="96" y="910"/>
                    </a:lnTo>
                    <a:lnTo>
                      <a:pt x="170" y="977"/>
                    </a:lnTo>
                    <a:lnTo>
                      <a:pt x="194" y="1028"/>
                    </a:lnTo>
                    <a:lnTo>
                      <a:pt x="150" y="1053"/>
                    </a:lnTo>
                    <a:lnTo>
                      <a:pt x="116" y="1050"/>
                    </a:lnTo>
                    <a:lnTo>
                      <a:pt x="87" y="1032"/>
                    </a:lnTo>
                    <a:lnTo>
                      <a:pt x="61" y="1041"/>
                    </a:lnTo>
                    <a:lnTo>
                      <a:pt x="5" y="1154"/>
                    </a:lnTo>
                    <a:lnTo>
                      <a:pt x="0" y="124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480">
                <a:extLst>
                  <a:ext uri="{FF2B5EF4-FFF2-40B4-BE49-F238E27FC236}">
                    <a16:creationId xmlns:a16="http://schemas.microsoft.com/office/drawing/2014/main" id="{E4E67BFD-8F3F-FF3E-76D3-5531A9C7B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4" y="2194"/>
                <a:ext cx="179" cy="101"/>
              </a:xfrm>
              <a:custGeom>
                <a:avLst/>
                <a:gdLst>
                  <a:gd name="T0" fmla="*/ 0 w 537"/>
                  <a:gd name="T1" fmla="*/ 3 h 302"/>
                  <a:gd name="T2" fmla="*/ 7 w 537"/>
                  <a:gd name="T3" fmla="*/ 9 h 302"/>
                  <a:gd name="T4" fmla="*/ 62 w 537"/>
                  <a:gd name="T5" fmla="*/ 24 h 302"/>
                  <a:gd name="T6" fmla="*/ 95 w 537"/>
                  <a:gd name="T7" fmla="*/ 14 h 302"/>
                  <a:gd name="T8" fmla="*/ 106 w 537"/>
                  <a:gd name="T9" fmla="*/ 0 h 302"/>
                  <a:gd name="T10" fmla="*/ 114 w 537"/>
                  <a:gd name="T11" fmla="*/ 6 h 302"/>
                  <a:gd name="T12" fmla="*/ 124 w 537"/>
                  <a:gd name="T13" fmla="*/ 45 h 302"/>
                  <a:gd name="T14" fmla="*/ 166 w 537"/>
                  <a:gd name="T15" fmla="*/ 61 h 302"/>
                  <a:gd name="T16" fmla="*/ 199 w 537"/>
                  <a:gd name="T17" fmla="*/ 58 h 302"/>
                  <a:gd name="T18" fmla="*/ 235 w 537"/>
                  <a:gd name="T19" fmla="*/ 75 h 302"/>
                  <a:gd name="T20" fmla="*/ 238 w 537"/>
                  <a:gd name="T21" fmla="*/ 108 h 302"/>
                  <a:gd name="T22" fmla="*/ 244 w 537"/>
                  <a:gd name="T23" fmla="*/ 115 h 302"/>
                  <a:gd name="T24" fmla="*/ 235 w 537"/>
                  <a:gd name="T25" fmla="*/ 156 h 302"/>
                  <a:gd name="T26" fmla="*/ 261 w 537"/>
                  <a:gd name="T27" fmla="*/ 220 h 302"/>
                  <a:gd name="T28" fmla="*/ 280 w 537"/>
                  <a:gd name="T29" fmla="*/ 205 h 302"/>
                  <a:gd name="T30" fmla="*/ 300 w 537"/>
                  <a:gd name="T31" fmla="*/ 203 h 302"/>
                  <a:gd name="T32" fmla="*/ 316 w 537"/>
                  <a:gd name="T33" fmla="*/ 235 h 302"/>
                  <a:gd name="T34" fmla="*/ 329 w 537"/>
                  <a:gd name="T35" fmla="*/ 227 h 302"/>
                  <a:gd name="T36" fmla="*/ 351 w 537"/>
                  <a:gd name="T37" fmla="*/ 239 h 302"/>
                  <a:gd name="T38" fmla="*/ 367 w 537"/>
                  <a:gd name="T39" fmla="*/ 271 h 302"/>
                  <a:gd name="T40" fmla="*/ 457 w 537"/>
                  <a:gd name="T41" fmla="*/ 302 h 302"/>
                  <a:gd name="T42" fmla="*/ 494 w 537"/>
                  <a:gd name="T43" fmla="*/ 265 h 302"/>
                  <a:gd name="T44" fmla="*/ 523 w 537"/>
                  <a:gd name="T45" fmla="*/ 290 h 302"/>
                  <a:gd name="T46" fmla="*/ 537 w 537"/>
                  <a:gd name="T47" fmla="*/ 289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37" h="302">
                    <a:moveTo>
                      <a:pt x="0" y="3"/>
                    </a:moveTo>
                    <a:lnTo>
                      <a:pt x="7" y="9"/>
                    </a:lnTo>
                    <a:lnTo>
                      <a:pt x="62" y="24"/>
                    </a:lnTo>
                    <a:lnTo>
                      <a:pt x="95" y="14"/>
                    </a:lnTo>
                    <a:lnTo>
                      <a:pt x="106" y="0"/>
                    </a:lnTo>
                    <a:lnTo>
                      <a:pt x="114" y="6"/>
                    </a:lnTo>
                    <a:lnTo>
                      <a:pt x="124" y="45"/>
                    </a:lnTo>
                    <a:lnTo>
                      <a:pt x="166" y="61"/>
                    </a:lnTo>
                    <a:lnTo>
                      <a:pt x="199" y="58"/>
                    </a:lnTo>
                    <a:lnTo>
                      <a:pt x="235" y="75"/>
                    </a:lnTo>
                    <a:lnTo>
                      <a:pt x="238" y="108"/>
                    </a:lnTo>
                    <a:lnTo>
                      <a:pt x="244" y="115"/>
                    </a:lnTo>
                    <a:lnTo>
                      <a:pt x="235" y="156"/>
                    </a:lnTo>
                    <a:lnTo>
                      <a:pt x="261" y="220"/>
                    </a:lnTo>
                    <a:lnTo>
                      <a:pt x="280" y="205"/>
                    </a:lnTo>
                    <a:lnTo>
                      <a:pt x="300" y="203"/>
                    </a:lnTo>
                    <a:lnTo>
                      <a:pt x="316" y="235"/>
                    </a:lnTo>
                    <a:lnTo>
                      <a:pt x="329" y="227"/>
                    </a:lnTo>
                    <a:lnTo>
                      <a:pt x="351" y="239"/>
                    </a:lnTo>
                    <a:lnTo>
                      <a:pt x="367" y="271"/>
                    </a:lnTo>
                    <a:lnTo>
                      <a:pt x="457" y="302"/>
                    </a:lnTo>
                    <a:lnTo>
                      <a:pt x="494" y="265"/>
                    </a:lnTo>
                    <a:lnTo>
                      <a:pt x="523" y="290"/>
                    </a:lnTo>
                    <a:lnTo>
                      <a:pt x="537" y="2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481">
                <a:extLst>
                  <a:ext uri="{FF2B5EF4-FFF2-40B4-BE49-F238E27FC236}">
                    <a16:creationId xmlns:a16="http://schemas.microsoft.com/office/drawing/2014/main" id="{9EF2C681-6320-9507-5BE2-DB2CAE6C6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2261"/>
                <a:ext cx="2" cy="10"/>
              </a:xfrm>
              <a:custGeom>
                <a:avLst/>
                <a:gdLst>
                  <a:gd name="T0" fmla="*/ 0 w 7"/>
                  <a:gd name="T1" fmla="*/ 7 h 28"/>
                  <a:gd name="T2" fmla="*/ 2 w 7"/>
                  <a:gd name="T3" fmla="*/ 28 h 28"/>
                  <a:gd name="T4" fmla="*/ 7 w 7"/>
                  <a:gd name="T5" fmla="*/ 20 h 28"/>
                  <a:gd name="T6" fmla="*/ 5 w 7"/>
                  <a:gd name="T7" fmla="*/ 0 h 28"/>
                  <a:gd name="T8" fmla="*/ 0 w 7"/>
                  <a:gd name="T9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8">
                    <a:moveTo>
                      <a:pt x="0" y="7"/>
                    </a:moveTo>
                    <a:lnTo>
                      <a:pt x="2" y="28"/>
                    </a:lnTo>
                    <a:lnTo>
                      <a:pt x="7" y="20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482">
                <a:extLst>
                  <a:ext uri="{FF2B5EF4-FFF2-40B4-BE49-F238E27FC236}">
                    <a16:creationId xmlns:a16="http://schemas.microsoft.com/office/drawing/2014/main" id="{98D831C3-5EFA-F14E-7084-EE1B9F44FF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2" y="2240"/>
                <a:ext cx="5" cy="13"/>
              </a:xfrm>
              <a:custGeom>
                <a:avLst/>
                <a:gdLst>
                  <a:gd name="T0" fmla="*/ 5 w 15"/>
                  <a:gd name="T1" fmla="*/ 0 h 40"/>
                  <a:gd name="T2" fmla="*/ 0 w 15"/>
                  <a:gd name="T3" fmla="*/ 15 h 40"/>
                  <a:gd name="T4" fmla="*/ 9 w 15"/>
                  <a:gd name="T5" fmla="*/ 40 h 40"/>
                  <a:gd name="T6" fmla="*/ 15 w 15"/>
                  <a:gd name="T7" fmla="*/ 40 h 40"/>
                  <a:gd name="T8" fmla="*/ 11 w 15"/>
                  <a:gd name="T9" fmla="*/ 0 h 40"/>
                  <a:gd name="T10" fmla="*/ 5 w 15"/>
                  <a:gd name="T11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40">
                    <a:moveTo>
                      <a:pt x="5" y="0"/>
                    </a:moveTo>
                    <a:lnTo>
                      <a:pt x="0" y="15"/>
                    </a:lnTo>
                    <a:lnTo>
                      <a:pt x="9" y="40"/>
                    </a:lnTo>
                    <a:lnTo>
                      <a:pt x="15" y="40"/>
                    </a:lnTo>
                    <a:lnTo>
                      <a:pt x="11" y="0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483">
                <a:extLst>
                  <a:ext uri="{FF2B5EF4-FFF2-40B4-BE49-F238E27FC236}">
                    <a16:creationId xmlns:a16="http://schemas.microsoft.com/office/drawing/2014/main" id="{E0FC019D-ACCF-5E3A-991C-15677A45C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2496"/>
                <a:ext cx="303" cy="141"/>
              </a:xfrm>
              <a:custGeom>
                <a:avLst/>
                <a:gdLst>
                  <a:gd name="T0" fmla="*/ 0 w 909"/>
                  <a:gd name="T1" fmla="*/ 67 h 422"/>
                  <a:gd name="T2" fmla="*/ 117 w 909"/>
                  <a:gd name="T3" fmla="*/ 29 h 422"/>
                  <a:gd name="T4" fmla="*/ 141 w 909"/>
                  <a:gd name="T5" fmla="*/ 0 h 422"/>
                  <a:gd name="T6" fmla="*/ 184 w 909"/>
                  <a:gd name="T7" fmla="*/ 30 h 422"/>
                  <a:gd name="T8" fmla="*/ 218 w 909"/>
                  <a:gd name="T9" fmla="*/ 33 h 422"/>
                  <a:gd name="T10" fmla="*/ 221 w 909"/>
                  <a:gd name="T11" fmla="*/ 67 h 422"/>
                  <a:gd name="T12" fmla="*/ 193 w 909"/>
                  <a:gd name="T13" fmla="*/ 123 h 422"/>
                  <a:gd name="T14" fmla="*/ 272 w 909"/>
                  <a:gd name="T15" fmla="*/ 109 h 422"/>
                  <a:gd name="T16" fmla="*/ 329 w 909"/>
                  <a:gd name="T17" fmla="*/ 137 h 422"/>
                  <a:gd name="T18" fmla="*/ 356 w 909"/>
                  <a:gd name="T19" fmla="*/ 142 h 422"/>
                  <a:gd name="T20" fmla="*/ 400 w 909"/>
                  <a:gd name="T21" fmla="*/ 117 h 422"/>
                  <a:gd name="T22" fmla="*/ 434 w 909"/>
                  <a:gd name="T23" fmla="*/ 114 h 422"/>
                  <a:gd name="T24" fmla="*/ 448 w 909"/>
                  <a:gd name="T25" fmla="*/ 119 h 422"/>
                  <a:gd name="T26" fmla="*/ 461 w 909"/>
                  <a:gd name="T27" fmla="*/ 118 h 422"/>
                  <a:gd name="T28" fmla="*/ 487 w 909"/>
                  <a:gd name="T29" fmla="*/ 109 h 422"/>
                  <a:gd name="T30" fmla="*/ 514 w 909"/>
                  <a:gd name="T31" fmla="*/ 119 h 422"/>
                  <a:gd name="T32" fmla="*/ 513 w 909"/>
                  <a:gd name="T33" fmla="*/ 173 h 422"/>
                  <a:gd name="T34" fmla="*/ 590 w 909"/>
                  <a:gd name="T35" fmla="*/ 213 h 422"/>
                  <a:gd name="T36" fmla="*/ 607 w 909"/>
                  <a:gd name="T37" fmla="*/ 252 h 422"/>
                  <a:gd name="T38" fmla="*/ 669 w 909"/>
                  <a:gd name="T39" fmla="*/ 266 h 422"/>
                  <a:gd name="T40" fmla="*/ 671 w 909"/>
                  <a:gd name="T41" fmla="*/ 293 h 422"/>
                  <a:gd name="T42" fmla="*/ 707 w 909"/>
                  <a:gd name="T43" fmla="*/ 310 h 422"/>
                  <a:gd name="T44" fmla="*/ 699 w 909"/>
                  <a:gd name="T45" fmla="*/ 371 h 422"/>
                  <a:gd name="T46" fmla="*/ 702 w 909"/>
                  <a:gd name="T47" fmla="*/ 398 h 422"/>
                  <a:gd name="T48" fmla="*/ 798 w 909"/>
                  <a:gd name="T49" fmla="*/ 422 h 422"/>
                  <a:gd name="T50" fmla="*/ 831 w 909"/>
                  <a:gd name="T51" fmla="*/ 412 h 422"/>
                  <a:gd name="T52" fmla="*/ 837 w 909"/>
                  <a:gd name="T53" fmla="*/ 405 h 422"/>
                  <a:gd name="T54" fmla="*/ 838 w 909"/>
                  <a:gd name="T55" fmla="*/ 345 h 422"/>
                  <a:gd name="T56" fmla="*/ 864 w 909"/>
                  <a:gd name="T57" fmla="*/ 342 h 422"/>
                  <a:gd name="T58" fmla="*/ 909 w 909"/>
                  <a:gd name="T59" fmla="*/ 391 h 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09" h="422">
                    <a:moveTo>
                      <a:pt x="0" y="67"/>
                    </a:moveTo>
                    <a:lnTo>
                      <a:pt x="117" y="29"/>
                    </a:lnTo>
                    <a:lnTo>
                      <a:pt x="141" y="0"/>
                    </a:lnTo>
                    <a:lnTo>
                      <a:pt x="184" y="30"/>
                    </a:lnTo>
                    <a:lnTo>
                      <a:pt x="218" y="33"/>
                    </a:lnTo>
                    <a:lnTo>
                      <a:pt x="221" y="67"/>
                    </a:lnTo>
                    <a:lnTo>
                      <a:pt x="193" y="123"/>
                    </a:lnTo>
                    <a:lnTo>
                      <a:pt x="272" y="109"/>
                    </a:lnTo>
                    <a:lnTo>
                      <a:pt x="329" y="137"/>
                    </a:lnTo>
                    <a:lnTo>
                      <a:pt x="356" y="142"/>
                    </a:lnTo>
                    <a:lnTo>
                      <a:pt x="400" y="117"/>
                    </a:lnTo>
                    <a:lnTo>
                      <a:pt x="434" y="114"/>
                    </a:lnTo>
                    <a:lnTo>
                      <a:pt x="448" y="119"/>
                    </a:lnTo>
                    <a:lnTo>
                      <a:pt x="461" y="118"/>
                    </a:lnTo>
                    <a:lnTo>
                      <a:pt x="487" y="109"/>
                    </a:lnTo>
                    <a:lnTo>
                      <a:pt x="514" y="119"/>
                    </a:lnTo>
                    <a:lnTo>
                      <a:pt x="513" y="173"/>
                    </a:lnTo>
                    <a:lnTo>
                      <a:pt x="590" y="213"/>
                    </a:lnTo>
                    <a:lnTo>
                      <a:pt x="607" y="252"/>
                    </a:lnTo>
                    <a:lnTo>
                      <a:pt x="669" y="266"/>
                    </a:lnTo>
                    <a:lnTo>
                      <a:pt x="671" y="293"/>
                    </a:lnTo>
                    <a:lnTo>
                      <a:pt x="707" y="310"/>
                    </a:lnTo>
                    <a:lnTo>
                      <a:pt x="699" y="371"/>
                    </a:lnTo>
                    <a:lnTo>
                      <a:pt x="702" y="398"/>
                    </a:lnTo>
                    <a:lnTo>
                      <a:pt x="798" y="422"/>
                    </a:lnTo>
                    <a:lnTo>
                      <a:pt x="831" y="412"/>
                    </a:lnTo>
                    <a:lnTo>
                      <a:pt x="837" y="405"/>
                    </a:lnTo>
                    <a:lnTo>
                      <a:pt x="838" y="345"/>
                    </a:lnTo>
                    <a:lnTo>
                      <a:pt x="864" y="342"/>
                    </a:lnTo>
                    <a:lnTo>
                      <a:pt x="909" y="39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484">
                <a:extLst>
                  <a:ext uri="{FF2B5EF4-FFF2-40B4-BE49-F238E27FC236}">
                    <a16:creationId xmlns:a16="http://schemas.microsoft.com/office/drawing/2014/main" id="{1EE64222-A220-CBC0-E2DD-0967C178E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7" y="2519"/>
                <a:ext cx="94" cy="355"/>
              </a:xfrm>
              <a:custGeom>
                <a:avLst/>
                <a:gdLst>
                  <a:gd name="T0" fmla="*/ 284 w 284"/>
                  <a:gd name="T1" fmla="*/ 0 h 1066"/>
                  <a:gd name="T2" fmla="*/ 198 w 284"/>
                  <a:gd name="T3" fmla="*/ 451 h 1066"/>
                  <a:gd name="T4" fmla="*/ 192 w 284"/>
                  <a:gd name="T5" fmla="*/ 458 h 1066"/>
                  <a:gd name="T6" fmla="*/ 69 w 284"/>
                  <a:gd name="T7" fmla="*/ 939 h 1066"/>
                  <a:gd name="T8" fmla="*/ 0 w 284"/>
                  <a:gd name="T9" fmla="*/ 1066 h 10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4" h="1066">
                    <a:moveTo>
                      <a:pt x="284" y="0"/>
                    </a:moveTo>
                    <a:lnTo>
                      <a:pt x="198" y="451"/>
                    </a:lnTo>
                    <a:lnTo>
                      <a:pt x="192" y="458"/>
                    </a:lnTo>
                    <a:lnTo>
                      <a:pt x="69" y="939"/>
                    </a:lnTo>
                    <a:lnTo>
                      <a:pt x="0" y="106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485">
                <a:extLst>
                  <a:ext uri="{FF2B5EF4-FFF2-40B4-BE49-F238E27FC236}">
                    <a16:creationId xmlns:a16="http://schemas.microsoft.com/office/drawing/2014/main" id="{FD6BDAF9-CDFC-289F-F8E3-B511B5B3D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6" y="1380"/>
                <a:ext cx="55" cy="278"/>
              </a:xfrm>
              <a:custGeom>
                <a:avLst/>
                <a:gdLst>
                  <a:gd name="T0" fmla="*/ 126 w 164"/>
                  <a:gd name="T1" fmla="*/ 834 h 834"/>
                  <a:gd name="T2" fmla="*/ 154 w 164"/>
                  <a:gd name="T3" fmla="*/ 771 h 834"/>
                  <a:gd name="T4" fmla="*/ 151 w 164"/>
                  <a:gd name="T5" fmla="*/ 738 h 834"/>
                  <a:gd name="T6" fmla="*/ 140 w 164"/>
                  <a:gd name="T7" fmla="*/ 706 h 834"/>
                  <a:gd name="T8" fmla="*/ 164 w 164"/>
                  <a:gd name="T9" fmla="*/ 656 h 834"/>
                  <a:gd name="T10" fmla="*/ 153 w 164"/>
                  <a:gd name="T11" fmla="*/ 623 h 834"/>
                  <a:gd name="T12" fmla="*/ 162 w 164"/>
                  <a:gd name="T13" fmla="*/ 570 h 834"/>
                  <a:gd name="T14" fmla="*/ 153 w 164"/>
                  <a:gd name="T15" fmla="*/ 550 h 834"/>
                  <a:gd name="T16" fmla="*/ 117 w 164"/>
                  <a:gd name="T17" fmla="*/ 520 h 834"/>
                  <a:gd name="T18" fmla="*/ 125 w 164"/>
                  <a:gd name="T19" fmla="*/ 459 h 834"/>
                  <a:gd name="T20" fmla="*/ 87 w 164"/>
                  <a:gd name="T21" fmla="*/ 341 h 834"/>
                  <a:gd name="T22" fmla="*/ 82 w 164"/>
                  <a:gd name="T23" fmla="*/ 295 h 834"/>
                  <a:gd name="T24" fmla="*/ 2 w 164"/>
                  <a:gd name="T25" fmla="*/ 222 h 834"/>
                  <a:gd name="T26" fmla="*/ 0 w 164"/>
                  <a:gd name="T27" fmla="*/ 202 h 834"/>
                  <a:gd name="T28" fmla="*/ 44 w 164"/>
                  <a:gd name="T29" fmla="*/ 97 h 834"/>
                  <a:gd name="T30" fmla="*/ 1 w 164"/>
                  <a:gd name="T31" fmla="*/ 0 h 8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4" h="834">
                    <a:moveTo>
                      <a:pt x="126" y="834"/>
                    </a:moveTo>
                    <a:lnTo>
                      <a:pt x="154" y="771"/>
                    </a:lnTo>
                    <a:lnTo>
                      <a:pt x="151" y="738"/>
                    </a:lnTo>
                    <a:lnTo>
                      <a:pt x="140" y="706"/>
                    </a:lnTo>
                    <a:lnTo>
                      <a:pt x="164" y="656"/>
                    </a:lnTo>
                    <a:lnTo>
                      <a:pt x="153" y="623"/>
                    </a:lnTo>
                    <a:lnTo>
                      <a:pt x="162" y="570"/>
                    </a:lnTo>
                    <a:lnTo>
                      <a:pt x="153" y="550"/>
                    </a:lnTo>
                    <a:lnTo>
                      <a:pt x="117" y="520"/>
                    </a:lnTo>
                    <a:lnTo>
                      <a:pt x="125" y="459"/>
                    </a:lnTo>
                    <a:lnTo>
                      <a:pt x="87" y="341"/>
                    </a:lnTo>
                    <a:lnTo>
                      <a:pt x="82" y="295"/>
                    </a:lnTo>
                    <a:lnTo>
                      <a:pt x="2" y="222"/>
                    </a:lnTo>
                    <a:lnTo>
                      <a:pt x="0" y="202"/>
                    </a:lnTo>
                    <a:lnTo>
                      <a:pt x="44" y="97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486">
                <a:extLst>
                  <a:ext uri="{FF2B5EF4-FFF2-40B4-BE49-F238E27FC236}">
                    <a16:creationId xmlns:a16="http://schemas.microsoft.com/office/drawing/2014/main" id="{2983FA3D-027A-BFC5-2D60-5A84725854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9" y="1655"/>
                <a:ext cx="199" cy="147"/>
              </a:xfrm>
              <a:custGeom>
                <a:avLst/>
                <a:gdLst>
                  <a:gd name="T0" fmla="*/ 0 w 597"/>
                  <a:gd name="T1" fmla="*/ 440 h 440"/>
                  <a:gd name="T2" fmla="*/ 9 w 597"/>
                  <a:gd name="T3" fmla="*/ 399 h 440"/>
                  <a:gd name="T4" fmla="*/ 21 w 597"/>
                  <a:gd name="T5" fmla="*/ 378 h 440"/>
                  <a:gd name="T6" fmla="*/ 34 w 597"/>
                  <a:gd name="T7" fmla="*/ 377 h 440"/>
                  <a:gd name="T8" fmla="*/ 39 w 597"/>
                  <a:gd name="T9" fmla="*/ 356 h 440"/>
                  <a:gd name="T10" fmla="*/ 57 w 597"/>
                  <a:gd name="T11" fmla="*/ 334 h 440"/>
                  <a:gd name="T12" fmla="*/ 136 w 597"/>
                  <a:gd name="T13" fmla="*/ 320 h 440"/>
                  <a:gd name="T14" fmla="*/ 169 w 597"/>
                  <a:gd name="T15" fmla="*/ 311 h 440"/>
                  <a:gd name="T16" fmla="*/ 177 w 597"/>
                  <a:gd name="T17" fmla="*/ 323 h 440"/>
                  <a:gd name="T18" fmla="*/ 196 w 597"/>
                  <a:gd name="T19" fmla="*/ 315 h 440"/>
                  <a:gd name="T20" fmla="*/ 210 w 597"/>
                  <a:gd name="T21" fmla="*/ 320 h 440"/>
                  <a:gd name="T22" fmla="*/ 260 w 597"/>
                  <a:gd name="T23" fmla="*/ 289 h 440"/>
                  <a:gd name="T24" fmla="*/ 257 w 597"/>
                  <a:gd name="T25" fmla="*/ 249 h 440"/>
                  <a:gd name="T26" fmla="*/ 235 w 597"/>
                  <a:gd name="T27" fmla="*/ 231 h 440"/>
                  <a:gd name="T28" fmla="*/ 251 w 597"/>
                  <a:gd name="T29" fmla="*/ 188 h 440"/>
                  <a:gd name="T30" fmla="*/ 230 w 597"/>
                  <a:gd name="T31" fmla="*/ 171 h 440"/>
                  <a:gd name="T32" fmla="*/ 255 w 597"/>
                  <a:gd name="T33" fmla="*/ 155 h 440"/>
                  <a:gd name="T34" fmla="*/ 276 w 597"/>
                  <a:gd name="T35" fmla="*/ 166 h 440"/>
                  <a:gd name="T36" fmla="*/ 281 w 597"/>
                  <a:gd name="T37" fmla="*/ 153 h 440"/>
                  <a:gd name="T38" fmla="*/ 273 w 597"/>
                  <a:gd name="T39" fmla="*/ 133 h 440"/>
                  <a:gd name="T40" fmla="*/ 312 w 597"/>
                  <a:gd name="T41" fmla="*/ 116 h 440"/>
                  <a:gd name="T42" fmla="*/ 330 w 597"/>
                  <a:gd name="T43" fmla="*/ 101 h 440"/>
                  <a:gd name="T44" fmla="*/ 336 w 597"/>
                  <a:gd name="T45" fmla="*/ 94 h 440"/>
                  <a:gd name="T46" fmla="*/ 342 w 597"/>
                  <a:gd name="T47" fmla="*/ 74 h 440"/>
                  <a:gd name="T48" fmla="*/ 362 w 597"/>
                  <a:gd name="T49" fmla="*/ 71 h 440"/>
                  <a:gd name="T50" fmla="*/ 384 w 597"/>
                  <a:gd name="T51" fmla="*/ 96 h 440"/>
                  <a:gd name="T52" fmla="*/ 415 w 597"/>
                  <a:gd name="T53" fmla="*/ 80 h 440"/>
                  <a:gd name="T54" fmla="*/ 450 w 597"/>
                  <a:gd name="T55" fmla="*/ 89 h 440"/>
                  <a:gd name="T56" fmla="*/ 455 w 597"/>
                  <a:gd name="T57" fmla="*/ 69 h 440"/>
                  <a:gd name="T58" fmla="*/ 510 w 597"/>
                  <a:gd name="T59" fmla="*/ 17 h 440"/>
                  <a:gd name="T60" fmla="*/ 537 w 597"/>
                  <a:gd name="T61" fmla="*/ 15 h 440"/>
                  <a:gd name="T62" fmla="*/ 549 w 597"/>
                  <a:gd name="T63" fmla="*/ 0 h 440"/>
                  <a:gd name="T64" fmla="*/ 597 w 597"/>
                  <a:gd name="T65" fmla="*/ 9 h 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97" h="440">
                    <a:moveTo>
                      <a:pt x="0" y="440"/>
                    </a:moveTo>
                    <a:lnTo>
                      <a:pt x="9" y="399"/>
                    </a:lnTo>
                    <a:lnTo>
                      <a:pt x="21" y="378"/>
                    </a:lnTo>
                    <a:lnTo>
                      <a:pt x="34" y="377"/>
                    </a:lnTo>
                    <a:lnTo>
                      <a:pt x="39" y="356"/>
                    </a:lnTo>
                    <a:lnTo>
                      <a:pt x="57" y="334"/>
                    </a:lnTo>
                    <a:lnTo>
                      <a:pt x="136" y="320"/>
                    </a:lnTo>
                    <a:lnTo>
                      <a:pt x="169" y="311"/>
                    </a:lnTo>
                    <a:lnTo>
                      <a:pt x="177" y="323"/>
                    </a:lnTo>
                    <a:lnTo>
                      <a:pt x="196" y="315"/>
                    </a:lnTo>
                    <a:lnTo>
                      <a:pt x="210" y="320"/>
                    </a:lnTo>
                    <a:lnTo>
                      <a:pt x="260" y="289"/>
                    </a:lnTo>
                    <a:lnTo>
                      <a:pt x="257" y="249"/>
                    </a:lnTo>
                    <a:lnTo>
                      <a:pt x="235" y="231"/>
                    </a:lnTo>
                    <a:lnTo>
                      <a:pt x="251" y="188"/>
                    </a:lnTo>
                    <a:lnTo>
                      <a:pt x="230" y="171"/>
                    </a:lnTo>
                    <a:lnTo>
                      <a:pt x="255" y="155"/>
                    </a:lnTo>
                    <a:lnTo>
                      <a:pt x="276" y="166"/>
                    </a:lnTo>
                    <a:lnTo>
                      <a:pt x="281" y="153"/>
                    </a:lnTo>
                    <a:lnTo>
                      <a:pt x="273" y="133"/>
                    </a:lnTo>
                    <a:lnTo>
                      <a:pt x="312" y="116"/>
                    </a:lnTo>
                    <a:lnTo>
                      <a:pt x="330" y="101"/>
                    </a:lnTo>
                    <a:lnTo>
                      <a:pt x="336" y="94"/>
                    </a:lnTo>
                    <a:lnTo>
                      <a:pt x="342" y="74"/>
                    </a:lnTo>
                    <a:lnTo>
                      <a:pt x="362" y="71"/>
                    </a:lnTo>
                    <a:lnTo>
                      <a:pt x="384" y="96"/>
                    </a:lnTo>
                    <a:lnTo>
                      <a:pt x="415" y="80"/>
                    </a:lnTo>
                    <a:lnTo>
                      <a:pt x="450" y="89"/>
                    </a:lnTo>
                    <a:lnTo>
                      <a:pt x="455" y="69"/>
                    </a:lnTo>
                    <a:lnTo>
                      <a:pt x="510" y="17"/>
                    </a:lnTo>
                    <a:lnTo>
                      <a:pt x="537" y="15"/>
                    </a:lnTo>
                    <a:lnTo>
                      <a:pt x="549" y="0"/>
                    </a:lnTo>
                    <a:lnTo>
                      <a:pt x="597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487">
                <a:extLst>
                  <a:ext uri="{FF2B5EF4-FFF2-40B4-BE49-F238E27FC236}">
                    <a16:creationId xmlns:a16="http://schemas.microsoft.com/office/drawing/2014/main" id="{B849A690-6D9D-37C1-6EF7-C67CDF1560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8" y="1658"/>
                <a:ext cx="159" cy="54"/>
              </a:xfrm>
              <a:custGeom>
                <a:avLst/>
                <a:gdLst>
                  <a:gd name="T0" fmla="*/ 475 w 475"/>
                  <a:gd name="T1" fmla="*/ 56 h 163"/>
                  <a:gd name="T2" fmla="*/ 440 w 475"/>
                  <a:gd name="T3" fmla="*/ 47 h 163"/>
                  <a:gd name="T4" fmla="*/ 434 w 475"/>
                  <a:gd name="T5" fmla="*/ 54 h 163"/>
                  <a:gd name="T6" fmla="*/ 450 w 475"/>
                  <a:gd name="T7" fmla="*/ 79 h 163"/>
                  <a:gd name="T8" fmla="*/ 432 w 475"/>
                  <a:gd name="T9" fmla="*/ 94 h 163"/>
                  <a:gd name="T10" fmla="*/ 411 w 475"/>
                  <a:gd name="T11" fmla="*/ 90 h 163"/>
                  <a:gd name="T12" fmla="*/ 415 w 475"/>
                  <a:gd name="T13" fmla="*/ 129 h 163"/>
                  <a:gd name="T14" fmla="*/ 388 w 475"/>
                  <a:gd name="T15" fmla="*/ 125 h 163"/>
                  <a:gd name="T16" fmla="*/ 357 w 475"/>
                  <a:gd name="T17" fmla="*/ 162 h 163"/>
                  <a:gd name="T18" fmla="*/ 343 w 475"/>
                  <a:gd name="T19" fmla="*/ 163 h 163"/>
                  <a:gd name="T20" fmla="*/ 330 w 475"/>
                  <a:gd name="T21" fmla="*/ 151 h 163"/>
                  <a:gd name="T22" fmla="*/ 334 w 475"/>
                  <a:gd name="T23" fmla="*/ 124 h 163"/>
                  <a:gd name="T24" fmla="*/ 319 w 475"/>
                  <a:gd name="T25" fmla="*/ 118 h 163"/>
                  <a:gd name="T26" fmla="*/ 318 w 475"/>
                  <a:gd name="T27" fmla="*/ 98 h 163"/>
                  <a:gd name="T28" fmla="*/ 284 w 475"/>
                  <a:gd name="T29" fmla="*/ 94 h 163"/>
                  <a:gd name="T30" fmla="*/ 266 w 475"/>
                  <a:gd name="T31" fmla="*/ 123 h 163"/>
                  <a:gd name="T32" fmla="*/ 246 w 475"/>
                  <a:gd name="T33" fmla="*/ 125 h 163"/>
                  <a:gd name="T34" fmla="*/ 225 w 475"/>
                  <a:gd name="T35" fmla="*/ 120 h 163"/>
                  <a:gd name="T36" fmla="*/ 211 w 475"/>
                  <a:gd name="T37" fmla="*/ 95 h 163"/>
                  <a:gd name="T38" fmla="*/ 197 w 475"/>
                  <a:gd name="T39" fmla="*/ 96 h 163"/>
                  <a:gd name="T40" fmla="*/ 146 w 475"/>
                  <a:gd name="T41" fmla="*/ 128 h 163"/>
                  <a:gd name="T42" fmla="*/ 126 w 475"/>
                  <a:gd name="T43" fmla="*/ 129 h 163"/>
                  <a:gd name="T44" fmla="*/ 105 w 475"/>
                  <a:gd name="T45" fmla="*/ 118 h 163"/>
                  <a:gd name="T46" fmla="*/ 75 w 475"/>
                  <a:gd name="T47" fmla="*/ 80 h 163"/>
                  <a:gd name="T48" fmla="*/ 25 w 475"/>
                  <a:gd name="T49" fmla="*/ 52 h 163"/>
                  <a:gd name="T50" fmla="*/ 10 w 475"/>
                  <a:gd name="T51" fmla="*/ 33 h 163"/>
                  <a:gd name="T52" fmla="*/ 0 w 475"/>
                  <a:gd name="T5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75" h="163">
                    <a:moveTo>
                      <a:pt x="475" y="56"/>
                    </a:moveTo>
                    <a:lnTo>
                      <a:pt x="440" y="47"/>
                    </a:lnTo>
                    <a:lnTo>
                      <a:pt x="434" y="54"/>
                    </a:lnTo>
                    <a:lnTo>
                      <a:pt x="450" y="79"/>
                    </a:lnTo>
                    <a:lnTo>
                      <a:pt x="432" y="94"/>
                    </a:lnTo>
                    <a:lnTo>
                      <a:pt x="411" y="90"/>
                    </a:lnTo>
                    <a:lnTo>
                      <a:pt x="415" y="129"/>
                    </a:lnTo>
                    <a:lnTo>
                      <a:pt x="388" y="125"/>
                    </a:lnTo>
                    <a:lnTo>
                      <a:pt x="357" y="162"/>
                    </a:lnTo>
                    <a:lnTo>
                      <a:pt x="343" y="163"/>
                    </a:lnTo>
                    <a:lnTo>
                      <a:pt x="330" y="151"/>
                    </a:lnTo>
                    <a:lnTo>
                      <a:pt x="334" y="124"/>
                    </a:lnTo>
                    <a:lnTo>
                      <a:pt x="319" y="118"/>
                    </a:lnTo>
                    <a:lnTo>
                      <a:pt x="318" y="98"/>
                    </a:lnTo>
                    <a:lnTo>
                      <a:pt x="284" y="94"/>
                    </a:lnTo>
                    <a:lnTo>
                      <a:pt x="266" y="123"/>
                    </a:lnTo>
                    <a:lnTo>
                      <a:pt x="246" y="125"/>
                    </a:lnTo>
                    <a:lnTo>
                      <a:pt x="225" y="120"/>
                    </a:lnTo>
                    <a:lnTo>
                      <a:pt x="211" y="95"/>
                    </a:lnTo>
                    <a:lnTo>
                      <a:pt x="197" y="96"/>
                    </a:lnTo>
                    <a:lnTo>
                      <a:pt x="146" y="128"/>
                    </a:lnTo>
                    <a:lnTo>
                      <a:pt x="126" y="129"/>
                    </a:lnTo>
                    <a:lnTo>
                      <a:pt x="105" y="118"/>
                    </a:lnTo>
                    <a:lnTo>
                      <a:pt x="75" y="80"/>
                    </a:lnTo>
                    <a:lnTo>
                      <a:pt x="25" y="52"/>
                    </a:lnTo>
                    <a:lnTo>
                      <a:pt x="10" y="3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488">
                <a:extLst>
                  <a:ext uri="{FF2B5EF4-FFF2-40B4-BE49-F238E27FC236}">
                    <a16:creationId xmlns:a16="http://schemas.microsoft.com/office/drawing/2014/main" id="{EC9FE5FC-71F7-2161-2F3D-AA73C3F9E3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3" y="1469"/>
                <a:ext cx="132" cy="33"/>
              </a:xfrm>
              <a:custGeom>
                <a:avLst/>
                <a:gdLst>
                  <a:gd name="T0" fmla="*/ 398 w 398"/>
                  <a:gd name="T1" fmla="*/ 71 h 100"/>
                  <a:gd name="T2" fmla="*/ 370 w 398"/>
                  <a:gd name="T3" fmla="*/ 53 h 100"/>
                  <a:gd name="T4" fmla="*/ 350 w 398"/>
                  <a:gd name="T5" fmla="*/ 55 h 100"/>
                  <a:gd name="T6" fmla="*/ 306 w 398"/>
                  <a:gd name="T7" fmla="*/ 5 h 100"/>
                  <a:gd name="T8" fmla="*/ 267 w 398"/>
                  <a:gd name="T9" fmla="*/ 22 h 100"/>
                  <a:gd name="T10" fmla="*/ 244 w 398"/>
                  <a:gd name="T11" fmla="*/ 4 h 100"/>
                  <a:gd name="T12" fmla="*/ 217 w 398"/>
                  <a:gd name="T13" fmla="*/ 0 h 100"/>
                  <a:gd name="T14" fmla="*/ 206 w 398"/>
                  <a:gd name="T15" fmla="*/ 21 h 100"/>
                  <a:gd name="T16" fmla="*/ 159 w 398"/>
                  <a:gd name="T17" fmla="*/ 25 h 100"/>
                  <a:gd name="T18" fmla="*/ 156 w 398"/>
                  <a:gd name="T19" fmla="*/ 59 h 100"/>
                  <a:gd name="T20" fmla="*/ 101 w 398"/>
                  <a:gd name="T21" fmla="*/ 44 h 100"/>
                  <a:gd name="T22" fmla="*/ 0 w 398"/>
                  <a:gd name="T23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98" h="100">
                    <a:moveTo>
                      <a:pt x="398" y="71"/>
                    </a:moveTo>
                    <a:lnTo>
                      <a:pt x="370" y="53"/>
                    </a:lnTo>
                    <a:lnTo>
                      <a:pt x="350" y="55"/>
                    </a:lnTo>
                    <a:lnTo>
                      <a:pt x="306" y="5"/>
                    </a:lnTo>
                    <a:lnTo>
                      <a:pt x="267" y="22"/>
                    </a:lnTo>
                    <a:lnTo>
                      <a:pt x="244" y="4"/>
                    </a:lnTo>
                    <a:lnTo>
                      <a:pt x="217" y="0"/>
                    </a:lnTo>
                    <a:lnTo>
                      <a:pt x="206" y="21"/>
                    </a:lnTo>
                    <a:lnTo>
                      <a:pt x="159" y="25"/>
                    </a:lnTo>
                    <a:lnTo>
                      <a:pt x="156" y="59"/>
                    </a:lnTo>
                    <a:lnTo>
                      <a:pt x="101" y="44"/>
                    </a:lnTo>
                    <a:lnTo>
                      <a:pt x="0" y="10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489">
                <a:extLst>
                  <a:ext uri="{FF2B5EF4-FFF2-40B4-BE49-F238E27FC236}">
                    <a16:creationId xmlns:a16="http://schemas.microsoft.com/office/drawing/2014/main" id="{E5E1F4CA-91E9-C595-5EBA-6B00D8794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1" y="1493"/>
                <a:ext cx="108" cy="307"/>
              </a:xfrm>
              <a:custGeom>
                <a:avLst/>
                <a:gdLst>
                  <a:gd name="T0" fmla="*/ 44 w 325"/>
                  <a:gd name="T1" fmla="*/ 0 h 922"/>
                  <a:gd name="T2" fmla="*/ 42 w 325"/>
                  <a:gd name="T3" fmla="*/ 47 h 922"/>
                  <a:gd name="T4" fmla="*/ 30 w 325"/>
                  <a:gd name="T5" fmla="*/ 61 h 922"/>
                  <a:gd name="T6" fmla="*/ 0 w 325"/>
                  <a:gd name="T7" fmla="*/ 104 h 922"/>
                  <a:gd name="T8" fmla="*/ 77 w 325"/>
                  <a:gd name="T9" fmla="*/ 138 h 922"/>
                  <a:gd name="T10" fmla="*/ 111 w 325"/>
                  <a:gd name="T11" fmla="*/ 135 h 922"/>
                  <a:gd name="T12" fmla="*/ 142 w 325"/>
                  <a:gd name="T13" fmla="*/ 111 h 922"/>
                  <a:gd name="T14" fmla="*/ 162 w 325"/>
                  <a:gd name="T15" fmla="*/ 109 h 922"/>
                  <a:gd name="T16" fmla="*/ 177 w 325"/>
                  <a:gd name="T17" fmla="*/ 128 h 922"/>
                  <a:gd name="T18" fmla="*/ 179 w 325"/>
                  <a:gd name="T19" fmla="*/ 148 h 922"/>
                  <a:gd name="T20" fmla="*/ 205 w 325"/>
                  <a:gd name="T21" fmla="*/ 133 h 922"/>
                  <a:gd name="T22" fmla="*/ 215 w 325"/>
                  <a:gd name="T23" fmla="*/ 172 h 922"/>
                  <a:gd name="T24" fmla="*/ 197 w 325"/>
                  <a:gd name="T25" fmla="*/ 200 h 922"/>
                  <a:gd name="T26" fmla="*/ 212 w 325"/>
                  <a:gd name="T27" fmla="*/ 212 h 922"/>
                  <a:gd name="T28" fmla="*/ 249 w 325"/>
                  <a:gd name="T29" fmla="*/ 256 h 922"/>
                  <a:gd name="T30" fmla="*/ 228 w 325"/>
                  <a:gd name="T31" fmla="*/ 312 h 922"/>
                  <a:gd name="T32" fmla="*/ 223 w 325"/>
                  <a:gd name="T33" fmla="*/ 332 h 922"/>
                  <a:gd name="T34" fmla="*/ 252 w 325"/>
                  <a:gd name="T35" fmla="*/ 356 h 922"/>
                  <a:gd name="T36" fmla="*/ 286 w 325"/>
                  <a:gd name="T37" fmla="*/ 359 h 922"/>
                  <a:gd name="T38" fmla="*/ 275 w 325"/>
                  <a:gd name="T39" fmla="*/ 388 h 922"/>
                  <a:gd name="T40" fmla="*/ 237 w 325"/>
                  <a:gd name="T41" fmla="*/ 411 h 922"/>
                  <a:gd name="T42" fmla="*/ 238 w 325"/>
                  <a:gd name="T43" fmla="*/ 425 h 922"/>
                  <a:gd name="T44" fmla="*/ 233 w 325"/>
                  <a:gd name="T45" fmla="*/ 438 h 922"/>
                  <a:gd name="T46" fmla="*/ 207 w 325"/>
                  <a:gd name="T47" fmla="*/ 448 h 922"/>
                  <a:gd name="T48" fmla="*/ 253 w 325"/>
                  <a:gd name="T49" fmla="*/ 510 h 922"/>
                  <a:gd name="T50" fmla="*/ 242 w 325"/>
                  <a:gd name="T51" fmla="*/ 531 h 922"/>
                  <a:gd name="T52" fmla="*/ 223 w 325"/>
                  <a:gd name="T53" fmla="*/ 547 h 922"/>
                  <a:gd name="T54" fmla="*/ 216 w 325"/>
                  <a:gd name="T55" fmla="*/ 554 h 922"/>
                  <a:gd name="T56" fmla="*/ 238 w 325"/>
                  <a:gd name="T57" fmla="*/ 572 h 922"/>
                  <a:gd name="T58" fmla="*/ 240 w 325"/>
                  <a:gd name="T59" fmla="*/ 592 h 922"/>
                  <a:gd name="T60" fmla="*/ 260 w 325"/>
                  <a:gd name="T61" fmla="*/ 596 h 922"/>
                  <a:gd name="T62" fmla="*/ 283 w 325"/>
                  <a:gd name="T63" fmla="*/ 614 h 922"/>
                  <a:gd name="T64" fmla="*/ 278 w 325"/>
                  <a:gd name="T65" fmla="*/ 642 h 922"/>
                  <a:gd name="T66" fmla="*/ 315 w 325"/>
                  <a:gd name="T67" fmla="*/ 672 h 922"/>
                  <a:gd name="T68" fmla="*/ 312 w 325"/>
                  <a:gd name="T69" fmla="*/ 712 h 922"/>
                  <a:gd name="T70" fmla="*/ 299 w 325"/>
                  <a:gd name="T71" fmla="*/ 727 h 922"/>
                  <a:gd name="T72" fmla="*/ 303 w 325"/>
                  <a:gd name="T73" fmla="*/ 753 h 922"/>
                  <a:gd name="T74" fmla="*/ 290 w 325"/>
                  <a:gd name="T75" fmla="*/ 768 h 922"/>
                  <a:gd name="T76" fmla="*/ 325 w 325"/>
                  <a:gd name="T77" fmla="*/ 853 h 922"/>
                  <a:gd name="T78" fmla="*/ 313 w 325"/>
                  <a:gd name="T79" fmla="*/ 867 h 922"/>
                  <a:gd name="T80" fmla="*/ 288 w 325"/>
                  <a:gd name="T81" fmla="*/ 883 h 922"/>
                  <a:gd name="T82" fmla="*/ 284 w 325"/>
                  <a:gd name="T83" fmla="*/ 909 h 922"/>
                  <a:gd name="T84" fmla="*/ 297 w 325"/>
                  <a:gd name="T85" fmla="*/ 922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25" h="922">
                    <a:moveTo>
                      <a:pt x="44" y="0"/>
                    </a:moveTo>
                    <a:lnTo>
                      <a:pt x="42" y="47"/>
                    </a:lnTo>
                    <a:lnTo>
                      <a:pt x="30" y="61"/>
                    </a:lnTo>
                    <a:lnTo>
                      <a:pt x="0" y="104"/>
                    </a:lnTo>
                    <a:lnTo>
                      <a:pt x="77" y="138"/>
                    </a:lnTo>
                    <a:lnTo>
                      <a:pt x="111" y="135"/>
                    </a:lnTo>
                    <a:lnTo>
                      <a:pt x="142" y="111"/>
                    </a:lnTo>
                    <a:lnTo>
                      <a:pt x="162" y="109"/>
                    </a:lnTo>
                    <a:lnTo>
                      <a:pt x="177" y="128"/>
                    </a:lnTo>
                    <a:lnTo>
                      <a:pt x="179" y="148"/>
                    </a:lnTo>
                    <a:lnTo>
                      <a:pt x="205" y="133"/>
                    </a:lnTo>
                    <a:lnTo>
                      <a:pt x="215" y="172"/>
                    </a:lnTo>
                    <a:lnTo>
                      <a:pt x="197" y="200"/>
                    </a:lnTo>
                    <a:lnTo>
                      <a:pt x="212" y="212"/>
                    </a:lnTo>
                    <a:lnTo>
                      <a:pt x="249" y="256"/>
                    </a:lnTo>
                    <a:lnTo>
                      <a:pt x="228" y="312"/>
                    </a:lnTo>
                    <a:lnTo>
                      <a:pt x="223" y="332"/>
                    </a:lnTo>
                    <a:lnTo>
                      <a:pt x="252" y="356"/>
                    </a:lnTo>
                    <a:lnTo>
                      <a:pt x="286" y="359"/>
                    </a:lnTo>
                    <a:lnTo>
                      <a:pt x="275" y="388"/>
                    </a:lnTo>
                    <a:lnTo>
                      <a:pt x="237" y="411"/>
                    </a:lnTo>
                    <a:lnTo>
                      <a:pt x="238" y="425"/>
                    </a:lnTo>
                    <a:lnTo>
                      <a:pt x="233" y="438"/>
                    </a:lnTo>
                    <a:lnTo>
                      <a:pt x="207" y="448"/>
                    </a:lnTo>
                    <a:lnTo>
                      <a:pt x="253" y="510"/>
                    </a:lnTo>
                    <a:lnTo>
                      <a:pt x="242" y="531"/>
                    </a:lnTo>
                    <a:lnTo>
                      <a:pt x="223" y="547"/>
                    </a:lnTo>
                    <a:lnTo>
                      <a:pt x="216" y="554"/>
                    </a:lnTo>
                    <a:lnTo>
                      <a:pt x="238" y="572"/>
                    </a:lnTo>
                    <a:lnTo>
                      <a:pt x="240" y="592"/>
                    </a:lnTo>
                    <a:lnTo>
                      <a:pt x="260" y="596"/>
                    </a:lnTo>
                    <a:lnTo>
                      <a:pt x="283" y="614"/>
                    </a:lnTo>
                    <a:lnTo>
                      <a:pt x="278" y="642"/>
                    </a:lnTo>
                    <a:lnTo>
                      <a:pt x="315" y="672"/>
                    </a:lnTo>
                    <a:lnTo>
                      <a:pt x="312" y="712"/>
                    </a:lnTo>
                    <a:lnTo>
                      <a:pt x="299" y="727"/>
                    </a:lnTo>
                    <a:lnTo>
                      <a:pt x="303" y="753"/>
                    </a:lnTo>
                    <a:lnTo>
                      <a:pt x="290" y="768"/>
                    </a:lnTo>
                    <a:lnTo>
                      <a:pt x="325" y="853"/>
                    </a:lnTo>
                    <a:lnTo>
                      <a:pt x="313" y="867"/>
                    </a:lnTo>
                    <a:lnTo>
                      <a:pt x="288" y="883"/>
                    </a:lnTo>
                    <a:lnTo>
                      <a:pt x="284" y="909"/>
                    </a:lnTo>
                    <a:lnTo>
                      <a:pt x="297" y="9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Line 490">
                <a:extLst>
                  <a:ext uri="{FF2B5EF4-FFF2-40B4-BE49-F238E27FC236}">
                    <a16:creationId xmlns:a16="http://schemas.microsoft.com/office/drawing/2014/main" id="{775721E4-D5A2-CA93-0602-E4FAE55265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10" y="1800"/>
                <a:ext cx="29" cy="2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491">
                <a:extLst>
                  <a:ext uri="{FF2B5EF4-FFF2-40B4-BE49-F238E27FC236}">
                    <a16:creationId xmlns:a16="http://schemas.microsoft.com/office/drawing/2014/main" id="{FFBD3250-506C-85F8-789D-668C07AC5B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9" y="1802"/>
                <a:ext cx="75" cy="107"/>
              </a:xfrm>
              <a:custGeom>
                <a:avLst/>
                <a:gdLst>
                  <a:gd name="T0" fmla="*/ 225 w 225"/>
                  <a:gd name="T1" fmla="*/ 322 h 322"/>
                  <a:gd name="T2" fmla="*/ 221 w 225"/>
                  <a:gd name="T3" fmla="*/ 288 h 322"/>
                  <a:gd name="T4" fmla="*/ 193 w 225"/>
                  <a:gd name="T5" fmla="*/ 271 h 322"/>
                  <a:gd name="T6" fmla="*/ 180 w 225"/>
                  <a:gd name="T7" fmla="*/ 211 h 322"/>
                  <a:gd name="T8" fmla="*/ 165 w 225"/>
                  <a:gd name="T9" fmla="*/ 193 h 322"/>
                  <a:gd name="T10" fmla="*/ 155 w 225"/>
                  <a:gd name="T11" fmla="*/ 161 h 322"/>
                  <a:gd name="T12" fmla="*/ 134 w 225"/>
                  <a:gd name="T13" fmla="*/ 149 h 322"/>
                  <a:gd name="T14" fmla="*/ 107 w 225"/>
                  <a:gd name="T15" fmla="*/ 151 h 322"/>
                  <a:gd name="T16" fmla="*/ 105 w 225"/>
                  <a:gd name="T17" fmla="*/ 131 h 322"/>
                  <a:gd name="T18" fmla="*/ 83 w 225"/>
                  <a:gd name="T19" fmla="*/ 107 h 322"/>
                  <a:gd name="T20" fmla="*/ 64 w 225"/>
                  <a:gd name="T21" fmla="*/ 122 h 322"/>
                  <a:gd name="T22" fmla="*/ 29 w 225"/>
                  <a:gd name="T23" fmla="*/ 105 h 322"/>
                  <a:gd name="T24" fmla="*/ 20 w 225"/>
                  <a:gd name="T25" fmla="*/ 78 h 322"/>
                  <a:gd name="T26" fmla="*/ 38 w 225"/>
                  <a:gd name="T27" fmla="*/ 57 h 322"/>
                  <a:gd name="T28" fmla="*/ 3 w 225"/>
                  <a:gd name="T29" fmla="*/ 40 h 322"/>
                  <a:gd name="T30" fmla="*/ 0 w 225"/>
                  <a:gd name="T31" fmla="*/ 0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25" h="322">
                    <a:moveTo>
                      <a:pt x="225" y="322"/>
                    </a:moveTo>
                    <a:lnTo>
                      <a:pt x="221" y="288"/>
                    </a:lnTo>
                    <a:lnTo>
                      <a:pt x="193" y="271"/>
                    </a:lnTo>
                    <a:lnTo>
                      <a:pt x="180" y="211"/>
                    </a:lnTo>
                    <a:lnTo>
                      <a:pt x="165" y="193"/>
                    </a:lnTo>
                    <a:lnTo>
                      <a:pt x="155" y="161"/>
                    </a:lnTo>
                    <a:lnTo>
                      <a:pt x="134" y="149"/>
                    </a:lnTo>
                    <a:lnTo>
                      <a:pt x="107" y="151"/>
                    </a:lnTo>
                    <a:lnTo>
                      <a:pt x="105" y="131"/>
                    </a:lnTo>
                    <a:lnTo>
                      <a:pt x="83" y="107"/>
                    </a:lnTo>
                    <a:lnTo>
                      <a:pt x="64" y="122"/>
                    </a:lnTo>
                    <a:lnTo>
                      <a:pt x="29" y="105"/>
                    </a:lnTo>
                    <a:lnTo>
                      <a:pt x="20" y="78"/>
                    </a:lnTo>
                    <a:lnTo>
                      <a:pt x="38" y="57"/>
                    </a:lnTo>
                    <a:lnTo>
                      <a:pt x="3" y="4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492">
                <a:extLst>
                  <a:ext uri="{FF2B5EF4-FFF2-40B4-BE49-F238E27FC236}">
                    <a16:creationId xmlns:a16="http://schemas.microsoft.com/office/drawing/2014/main" id="{9F24C32D-7811-AC76-3680-EB93148FDC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1866"/>
                <a:ext cx="303" cy="124"/>
              </a:xfrm>
              <a:custGeom>
                <a:avLst/>
                <a:gdLst>
                  <a:gd name="T0" fmla="*/ 907 w 907"/>
                  <a:gd name="T1" fmla="*/ 373 h 373"/>
                  <a:gd name="T2" fmla="*/ 891 w 907"/>
                  <a:gd name="T3" fmla="*/ 342 h 373"/>
                  <a:gd name="T4" fmla="*/ 857 w 907"/>
                  <a:gd name="T5" fmla="*/ 339 h 373"/>
                  <a:gd name="T6" fmla="*/ 824 w 907"/>
                  <a:gd name="T7" fmla="*/ 274 h 373"/>
                  <a:gd name="T8" fmla="*/ 778 w 907"/>
                  <a:gd name="T9" fmla="*/ 272 h 373"/>
                  <a:gd name="T10" fmla="*/ 725 w 907"/>
                  <a:gd name="T11" fmla="*/ 284 h 373"/>
                  <a:gd name="T12" fmla="*/ 721 w 907"/>
                  <a:gd name="T13" fmla="*/ 237 h 373"/>
                  <a:gd name="T14" fmla="*/ 685 w 907"/>
                  <a:gd name="T15" fmla="*/ 213 h 373"/>
                  <a:gd name="T16" fmla="*/ 619 w 907"/>
                  <a:gd name="T17" fmla="*/ 239 h 373"/>
                  <a:gd name="T18" fmla="*/ 606 w 907"/>
                  <a:gd name="T19" fmla="*/ 228 h 373"/>
                  <a:gd name="T20" fmla="*/ 516 w 907"/>
                  <a:gd name="T21" fmla="*/ 209 h 373"/>
                  <a:gd name="T22" fmla="*/ 477 w 907"/>
                  <a:gd name="T23" fmla="*/ 219 h 373"/>
                  <a:gd name="T24" fmla="*/ 435 w 907"/>
                  <a:gd name="T25" fmla="*/ 203 h 373"/>
                  <a:gd name="T26" fmla="*/ 419 w 907"/>
                  <a:gd name="T27" fmla="*/ 171 h 373"/>
                  <a:gd name="T28" fmla="*/ 399 w 907"/>
                  <a:gd name="T29" fmla="*/ 179 h 373"/>
                  <a:gd name="T30" fmla="*/ 365 w 907"/>
                  <a:gd name="T31" fmla="*/ 176 h 373"/>
                  <a:gd name="T32" fmla="*/ 344 w 907"/>
                  <a:gd name="T33" fmla="*/ 158 h 373"/>
                  <a:gd name="T34" fmla="*/ 330 w 907"/>
                  <a:gd name="T35" fmla="*/ 152 h 373"/>
                  <a:gd name="T36" fmla="*/ 312 w 907"/>
                  <a:gd name="T37" fmla="*/ 100 h 373"/>
                  <a:gd name="T38" fmla="*/ 277 w 907"/>
                  <a:gd name="T39" fmla="*/ 90 h 373"/>
                  <a:gd name="T40" fmla="*/ 281 w 907"/>
                  <a:gd name="T41" fmla="*/ 56 h 373"/>
                  <a:gd name="T42" fmla="*/ 293 w 907"/>
                  <a:gd name="T43" fmla="*/ 42 h 373"/>
                  <a:gd name="T44" fmla="*/ 298 w 907"/>
                  <a:gd name="T45" fmla="*/ 21 h 373"/>
                  <a:gd name="T46" fmla="*/ 289 w 907"/>
                  <a:gd name="T47" fmla="*/ 9 h 373"/>
                  <a:gd name="T48" fmla="*/ 236 w 907"/>
                  <a:gd name="T49" fmla="*/ 0 h 373"/>
                  <a:gd name="T50" fmla="*/ 216 w 907"/>
                  <a:gd name="T51" fmla="*/ 9 h 373"/>
                  <a:gd name="T52" fmla="*/ 203 w 907"/>
                  <a:gd name="T53" fmla="*/ 17 h 373"/>
                  <a:gd name="T54" fmla="*/ 200 w 907"/>
                  <a:gd name="T55" fmla="*/ 57 h 373"/>
                  <a:gd name="T56" fmla="*/ 195 w 907"/>
                  <a:gd name="T57" fmla="*/ 71 h 373"/>
                  <a:gd name="T58" fmla="*/ 132 w 907"/>
                  <a:gd name="T59" fmla="*/ 43 h 373"/>
                  <a:gd name="T60" fmla="*/ 122 w 907"/>
                  <a:gd name="T61" fmla="*/ 85 h 373"/>
                  <a:gd name="T62" fmla="*/ 103 w 907"/>
                  <a:gd name="T63" fmla="*/ 93 h 373"/>
                  <a:gd name="T64" fmla="*/ 90 w 907"/>
                  <a:gd name="T65" fmla="*/ 94 h 373"/>
                  <a:gd name="T66" fmla="*/ 80 w 907"/>
                  <a:gd name="T67" fmla="*/ 129 h 373"/>
                  <a:gd name="T68" fmla="*/ 62 w 907"/>
                  <a:gd name="T69" fmla="*/ 157 h 373"/>
                  <a:gd name="T70" fmla="*/ 21 w 907"/>
                  <a:gd name="T71" fmla="*/ 148 h 373"/>
                  <a:gd name="T72" fmla="*/ 0 w 907"/>
                  <a:gd name="T73" fmla="*/ 130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07" h="373">
                    <a:moveTo>
                      <a:pt x="907" y="373"/>
                    </a:moveTo>
                    <a:lnTo>
                      <a:pt x="891" y="342"/>
                    </a:lnTo>
                    <a:lnTo>
                      <a:pt x="857" y="339"/>
                    </a:lnTo>
                    <a:lnTo>
                      <a:pt x="824" y="274"/>
                    </a:lnTo>
                    <a:lnTo>
                      <a:pt x="778" y="272"/>
                    </a:lnTo>
                    <a:lnTo>
                      <a:pt x="725" y="284"/>
                    </a:lnTo>
                    <a:lnTo>
                      <a:pt x="721" y="237"/>
                    </a:lnTo>
                    <a:lnTo>
                      <a:pt x="685" y="213"/>
                    </a:lnTo>
                    <a:lnTo>
                      <a:pt x="619" y="239"/>
                    </a:lnTo>
                    <a:lnTo>
                      <a:pt x="606" y="228"/>
                    </a:lnTo>
                    <a:lnTo>
                      <a:pt x="516" y="209"/>
                    </a:lnTo>
                    <a:lnTo>
                      <a:pt x="477" y="219"/>
                    </a:lnTo>
                    <a:lnTo>
                      <a:pt x="435" y="203"/>
                    </a:lnTo>
                    <a:lnTo>
                      <a:pt x="419" y="171"/>
                    </a:lnTo>
                    <a:lnTo>
                      <a:pt x="399" y="179"/>
                    </a:lnTo>
                    <a:lnTo>
                      <a:pt x="365" y="176"/>
                    </a:lnTo>
                    <a:lnTo>
                      <a:pt x="344" y="158"/>
                    </a:lnTo>
                    <a:lnTo>
                      <a:pt x="330" y="152"/>
                    </a:lnTo>
                    <a:lnTo>
                      <a:pt x="312" y="100"/>
                    </a:lnTo>
                    <a:lnTo>
                      <a:pt x="277" y="90"/>
                    </a:lnTo>
                    <a:lnTo>
                      <a:pt x="281" y="56"/>
                    </a:lnTo>
                    <a:lnTo>
                      <a:pt x="293" y="42"/>
                    </a:lnTo>
                    <a:lnTo>
                      <a:pt x="298" y="21"/>
                    </a:lnTo>
                    <a:lnTo>
                      <a:pt x="289" y="9"/>
                    </a:lnTo>
                    <a:lnTo>
                      <a:pt x="236" y="0"/>
                    </a:lnTo>
                    <a:lnTo>
                      <a:pt x="216" y="9"/>
                    </a:lnTo>
                    <a:lnTo>
                      <a:pt x="203" y="17"/>
                    </a:lnTo>
                    <a:lnTo>
                      <a:pt x="200" y="57"/>
                    </a:lnTo>
                    <a:lnTo>
                      <a:pt x="195" y="71"/>
                    </a:lnTo>
                    <a:lnTo>
                      <a:pt x="132" y="43"/>
                    </a:lnTo>
                    <a:lnTo>
                      <a:pt x="122" y="85"/>
                    </a:lnTo>
                    <a:lnTo>
                      <a:pt x="103" y="93"/>
                    </a:lnTo>
                    <a:lnTo>
                      <a:pt x="90" y="94"/>
                    </a:lnTo>
                    <a:lnTo>
                      <a:pt x="80" y="129"/>
                    </a:lnTo>
                    <a:lnTo>
                      <a:pt x="62" y="157"/>
                    </a:lnTo>
                    <a:lnTo>
                      <a:pt x="21" y="148"/>
                    </a:lnTo>
                    <a:lnTo>
                      <a:pt x="0" y="13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493">
                <a:extLst>
                  <a:ext uri="{FF2B5EF4-FFF2-40B4-BE49-F238E27FC236}">
                    <a16:creationId xmlns:a16="http://schemas.microsoft.com/office/drawing/2014/main" id="{44133CED-9949-10E5-AA44-A29ADC3B9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" y="1787"/>
                <a:ext cx="201" cy="38"/>
              </a:xfrm>
              <a:custGeom>
                <a:avLst/>
                <a:gdLst>
                  <a:gd name="T0" fmla="*/ 603 w 603"/>
                  <a:gd name="T1" fmla="*/ 39 h 115"/>
                  <a:gd name="T2" fmla="*/ 544 w 603"/>
                  <a:gd name="T3" fmla="*/ 51 h 115"/>
                  <a:gd name="T4" fmla="*/ 455 w 603"/>
                  <a:gd name="T5" fmla="*/ 19 h 115"/>
                  <a:gd name="T6" fmla="*/ 408 w 603"/>
                  <a:gd name="T7" fmla="*/ 23 h 115"/>
                  <a:gd name="T8" fmla="*/ 394 w 603"/>
                  <a:gd name="T9" fmla="*/ 18 h 115"/>
                  <a:gd name="T10" fmla="*/ 341 w 603"/>
                  <a:gd name="T11" fmla="*/ 30 h 115"/>
                  <a:gd name="T12" fmla="*/ 305 w 603"/>
                  <a:gd name="T13" fmla="*/ 0 h 115"/>
                  <a:gd name="T14" fmla="*/ 285 w 603"/>
                  <a:gd name="T15" fmla="*/ 1 h 115"/>
                  <a:gd name="T16" fmla="*/ 272 w 603"/>
                  <a:gd name="T17" fmla="*/ 10 h 115"/>
                  <a:gd name="T18" fmla="*/ 274 w 603"/>
                  <a:gd name="T19" fmla="*/ 30 h 115"/>
                  <a:gd name="T20" fmla="*/ 251 w 603"/>
                  <a:gd name="T21" fmla="*/ 72 h 115"/>
                  <a:gd name="T22" fmla="*/ 238 w 603"/>
                  <a:gd name="T23" fmla="*/ 66 h 115"/>
                  <a:gd name="T24" fmla="*/ 215 w 603"/>
                  <a:gd name="T25" fmla="*/ 41 h 115"/>
                  <a:gd name="T26" fmla="*/ 184 w 603"/>
                  <a:gd name="T27" fmla="*/ 71 h 115"/>
                  <a:gd name="T28" fmla="*/ 177 w 603"/>
                  <a:gd name="T29" fmla="*/ 72 h 115"/>
                  <a:gd name="T30" fmla="*/ 163 w 603"/>
                  <a:gd name="T31" fmla="*/ 60 h 115"/>
                  <a:gd name="T32" fmla="*/ 161 w 603"/>
                  <a:gd name="T33" fmla="*/ 33 h 115"/>
                  <a:gd name="T34" fmla="*/ 109 w 603"/>
                  <a:gd name="T35" fmla="*/ 58 h 115"/>
                  <a:gd name="T36" fmla="*/ 100 w 603"/>
                  <a:gd name="T37" fmla="*/ 39 h 115"/>
                  <a:gd name="T38" fmla="*/ 86 w 603"/>
                  <a:gd name="T39" fmla="*/ 26 h 115"/>
                  <a:gd name="T40" fmla="*/ 63 w 603"/>
                  <a:gd name="T41" fmla="*/ 62 h 115"/>
                  <a:gd name="T42" fmla="*/ 0 w 603"/>
                  <a:gd name="T43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03" h="115">
                    <a:moveTo>
                      <a:pt x="603" y="39"/>
                    </a:moveTo>
                    <a:lnTo>
                      <a:pt x="544" y="51"/>
                    </a:lnTo>
                    <a:lnTo>
                      <a:pt x="455" y="19"/>
                    </a:lnTo>
                    <a:lnTo>
                      <a:pt x="408" y="23"/>
                    </a:lnTo>
                    <a:lnTo>
                      <a:pt x="394" y="18"/>
                    </a:lnTo>
                    <a:lnTo>
                      <a:pt x="341" y="30"/>
                    </a:lnTo>
                    <a:lnTo>
                      <a:pt x="305" y="0"/>
                    </a:lnTo>
                    <a:lnTo>
                      <a:pt x="285" y="1"/>
                    </a:lnTo>
                    <a:lnTo>
                      <a:pt x="272" y="10"/>
                    </a:lnTo>
                    <a:lnTo>
                      <a:pt x="274" y="30"/>
                    </a:lnTo>
                    <a:lnTo>
                      <a:pt x="251" y="72"/>
                    </a:lnTo>
                    <a:lnTo>
                      <a:pt x="238" y="66"/>
                    </a:lnTo>
                    <a:lnTo>
                      <a:pt x="215" y="41"/>
                    </a:lnTo>
                    <a:lnTo>
                      <a:pt x="184" y="71"/>
                    </a:lnTo>
                    <a:lnTo>
                      <a:pt x="177" y="72"/>
                    </a:lnTo>
                    <a:lnTo>
                      <a:pt x="163" y="60"/>
                    </a:lnTo>
                    <a:lnTo>
                      <a:pt x="161" y="33"/>
                    </a:lnTo>
                    <a:lnTo>
                      <a:pt x="109" y="58"/>
                    </a:lnTo>
                    <a:lnTo>
                      <a:pt x="100" y="39"/>
                    </a:lnTo>
                    <a:lnTo>
                      <a:pt x="86" y="26"/>
                    </a:lnTo>
                    <a:lnTo>
                      <a:pt x="63" y="62"/>
                    </a:lnTo>
                    <a:lnTo>
                      <a:pt x="0" y="1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494">
                <a:extLst>
                  <a:ext uri="{FF2B5EF4-FFF2-40B4-BE49-F238E27FC236}">
                    <a16:creationId xmlns:a16="http://schemas.microsoft.com/office/drawing/2014/main" id="{5A88C431-3BDC-0722-F331-126F694FC5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8" y="1825"/>
                <a:ext cx="137" cy="253"/>
              </a:xfrm>
              <a:custGeom>
                <a:avLst/>
                <a:gdLst>
                  <a:gd name="T0" fmla="*/ 32 w 411"/>
                  <a:gd name="T1" fmla="*/ 0 h 757"/>
                  <a:gd name="T2" fmla="*/ 33 w 411"/>
                  <a:gd name="T3" fmla="*/ 6 h 757"/>
                  <a:gd name="T4" fmla="*/ 54 w 411"/>
                  <a:gd name="T5" fmla="*/ 18 h 757"/>
                  <a:gd name="T6" fmla="*/ 50 w 411"/>
                  <a:gd name="T7" fmla="*/ 52 h 757"/>
                  <a:gd name="T8" fmla="*/ 32 w 411"/>
                  <a:gd name="T9" fmla="*/ 74 h 757"/>
                  <a:gd name="T10" fmla="*/ 41 w 411"/>
                  <a:gd name="T11" fmla="*/ 86 h 757"/>
                  <a:gd name="T12" fmla="*/ 21 w 411"/>
                  <a:gd name="T13" fmla="*/ 95 h 757"/>
                  <a:gd name="T14" fmla="*/ 30 w 411"/>
                  <a:gd name="T15" fmla="*/ 121 h 757"/>
                  <a:gd name="T16" fmla="*/ 11 w 411"/>
                  <a:gd name="T17" fmla="*/ 130 h 757"/>
                  <a:gd name="T18" fmla="*/ 0 w 411"/>
                  <a:gd name="T19" fmla="*/ 151 h 757"/>
                  <a:gd name="T20" fmla="*/ 17 w 411"/>
                  <a:gd name="T21" fmla="*/ 190 h 757"/>
                  <a:gd name="T22" fmla="*/ 58 w 411"/>
                  <a:gd name="T23" fmla="*/ 199 h 757"/>
                  <a:gd name="T24" fmla="*/ 65 w 411"/>
                  <a:gd name="T25" fmla="*/ 212 h 757"/>
                  <a:gd name="T26" fmla="*/ 67 w 411"/>
                  <a:gd name="T27" fmla="*/ 225 h 757"/>
                  <a:gd name="T28" fmla="*/ 88 w 411"/>
                  <a:gd name="T29" fmla="*/ 243 h 757"/>
                  <a:gd name="T30" fmla="*/ 97 w 411"/>
                  <a:gd name="T31" fmla="*/ 262 h 757"/>
                  <a:gd name="T32" fmla="*/ 85 w 411"/>
                  <a:gd name="T33" fmla="*/ 277 h 757"/>
                  <a:gd name="T34" fmla="*/ 129 w 411"/>
                  <a:gd name="T35" fmla="*/ 319 h 757"/>
                  <a:gd name="T36" fmla="*/ 118 w 411"/>
                  <a:gd name="T37" fmla="*/ 342 h 757"/>
                  <a:gd name="T38" fmla="*/ 126 w 411"/>
                  <a:gd name="T39" fmla="*/ 360 h 757"/>
                  <a:gd name="T40" fmla="*/ 123 w 411"/>
                  <a:gd name="T41" fmla="*/ 401 h 757"/>
                  <a:gd name="T42" fmla="*/ 144 w 411"/>
                  <a:gd name="T43" fmla="*/ 406 h 757"/>
                  <a:gd name="T44" fmla="*/ 153 w 411"/>
                  <a:gd name="T45" fmla="*/ 425 h 757"/>
                  <a:gd name="T46" fmla="*/ 141 w 411"/>
                  <a:gd name="T47" fmla="*/ 446 h 757"/>
                  <a:gd name="T48" fmla="*/ 109 w 411"/>
                  <a:gd name="T49" fmla="*/ 463 h 757"/>
                  <a:gd name="T50" fmla="*/ 103 w 411"/>
                  <a:gd name="T51" fmla="*/ 476 h 757"/>
                  <a:gd name="T52" fmla="*/ 146 w 411"/>
                  <a:gd name="T53" fmla="*/ 500 h 757"/>
                  <a:gd name="T54" fmla="*/ 158 w 411"/>
                  <a:gd name="T55" fmla="*/ 485 h 757"/>
                  <a:gd name="T56" fmla="*/ 192 w 411"/>
                  <a:gd name="T57" fmla="*/ 488 h 757"/>
                  <a:gd name="T58" fmla="*/ 202 w 411"/>
                  <a:gd name="T59" fmla="*/ 528 h 757"/>
                  <a:gd name="T60" fmla="*/ 188 w 411"/>
                  <a:gd name="T61" fmla="*/ 523 h 757"/>
                  <a:gd name="T62" fmla="*/ 163 w 411"/>
                  <a:gd name="T63" fmla="*/ 538 h 757"/>
                  <a:gd name="T64" fmla="*/ 170 w 411"/>
                  <a:gd name="T65" fmla="*/ 544 h 757"/>
                  <a:gd name="T66" fmla="*/ 173 w 411"/>
                  <a:gd name="T67" fmla="*/ 570 h 757"/>
                  <a:gd name="T68" fmla="*/ 222 w 411"/>
                  <a:gd name="T69" fmla="*/ 593 h 757"/>
                  <a:gd name="T70" fmla="*/ 275 w 411"/>
                  <a:gd name="T71" fmla="*/ 588 h 757"/>
                  <a:gd name="T72" fmla="*/ 306 w 411"/>
                  <a:gd name="T73" fmla="*/ 565 h 757"/>
                  <a:gd name="T74" fmla="*/ 316 w 411"/>
                  <a:gd name="T75" fmla="*/ 598 h 757"/>
                  <a:gd name="T76" fmla="*/ 345 w 411"/>
                  <a:gd name="T77" fmla="*/ 622 h 757"/>
                  <a:gd name="T78" fmla="*/ 358 w 411"/>
                  <a:gd name="T79" fmla="*/ 613 h 757"/>
                  <a:gd name="T80" fmla="*/ 395 w 411"/>
                  <a:gd name="T81" fmla="*/ 650 h 757"/>
                  <a:gd name="T82" fmla="*/ 404 w 411"/>
                  <a:gd name="T83" fmla="*/ 683 h 757"/>
                  <a:gd name="T84" fmla="*/ 392 w 411"/>
                  <a:gd name="T85" fmla="*/ 691 h 757"/>
                  <a:gd name="T86" fmla="*/ 399 w 411"/>
                  <a:gd name="T87" fmla="*/ 704 h 757"/>
                  <a:gd name="T88" fmla="*/ 388 w 411"/>
                  <a:gd name="T89" fmla="*/ 719 h 757"/>
                  <a:gd name="T90" fmla="*/ 411 w 411"/>
                  <a:gd name="T91" fmla="*/ 757 h 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1" h="757">
                    <a:moveTo>
                      <a:pt x="32" y="0"/>
                    </a:moveTo>
                    <a:lnTo>
                      <a:pt x="33" y="6"/>
                    </a:lnTo>
                    <a:lnTo>
                      <a:pt x="54" y="18"/>
                    </a:lnTo>
                    <a:lnTo>
                      <a:pt x="50" y="52"/>
                    </a:lnTo>
                    <a:lnTo>
                      <a:pt x="32" y="74"/>
                    </a:lnTo>
                    <a:lnTo>
                      <a:pt x="41" y="86"/>
                    </a:lnTo>
                    <a:lnTo>
                      <a:pt x="21" y="95"/>
                    </a:lnTo>
                    <a:lnTo>
                      <a:pt x="30" y="121"/>
                    </a:lnTo>
                    <a:lnTo>
                      <a:pt x="11" y="130"/>
                    </a:lnTo>
                    <a:lnTo>
                      <a:pt x="0" y="151"/>
                    </a:lnTo>
                    <a:lnTo>
                      <a:pt x="17" y="190"/>
                    </a:lnTo>
                    <a:lnTo>
                      <a:pt x="58" y="199"/>
                    </a:lnTo>
                    <a:lnTo>
                      <a:pt x="65" y="212"/>
                    </a:lnTo>
                    <a:lnTo>
                      <a:pt x="67" y="225"/>
                    </a:lnTo>
                    <a:lnTo>
                      <a:pt x="88" y="243"/>
                    </a:lnTo>
                    <a:lnTo>
                      <a:pt x="97" y="262"/>
                    </a:lnTo>
                    <a:lnTo>
                      <a:pt x="85" y="277"/>
                    </a:lnTo>
                    <a:lnTo>
                      <a:pt x="129" y="319"/>
                    </a:lnTo>
                    <a:lnTo>
                      <a:pt x="118" y="342"/>
                    </a:lnTo>
                    <a:lnTo>
                      <a:pt x="126" y="360"/>
                    </a:lnTo>
                    <a:lnTo>
                      <a:pt x="123" y="401"/>
                    </a:lnTo>
                    <a:lnTo>
                      <a:pt x="144" y="406"/>
                    </a:lnTo>
                    <a:lnTo>
                      <a:pt x="153" y="425"/>
                    </a:lnTo>
                    <a:lnTo>
                      <a:pt x="141" y="446"/>
                    </a:lnTo>
                    <a:lnTo>
                      <a:pt x="109" y="463"/>
                    </a:lnTo>
                    <a:lnTo>
                      <a:pt x="103" y="476"/>
                    </a:lnTo>
                    <a:lnTo>
                      <a:pt x="146" y="500"/>
                    </a:lnTo>
                    <a:lnTo>
                      <a:pt x="158" y="485"/>
                    </a:lnTo>
                    <a:lnTo>
                      <a:pt x="192" y="488"/>
                    </a:lnTo>
                    <a:lnTo>
                      <a:pt x="202" y="528"/>
                    </a:lnTo>
                    <a:lnTo>
                      <a:pt x="188" y="523"/>
                    </a:lnTo>
                    <a:lnTo>
                      <a:pt x="163" y="538"/>
                    </a:lnTo>
                    <a:lnTo>
                      <a:pt x="170" y="544"/>
                    </a:lnTo>
                    <a:lnTo>
                      <a:pt x="173" y="570"/>
                    </a:lnTo>
                    <a:lnTo>
                      <a:pt x="222" y="593"/>
                    </a:lnTo>
                    <a:lnTo>
                      <a:pt x="275" y="588"/>
                    </a:lnTo>
                    <a:lnTo>
                      <a:pt x="306" y="565"/>
                    </a:lnTo>
                    <a:lnTo>
                      <a:pt x="316" y="598"/>
                    </a:lnTo>
                    <a:lnTo>
                      <a:pt x="345" y="622"/>
                    </a:lnTo>
                    <a:lnTo>
                      <a:pt x="358" y="613"/>
                    </a:lnTo>
                    <a:lnTo>
                      <a:pt x="395" y="650"/>
                    </a:lnTo>
                    <a:lnTo>
                      <a:pt x="404" y="683"/>
                    </a:lnTo>
                    <a:lnTo>
                      <a:pt x="392" y="691"/>
                    </a:lnTo>
                    <a:lnTo>
                      <a:pt x="399" y="704"/>
                    </a:lnTo>
                    <a:lnTo>
                      <a:pt x="388" y="719"/>
                    </a:lnTo>
                    <a:lnTo>
                      <a:pt x="411" y="75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495">
                <a:extLst>
                  <a:ext uri="{FF2B5EF4-FFF2-40B4-BE49-F238E27FC236}">
                    <a16:creationId xmlns:a16="http://schemas.microsoft.com/office/drawing/2014/main" id="{6A99C71B-EA8B-8686-9D99-A9E62B5858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8" y="2078"/>
                <a:ext cx="180" cy="94"/>
              </a:xfrm>
              <a:custGeom>
                <a:avLst/>
                <a:gdLst>
                  <a:gd name="T0" fmla="*/ 531 w 540"/>
                  <a:gd name="T1" fmla="*/ 0 h 283"/>
                  <a:gd name="T2" fmla="*/ 540 w 540"/>
                  <a:gd name="T3" fmla="*/ 19 h 283"/>
                  <a:gd name="T4" fmla="*/ 513 w 540"/>
                  <a:gd name="T5" fmla="*/ 21 h 283"/>
                  <a:gd name="T6" fmla="*/ 508 w 540"/>
                  <a:gd name="T7" fmla="*/ 36 h 283"/>
                  <a:gd name="T8" fmla="*/ 475 w 540"/>
                  <a:gd name="T9" fmla="*/ 39 h 283"/>
                  <a:gd name="T10" fmla="*/ 459 w 540"/>
                  <a:gd name="T11" fmla="*/ 20 h 283"/>
                  <a:gd name="T12" fmla="*/ 439 w 540"/>
                  <a:gd name="T13" fmla="*/ 22 h 283"/>
                  <a:gd name="T14" fmla="*/ 427 w 540"/>
                  <a:gd name="T15" fmla="*/ 43 h 283"/>
                  <a:gd name="T16" fmla="*/ 396 w 540"/>
                  <a:gd name="T17" fmla="*/ 59 h 283"/>
                  <a:gd name="T18" fmla="*/ 370 w 540"/>
                  <a:gd name="T19" fmla="*/ 68 h 283"/>
                  <a:gd name="T20" fmla="*/ 345 w 540"/>
                  <a:gd name="T21" fmla="*/ 90 h 283"/>
                  <a:gd name="T22" fmla="*/ 327 w 540"/>
                  <a:gd name="T23" fmla="*/ 119 h 283"/>
                  <a:gd name="T24" fmla="*/ 309 w 540"/>
                  <a:gd name="T25" fmla="*/ 134 h 283"/>
                  <a:gd name="T26" fmla="*/ 282 w 540"/>
                  <a:gd name="T27" fmla="*/ 137 h 283"/>
                  <a:gd name="T28" fmla="*/ 270 w 540"/>
                  <a:gd name="T29" fmla="*/ 158 h 283"/>
                  <a:gd name="T30" fmla="*/ 251 w 540"/>
                  <a:gd name="T31" fmla="*/ 166 h 283"/>
                  <a:gd name="T32" fmla="*/ 223 w 540"/>
                  <a:gd name="T33" fmla="*/ 148 h 283"/>
                  <a:gd name="T34" fmla="*/ 204 w 540"/>
                  <a:gd name="T35" fmla="*/ 164 h 283"/>
                  <a:gd name="T36" fmla="*/ 190 w 540"/>
                  <a:gd name="T37" fmla="*/ 152 h 283"/>
                  <a:gd name="T38" fmla="*/ 164 w 540"/>
                  <a:gd name="T39" fmla="*/ 161 h 283"/>
                  <a:gd name="T40" fmla="*/ 153 w 540"/>
                  <a:gd name="T41" fmla="*/ 196 h 283"/>
                  <a:gd name="T42" fmla="*/ 126 w 540"/>
                  <a:gd name="T43" fmla="*/ 192 h 283"/>
                  <a:gd name="T44" fmla="*/ 79 w 540"/>
                  <a:gd name="T45" fmla="*/ 256 h 283"/>
                  <a:gd name="T46" fmla="*/ 36 w 540"/>
                  <a:gd name="T47" fmla="*/ 233 h 283"/>
                  <a:gd name="T48" fmla="*/ 11 w 540"/>
                  <a:gd name="T49" fmla="*/ 249 h 283"/>
                  <a:gd name="T50" fmla="*/ 0 w 540"/>
                  <a:gd name="T51" fmla="*/ 283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40" h="283">
                    <a:moveTo>
                      <a:pt x="531" y="0"/>
                    </a:moveTo>
                    <a:lnTo>
                      <a:pt x="540" y="19"/>
                    </a:lnTo>
                    <a:lnTo>
                      <a:pt x="513" y="21"/>
                    </a:lnTo>
                    <a:lnTo>
                      <a:pt x="508" y="36"/>
                    </a:lnTo>
                    <a:lnTo>
                      <a:pt x="475" y="39"/>
                    </a:lnTo>
                    <a:lnTo>
                      <a:pt x="459" y="20"/>
                    </a:lnTo>
                    <a:lnTo>
                      <a:pt x="439" y="22"/>
                    </a:lnTo>
                    <a:lnTo>
                      <a:pt x="427" y="43"/>
                    </a:lnTo>
                    <a:lnTo>
                      <a:pt x="396" y="59"/>
                    </a:lnTo>
                    <a:lnTo>
                      <a:pt x="370" y="68"/>
                    </a:lnTo>
                    <a:lnTo>
                      <a:pt x="345" y="90"/>
                    </a:lnTo>
                    <a:lnTo>
                      <a:pt x="327" y="119"/>
                    </a:lnTo>
                    <a:lnTo>
                      <a:pt x="309" y="134"/>
                    </a:lnTo>
                    <a:lnTo>
                      <a:pt x="282" y="137"/>
                    </a:lnTo>
                    <a:lnTo>
                      <a:pt x="270" y="158"/>
                    </a:lnTo>
                    <a:lnTo>
                      <a:pt x="251" y="166"/>
                    </a:lnTo>
                    <a:lnTo>
                      <a:pt x="223" y="148"/>
                    </a:lnTo>
                    <a:lnTo>
                      <a:pt x="204" y="164"/>
                    </a:lnTo>
                    <a:lnTo>
                      <a:pt x="190" y="152"/>
                    </a:lnTo>
                    <a:lnTo>
                      <a:pt x="164" y="161"/>
                    </a:lnTo>
                    <a:lnTo>
                      <a:pt x="153" y="196"/>
                    </a:lnTo>
                    <a:lnTo>
                      <a:pt x="126" y="192"/>
                    </a:lnTo>
                    <a:lnTo>
                      <a:pt x="79" y="256"/>
                    </a:lnTo>
                    <a:lnTo>
                      <a:pt x="36" y="233"/>
                    </a:lnTo>
                    <a:lnTo>
                      <a:pt x="11" y="249"/>
                    </a:lnTo>
                    <a:lnTo>
                      <a:pt x="0" y="28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496">
                <a:extLst>
                  <a:ext uri="{FF2B5EF4-FFF2-40B4-BE49-F238E27FC236}">
                    <a16:creationId xmlns:a16="http://schemas.microsoft.com/office/drawing/2014/main" id="{9F1FD006-BCB7-BBB1-D8F0-1FB3614EE9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5" y="2054"/>
                <a:ext cx="160" cy="39"/>
              </a:xfrm>
              <a:custGeom>
                <a:avLst/>
                <a:gdLst>
                  <a:gd name="T0" fmla="*/ 0 w 480"/>
                  <a:gd name="T1" fmla="*/ 72 h 117"/>
                  <a:gd name="T2" fmla="*/ 12 w 480"/>
                  <a:gd name="T3" fmla="*/ 57 h 117"/>
                  <a:gd name="T4" fmla="*/ 32 w 480"/>
                  <a:gd name="T5" fmla="*/ 61 h 117"/>
                  <a:gd name="T6" fmla="*/ 45 w 480"/>
                  <a:gd name="T7" fmla="*/ 48 h 117"/>
                  <a:gd name="T8" fmla="*/ 72 w 480"/>
                  <a:gd name="T9" fmla="*/ 44 h 117"/>
                  <a:gd name="T10" fmla="*/ 82 w 480"/>
                  <a:gd name="T11" fmla="*/ 17 h 117"/>
                  <a:gd name="T12" fmla="*/ 121 w 480"/>
                  <a:gd name="T13" fmla="*/ 0 h 117"/>
                  <a:gd name="T14" fmla="*/ 143 w 480"/>
                  <a:gd name="T15" fmla="*/ 18 h 117"/>
                  <a:gd name="T16" fmla="*/ 152 w 480"/>
                  <a:gd name="T17" fmla="*/ 37 h 117"/>
                  <a:gd name="T18" fmla="*/ 184 w 480"/>
                  <a:gd name="T19" fmla="*/ 34 h 117"/>
                  <a:gd name="T20" fmla="*/ 205 w 480"/>
                  <a:gd name="T21" fmla="*/ 45 h 117"/>
                  <a:gd name="T22" fmla="*/ 218 w 480"/>
                  <a:gd name="T23" fmla="*/ 38 h 117"/>
                  <a:gd name="T24" fmla="*/ 240 w 480"/>
                  <a:gd name="T25" fmla="*/ 56 h 117"/>
                  <a:gd name="T26" fmla="*/ 241 w 480"/>
                  <a:gd name="T27" fmla="*/ 70 h 117"/>
                  <a:gd name="T28" fmla="*/ 297 w 480"/>
                  <a:gd name="T29" fmla="*/ 84 h 117"/>
                  <a:gd name="T30" fmla="*/ 300 w 480"/>
                  <a:gd name="T31" fmla="*/ 117 h 117"/>
                  <a:gd name="T32" fmla="*/ 351 w 480"/>
                  <a:gd name="T33" fmla="*/ 93 h 117"/>
                  <a:gd name="T34" fmla="*/ 361 w 480"/>
                  <a:gd name="T35" fmla="*/ 64 h 117"/>
                  <a:gd name="T36" fmla="*/ 369 w 480"/>
                  <a:gd name="T37" fmla="*/ 64 h 117"/>
                  <a:gd name="T38" fmla="*/ 430 w 480"/>
                  <a:gd name="T39" fmla="*/ 72 h 117"/>
                  <a:gd name="T40" fmla="*/ 443 w 480"/>
                  <a:gd name="T41" fmla="*/ 64 h 117"/>
                  <a:gd name="T42" fmla="*/ 480 w 480"/>
                  <a:gd name="T43" fmla="*/ 3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0" h="117">
                    <a:moveTo>
                      <a:pt x="0" y="72"/>
                    </a:moveTo>
                    <a:lnTo>
                      <a:pt x="12" y="57"/>
                    </a:lnTo>
                    <a:lnTo>
                      <a:pt x="32" y="61"/>
                    </a:lnTo>
                    <a:lnTo>
                      <a:pt x="45" y="48"/>
                    </a:lnTo>
                    <a:lnTo>
                      <a:pt x="72" y="44"/>
                    </a:lnTo>
                    <a:lnTo>
                      <a:pt x="82" y="17"/>
                    </a:lnTo>
                    <a:lnTo>
                      <a:pt x="121" y="0"/>
                    </a:lnTo>
                    <a:lnTo>
                      <a:pt x="143" y="18"/>
                    </a:lnTo>
                    <a:lnTo>
                      <a:pt x="152" y="37"/>
                    </a:lnTo>
                    <a:lnTo>
                      <a:pt x="184" y="34"/>
                    </a:lnTo>
                    <a:lnTo>
                      <a:pt x="205" y="45"/>
                    </a:lnTo>
                    <a:lnTo>
                      <a:pt x="218" y="38"/>
                    </a:lnTo>
                    <a:lnTo>
                      <a:pt x="240" y="56"/>
                    </a:lnTo>
                    <a:lnTo>
                      <a:pt x="241" y="70"/>
                    </a:lnTo>
                    <a:lnTo>
                      <a:pt x="297" y="84"/>
                    </a:lnTo>
                    <a:lnTo>
                      <a:pt x="300" y="117"/>
                    </a:lnTo>
                    <a:lnTo>
                      <a:pt x="351" y="93"/>
                    </a:lnTo>
                    <a:lnTo>
                      <a:pt x="361" y="64"/>
                    </a:lnTo>
                    <a:lnTo>
                      <a:pt x="369" y="64"/>
                    </a:lnTo>
                    <a:lnTo>
                      <a:pt x="430" y="72"/>
                    </a:lnTo>
                    <a:lnTo>
                      <a:pt x="443" y="64"/>
                    </a:lnTo>
                    <a:lnTo>
                      <a:pt x="480" y="3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497">
                <a:extLst>
                  <a:ext uri="{FF2B5EF4-FFF2-40B4-BE49-F238E27FC236}">
                    <a16:creationId xmlns:a16="http://schemas.microsoft.com/office/drawing/2014/main" id="{B843B7C4-A598-C6DE-F413-4B90A112FA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7" y="1909"/>
                <a:ext cx="58" cy="152"/>
              </a:xfrm>
              <a:custGeom>
                <a:avLst/>
                <a:gdLst>
                  <a:gd name="T0" fmla="*/ 76 w 173"/>
                  <a:gd name="T1" fmla="*/ 455 h 455"/>
                  <a:gd name="T2" fmla="*/ 48 w 173"/>
                  <a:gd name="T3" fmla="*/ 437 h 455"/>
                  <a:gd name="T4" fmla="*/ 41 w 173"/>
                  <a:gd name="T5" fmla="*/ 438 h 455"/>
                  <a:gd name="T6" fmla="*/ 31 w 173"/>
                  <a:gd name="T7" fmla="*/ 406 h 455"/>
                  <a:gd name="T8" fmla="*/ 0 w 173"/>
                  <a:gd name="T9" fmla="*/ 361 h 455"/>
                  <a:gd name="T10" fmla="*/ 7 w 173"/>
                  <a:gd name="T11" fmla="*/ 354 h 455"/>
                  <a:gd name="T12" fmla="*/ 33 w 173"/>
                  <a:gd name="T13" fmla="*/ 352 h 455"/>
                  <a:gd name="T14" fmla="*/ 45 w 173"/>
                  <a:gd name="T15" fmla="*/ 337 h 455"/>
                  <a:gd name="T16" fmla="*/ 43 w 173"/>
                  <a:gd name="T17" fmla="*/ 317 h 455"/>
                  <a:gd name="T18" fmla="*/ 50 w 173"/>
                  <a:gd name="T19" fmla="*/ 316 h 455"/>
                  <a:gd name="T20" fmla="*/ 84 w 173"/>
                  <a:gd name="T21" fmla="*/ 320 h 455"/>
                  <a:gd name="T22" fmla="*/ 95 w 173"/>
                  <a:gd name="T23" fmla="*/ 299 h 455"/>
                  <a:gd name="T24" fmla="*/ 126 w 173"/>
                  <a:gd name="T25" fmla="*/ 270 h 455"/>
                  <a:gd name="T26" fmla="*/ 130 w 173"/>
                  <a:gd name="T27" fmla="*/ 242 h 455"/>
                  <a:gd name="T28" fmla="*/ 148 w 173"/>
                  <a:gd name="T29" fmla="*/ 214 h 455"/>
                  <a:gd name="T30" fmla="*/ 173 w 173"/>
                  <a:gd name="T31" fmla="*/ 198 h 455"/>
                  <a:gd name="T32" fmla="*/ 164 w 173"/>
                  <a:gd name="T33" fmla="*/ 172 h 455"/>
                  <a:gd name="T34" fmla="*/ 173 w 173"/>
                  <a:gd name="T35" fmla="*/ 131 h 455"/>
                  <a:gd name="T36" fmla="*/ 145 w 173"/>
                  <a:gd name="T37" fmla="*/ 106 h 455"/>
                  <a:gd name="T38" fmla="*/ 134 w 173"/>
                  <a:gd name="T39" fmla="*/ 67 h 455"/>
                  <a:gd name="T40" fmla="*/ 131 w 173"/>
                  <a:gd name="T41" fmla="*/ 34 h 455"/>
                  <a:gd name="T42" fmla="*/ 142 w 173"/>
                  <a:gd name="T43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3" h="455">
                    <a:moveTo>
                      <a:pt x="76" y="455"/>
                    </a:moveTo>
                    <a:lnTo>
                      <a:pt x="48" y="437"/>
                    </a:lnTo>
                    <a:lnTo>
                      <a:pt x="41" y="438"/>
                    </a:lnTo>
                    <a:lnTo>
                      <a:pt x="31" y="406"/>
                    </a:lnTo>
                    <a:lnTo>
                      <a:pt x="0" y="361"/>
                    </a:lnTo>
                    <a:lnTo>
                      <a:pt x="7" y="354"/>
                    </a:lnTo>
                    <a:lnTo>
                      <a:pt x="33" y="352"/>
                    </a:lnTo>
                    <a:lnTo>
                      <a:pt x="45" y="337"/>
                    </a:lnTo>
                    <a:lnTo>
                      <a:pt x="43" y="317"/>
                    </a:lnTo>
                    <a:lnTo>
                      <a:pt x="50" y="316"/>
                    </a:lnTo>
                    <a:lnTo>
                      <a:pt x="84" y="320"/>
                    </a:lnTo>
                    <a:lnTo>
                      <a:pt x="95" y="299"/>
                    </a:lnTo>
                    <a:lnTo>
                      <a:pt x="126" y="270"/>
                    </a:lnTo>
                    <a:lnTo>
                      <a:pt x="130" y="242"/>
                    </a:lnTo>
                    <a:lnTo>
                      <a:pt x="148" y="214"/>
                    </a:lnTo>
                    <a:lnTo>
                      <a:pt x="173" y="198"/>
                    </a:lnTo>
                    <a:lnTo>
                      <a:pt x="164" y="172"/>
                    </a:lnTo>
                    <a:lnTo>
                      <a:pt x="173" y="131"/>
                    </a:lnTo>
                    <a:lnTo>
                      <a:pt x="145" y="106"/>
                    </a:lnTo>
                    <a:lnTo>
                      <a:pt x="134" y="67"/>
                    </a:lnTo>
                    <a:lnTo>
                      <a:pt x="131" y="34"/>
                    </a:lnTo>
                    <a:lnTo>
                      <a:pt x="14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498">
                <a:extLst>
                  <a:ext uri="{FF2B5EF4-FFF2-40B4-BE49-F238E27FC236}">
                    <a16:creationId xmlns:a16="http://schemas.microsoft.com/office/drawing/2014/main" id="{EBAD18A8-4F37-E6A2-49F5-030718A741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7" y="2075"/>
                <a:ext cx="17" cy="63"/>
              </a:xfrm>
              <a:custGeom>
                <a:avLst/>
                <a:gdLst>
                  <a:gd name="T0" fmla="*/ 38 w 51"/>
                  <a:gd name="T1" fmla="*/ 189 h 189"/>
                  <a:gd name="T2" fmla="*/ 23 w 51"/>
                  <a:gd name="T3" fmla="*/ 170 h 189"/>
                  <a:gd name="T4" fmla="*/ 0 w 51"/>
                  <a:gd name="T5" fmla="*/ 132 h 189"/>
                  <a:gd name="T6" fmla="*/ 15 w 51"/>
                  <a:gd name="T7" fmla="*/ 84 h 189"/>
                  <a:gd name="T8" fmla="*/ 42 w 51"/>
                  <a:gd name="T9" fmla="*/ 81 h 189"/>
                  <a:gd name="T10" fmla="*/ 47 w 51"/>
                  <a:gd name="T11" fmla="*/ 61 h 189"/>
                  <a:gd name="T12" fmla="*/ 39 w 51"/>
                  <a:gd name="T13" fmla="*/ 48 h 189"/>
                  <a:gd name="T14" fmla="*/ 51 w 51"/>
                  <a:gd name="T15" fmla="*/ 27 h 189"/>
                  <a:gd name="T16" fmla="*/ 48 w 51"/>
                  <a:gd name="T17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189">
                    <a:moveTo>
                      <a:pt x="38" y="189"/>
                    </a:moveTo>
                    <a:lnTo>
                      <a:pt x="23" y="170"/>
                    </a:lnTo>
                    <a:lnTo>
                      <a:pt x="0" y="132"/>
                    </a:lnTo>
                    <a:lnTo>
                      <a:pt x="15" y="84"/>
                    </a:lnTo>
                    <a:lnTo>
                      <a:pt x="42" y="81"/>
                    </a:lnTo>
                    <a:lnTo>
                      <a:pt x="47" y="61"/>
                    </a:lnTo>
                    <a:lnTo>
                      <a:pt x="39" y="48"/>
                    </a:lnTo>
                    <a:lnTo>
                      <a:pt x="51" y="27"/>
                    </a:lnTo>
                    <a:lnTo>
                      <a:pt x="4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Line 499">
                <a:extLst>
                  <a:ext uri="{FF2B5EF4-FFF2-40B4-BE49-F238E27FC236}">
                    <a16:creationId xmlns:a16="http://schemas.microsoft.com/office/drawing/2014/main" id="{173743F7-5A54-D8AD-76E2-7A600A7F1F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92" y="2061"/>
                <a:ext cx="11" cy="14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Line 500">
                <a:extLst>
                  <a:ext uri="{FF2B5EF4-FFF2-40B4-BE49-F238E27FC236}">
                    <a16:creationId xmlns:a16="http://schemas.microsoft.com/office/drawing/2014/main" id="{61005A37-0877-F676-B582-8440EAA3659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92" y="2061"/>
                <a:ext cx="3" cy="4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Line 501">
                <a:extLst>
                  <a:ext uri="{FF2B5EF4-FFF2-40B4-BE49-F238E27FC236}">
                    <a16:creationId xmlns:a16="http://schemas.microsoft.com/office/drawing/2014/main" id="{5BFC97EC-A420-8A4D-829D-C87BF9AF2A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95" y="2065"/>
                <a:ext cx="8" cy="1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502">
                <a:extLst>
                  <a:ext uri="{FF2B5EF4-FFF2-40B4-BE49-F238E27FC236}">
                    <a16:creationId xmlns:a16="http://schemas.microsoft.com/office/drawing/2014/main" id="{8E5FCBDA-B500-7506-FC16-F3886BA5EA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7" y="1502"/>
                <a:ext cx="132" cy="169"/>
              </a:xfrm>
              <a:custGeom>
                <a:avLst/>
                <a:gdLst>
                  <a:gd name="T0" fmla="*/ 378 w 398"/>
                  <a:gd name="T1" fmla="*/ 0 h 506"/>
                  <a:gd name="T2" fmla="*/ 393 w 398"/>
                  <a:gd name="T3" fmla="*/ 27 h 506"/>
                  <a:gd name="T4" fmla="*/ 398 w 398"/>
                  <a:gd name="T5" fmla="*/ 79 h 506"/>
                  <a:gd name="T6" fmla="*/ 385 w 398"/>
                  <a:gd name="T7" fmla="*/ 94 h 506"/>
                  <a:gd name="T8" fmla="*/ 365 w 398"/>
                  <a:gd name="T9" fmla="*/ 96 h 506"/>
                  <a:gd name="T10" fmla="*/ 362 w 398"/>
                  <a:gd name="T11" fmla="*/ 130 h 506"/>
                  <a:gd name="T12" fmla="*/ 343 w 398"/>
                  <a:gd name="T13" fmla="*/ 138 h 506"/>
                  <a:gd name="T14" fmla="*/ 326 w 398"/>
                  <a:gd name="T15" fmla="*/ 173 h 506"/>
                  <a:gd name="T16" fmla="*/ 301 w 398"/>
                  <a:gd name="T17" fmla="*/ 196 h 506"/>
                  <a:gd name="T18" fmla="*/ 258 w 398"/>
                  <a:gd name="T19" fmla="*/ 167 h 506"/>
                  <a:gd name="T20" fmla="*/ 245 w 398"/>
                  <a:gd name="T21" fmla="*/ 168 h 506"/>
                  <a:gd name="T22" fmla="*/ 180 w 398"/>
                  <a:gd name="T23" fmla="*/ 187 h 506"/>
                  <a:gd name="T24" fmla="*/ 155 w 398"/>
                  <a:gd name="T25" fmla="*/ 216 h 506"/>
                  <a:gd name="T26" fmla="*/ 160 w 398"/>
                  <a:gd name="T27" fmla="*/ 263 h 506"/>
                  <a:gd name="T28" fmla="*/ 141 w 398"/>
                  <a:gd name="T29" fmla="*/ 278 h 506"/>
                  <a:gd name="T30" fmla="*/ 124 w 398"/>
                  <a:gd name="T31" fmla="*/ 387 h 506"/>
                  <a:gd name="T32" fmla="*/ 114 w 398"/>
                  <a:gd name="T33" fmla="*/ 421 h 506"/>
                  <a:gd name="T34" fmla="*/ 95 w 398"/>
                  <a:gd name="T35" fmla="*/ 437 h 506"/>
                  <a:gd name="T36" fmla="*/ 110 w 398"/>
                  <a:gd name="T37" fmla="*/ 448 h 506"/>
                  <a:gd name="T38" fmla="*/ 113 w 398"/>
                  <a:gd name="T39" fmla="*/ 482 h 506"/>
                  <a:gd name="T40" fmla="*/ 93 w 398"/>
                  <a:gd name="T41" fmla="*/ 483 h 506"/>
                  <a:gd name="T42" fmla="*/ 68 w 398"/>
                  <a:gd name="T43" fmla="*/ 506 h 506"/>
                  <a:gd name="T44" fmla="*/ 33 w 398"/>
                  <a:gd name="T45" fmla="*/ 489 h 506"/>
                  <a:gd name="T46" fmla="*/ 0 w 398"/>
                  <a:gd name="T47" fmla="*/ 499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98" h="506">
                    <a:moveTo>
                      <a:pt x="378" y="0"/>
                    </a:moveTo>
                    <a:lnTo>
                      <a:pt x="393" y="27"/>
                    </a:lnTo>
                    <a:lnTo>
                      <a:pt x="398" y="79"/>
                    </a:lnTo>
                    <a:lnTo>
                      <a:pt x="385" y="94"/>
                    </a:lnTo>
                    <a:lnTo>
                      <a:pt x="365" y="96"/>
                    </a:lnTo>
                    <a:lnTo>
                      <a:pt x="362" y="130"/>
                    </a:lnTo>
                    <a:lnTo>
                      <a:pt x="343" y="138"/>
                    </a:lnTo>
                    <a:lnTo>
                      <a:pt x="326" y="173"/>
                    </a:lnTo>
                    <a:lnTo>
                      <a:pt x="301" y="196"/>
                    </a:lnTo>
                    <a:lnTo>
                      <a:pt x="258" y="167"/>
                    </a:lnTo>
                    <a:lnTo>
                      <a:pt x="245" y="168"/>
                    </a:lnTo>
                    <a:lnTo>
                      <a:pt x="180" y="187"/>
                    </a:lnTo>
                    <a:lnTo>
                      <a:pt x="155" y="216"/>
                    </a:lnTo>
                    <a:lnTo>
                      <a:pt x="160" y="263"/>
                    </a:lnTo>
                    <a:lnTo>
                      <a:pt x="141" y="278"/>
                    </a:lnTo>
                    <a:lnTo>
                      <a:pt x="124" y="387"/>
                    </a:lnTo>
                    <a:lnTo>
                      <a:pt x="114" y="421"/>
                    </a:lnTo>
                    <a:lnTo>
                      <a:pt x="95" y="437"/>
                    </a:lnTo>
                    <a:lnTo>
                      <a:pt x="110" y="448"/>
                    </a:lnTo>
                    <a:lnTo>
                      <a:pt x="113" y="482"/>
                    </a:lnTo>
                    <a:lnTo>
                      <a:pt x="93" y="483"/>
                    </a:lnTo>
                    <a:lnTo>
                      <a:pt x="68" y="506"/>
                    </a:lnTo>
                    <a:lnTo>
                      <a:pt x="33" y="489"/>
                    </a:lnTo>
                    <a:lnTo>
                      <a:pt x="0" y="49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503">
                <a:extLst>
                  <a:ext uri="{FF2B5EF4-FFF2-40B4-BE49-F238E27FC236}">
                    <a16:creationId xmlns:a16="http://schemas.microsoft.com/office/drawing/2014/main" id="{30743D56-0897-A92E-AE7C-480C7B24F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9" y="1500"/>
                <a:ext cx="208" cy="169"/>
              </a:xfrm>
              <a:custGeom>
                <a:avLst/>
                <a:gdLst>
                  <a:gd name="T0" fmla="*/ 624 w 624"/>
                  <a:gd name="T1" fmla="*/ 506 h 506"/>
                  <a:gd name="T2" fmla="*/ 585 w 624"/>
                  <a:gd name="T3" fmla="*/ 449 h 506"/>
                  <a:gd name="T4" fmla="*/ 566 w 624"/>
                  <a:gd name="T5" fmla="*/ 384 h 506"/>
                  <a:gd name="T6" fmla="*/ 538 w 624"/>
                  <a:gd name="T7" fmla="*/ 367 h 506"/>
                  <a:gd name="T8" fmla="*/ 500 w 624"/>
                  <a:gd name="T9" fmla="*/ 322 h 506"/>
                  <a:gd name="T10" fmla="*/ 502 w 624"/>
                  <a:gd name="T11" fmla="*/ 276 h 506"/>
                  <a:gd name="T12" fmla="*/ 492 w 624"/>
                  <a:gd name="T13" fmla="*/ 236 h 506"/>
                  <a:gd name="T14" fmla="*/ 450 w 624"/>
                  <a:gd name="T15" fmla="*/ 220 h 506"/>
                  <a:gd name="T16" fmla="*/ 435 w 624"/>
                  <a:gd name="T17" fmla="*/ 201 h 506"/>
                  <a:gd name="T18" fmla="*/ 401 w 624"/>
                  <a:gd name="T19" fmla="*/ 198 h 506"/>
                  <a:gd name="T20" fmla="*/ 404 w 624"/>
                  <a:gd name="T21" fmla="*/ 224 h 506"/>
                  <a:gd name="T22" fmla="*/ 418 w 624"/>
                  <a:gd name="T23" fmla="*/ 236 h 506"/>
                  <a:gd name="T24" fmla="*/ 414 w 624"/>
                  <a:gd name="T25" fmla="*/ 257 h 506"/>
                  <a:gd name="T26" fmla="*/ 359 w 624"/>
                  <a:gd name="T27" fmla="*/ 249 h 506"/>
                  <a:gd name="T28" fmla="*/ 339 w 624"/>
                  <a:gd name="T29" fmla="*/ 251 h 506"/>
                  <a:gd name="T30" fmla="*/ 288 w 624"/>
                  <a:gd name="T31" fmla="*/ 282 h 506"/>
                  <a:gd name="T32" fmla="*/ 240 w 624"/>
                  <a:gd name="T33" fmla="*/ 260 h 506"/>
                  <a:gd name="T34" fmla="*/ 201 w 624"/>
                  <a:gd name="T35" fmla="*/ 277 h 506"/>
                  <a:gd name="T36" fmla="*/ 192 w 624"/>
                  <a:gd name="T37" fmla="*/ 264 h 506"/>
                  <a:gd name="T38" fmla="*/ 183 w 624"/>
                  <a:gd name="T39" fmla="*/ 232 h 506"/>
                  <a:gd name="T40" fmla="*/ 189 w 624"/>
                  <a:gd name="T41" fmla="*/ 157 h 506"/>
                  <a:gd name="T42" fmla="*/ 188 w 624"/>
                  <a:gd name="T43" fmla="*/ 137 h 506"/>
                  <a:gd name="T44" fmla="*/ 160 w 624"/>
                  <a:gd name="T45" fmla="*/ 140 h 506"/>
                  <a:gd name="T46" fmla="*/ 159 w 624"/>
                  <a:gd name="T47" fmla="*/ 120 h 506"/>
                  <a:gd name="T48" fmla="*/ 145 w 624"/>
                  <a:gd name="T49" fmla="*/ 115 h 506"/>
                  <a:gd name="T50" fmla="*/ 113 w 624"/>
                  <a:gd name="T51" fmla="*/ 131 h 506"/>
                  <a:gd name="T52" fmla="*/ 92 w 624"/>
                  <a:gd name="T53" fmla="*/ 119 h 506"/>
                  <a:gd name="T54" fmla="*/ 91 w 624"/>
                  <a:gd name="T55" fmla="*/ 106 h 506"/>
                  <a:gd name="T56" fmla="*/ 97 w 624"/>
                  <a:gd name="T57" fmla="*/ 105 h 506"/>
                  <a:gd name="T58" fmla="*/ 109 w 624"/>
                  <a:gd name="T59" fmla="*/ 91 h 506"/>
                  <a:gd name="T60" fmla="*/ 93 w 624"/>
                  <a:gd name="T61" fmla="*/ 65 h 506"/>
                  <a:gd name="T62" fmla="*/ 74 w 624"/>
                  <a:gd name="T63" fmla="*/ 74 h 506"/>
                  <a:gd name="T64" fmla="*/ 45 w 624"/>
                  <a:gd name="T65" fmla="*/ 43 h 506"/>
                  <a:gd name="T66" fmla="*/ 18 w 624"/>
                  <a:gd name="T67" fmla="*/ 45 h 506"/>
                  <a:gd name="T68" fmla="*/ 0 w 624"/>
                  <a:gd name="T69" fmla="*/ 0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24" h="506">
                    <a:moveTo>
                      <a:pt x="624" y="506"/>
                    </a:moveTo>
                    <a:lnTo>
                      <a:pt x="585" y="449"/>
                    </a:lnTo>
                    <a:lnTo>
                      <a:pt x="566" y="384"/>
                    </a:lnTo>
                    <a:lnTo>
                      <a:pt x="538" y="367"/>
                    </a:lnTo>
                    <a:lnTo>
                      <a:pt x="500" y="322"/>
                    </a:lnTo>
                    <a:lnTo>
                      <a:pt x="502" y="276"/>
                    </a:lnTo>
                    <a:lnTo>
                      <a:pt x="492" y="236"/>
                    </a:lnTo>
                    <a:lnTo>
                      <a:pt x="450" y="220"/>
                    </a:lnTo>
                    <a:lnTo>
                      <a:pt x="435" y="201"/>
                    </a:lnTo>
                    <a:lnTo>
                      <a:pt x="401" y="198"/>
                    </a:lnTo>
                    <a:lnTo>
                      <a:pt x="404" y="224"/>
                    </a:lnTo>
                    <a:lnTo>
                      <a:pt x="418" y="236"/>
                    </a:lnTo>
                    <a:lnTo>
                      <a:pt x="414" y="257"/>
                    </a:lnTo>
                    <a:lnTo>
                      <a:pt x="359" y="249"/>
                    </a:lnTo>
                    <a:lnTo>
                      <a:pt x="339" y="251"/>
                    </a:lnTo>
                    <a:lnTo>
                      <a:pt x="288" y="282"/>
                    </a:lnTo>
                    <a:lnTo>
                      <a:pt x="240" y="260"/>
                    </a:lnTo>
                    <a:lnTo>
                      <a:pt x="201" y="277"/>
                    </a:lnTo>
                    <a:lnTo>
                      <a:pt x="192" y="264"/>
                    </a:lnTo>
                    <a:lnTo>
                      <a:pt x="183" y="232"/>
                    </a:lnTo>
                    <a:lnTo>
                      <a:pt x="189" y="157"/>
                    </a:lnTo>
                    <a:lnTo>
                      <a:pt x="188" y="137"/>
                    </a:lnTo>
                    <a:lnTo>
                      <a:pt x="160" y="140"/>
                    </a:lnTo>
                    <a:lnTo>
                      <a:pt x="159" y="120"/>
                    </a:lnTo>
                    <a:lnTo>
                      <a:pt x="145" y="115"/>
                    </a:lnTo>
                    <a:lnTo>
                      <a:pt x="113" y="131"/>
                    </a:lnTo>
                    <a:lnTo>
                      <a:pt x="92" y="119"/>
                    </a:lnTo>
                    <a:lnTo>
                      <a:pt x="91" y="106"/>
                    </a:lnTo>
                    <a:lnTo>
                      <a:pt x="97" y="105"/>
                    </a:lnTo>
                    <a:lnTo>
                      <a:pt x="109" y="91"/>
                    </a:lnTo>
                    <a:lnTo>
                      <a:pt x="93" y="65"/>
                    </a:lnTo>
                    <a:lnTo>
                      <a:pt x="74" y="74"/>
                    </a:lnTo>
                    <a:lnTo>
                      <a:pt x="45" y="43"/>
                    </a:lnTo>
                    <a:lnTo>
                      <a:pt x="18" y="4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504">
                <a:extLst>
                  <a:ext uri="{FF2B5EF4-FFF2-40B4-BE49-F238E27FC236}">
                    <a16:creationId xmlns:a16="http://schemas.microsoft.com/office/drawing/2014/main" id="{0796A2CD-AF9F-F9F2-8ED0-C981811754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7" y="1669"/>
                <a:ext cx="87" cy="140"/>
              </a:xfrm>
              <a:custGeom>
                <a:avLst/>
                <a:gdLst>
                  <a:gd name="T0" fmla="*/ 0 w 263"/>
                  <a:gd name="T1" fmla="*/ 0 h 420"/>
                  <a:gd name="T2" fmla="*/ 29 w 263"/>
                  <a:gd name="T3" fmla="*/ 18 h 420"/>
                  <a:gd name="T4" fmla="*/ 46 w 263"/>
                  <a:gd name="T5" fmla="*/ 56 h 420"/>
                  <a:gd name="T6" fmla="*/ 34 w 263"/>
                  <a:gd name="T7" fmla="*/ 77 h 420"/>
                  <a:gd name="T8" fmla="*/ 37 w 263"/>
                  <a:gd name="T9" fmla="*/ 111 h 420"/>
                  <a:gd name="T10" fmla="*/ 19 w 263"/>
                  <a:gd name="T11" fmla="*/ 133 h 420"/>
                  <a:gd name="T12" fmla="*/ 29 w 263"/>
                  <a:gd name="T13" fmla="*/ 165 h 420"/>
                  <a:gd name="T14" fmla="*/ 73 w 263"/>
                  <a:gd name="T15" fmla="*/ 201 h 420"/>
                  <a:gd name="T16" fmla="*/ 114 w 263"/>
                  <a:gd name="T17" fmla="*/ 211 h 420"/>
                  <a:gd name="T18" fmla="*/ 116 w 263"/>
                  <a:gd name="T19" fmla="*/ 244 h 420"/>
                  <a:gd name="T20" fmla="*/ 171 w 263"/>
                  <a:gd name="T21" fmla="*/ 245 h 420"/>
                  <a:gd name="T22" fmla="*/ 207 w 263"/>
                  <a:gd name="T23" fmla="*/ 276 h 420"/>
                  <a:gd name="T24" fmla="*/ 213 w 263"/>
                  <a:gd name="T25" fmla="*/ 342 h 420"/>
                  <a:gd name="T26" fmla="*/ 243 w 263"/>
                  <a:gd name="T27" fmla="*/ 373 h 420"/>
                  <a:gd name="T28" fmla="*/ 263 w 263"/>
                  <a:gd name="T29" fmla="*/ 371 h 420"/>
                  <a:gd name="T30" fmla="*/ 234 w 263"/>
                  <a:gd name="T31" fmla="*/ 420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63" h="420">
                    <a:moveTo>
                      <a:pt x="0" y="0"/>
                    </a:moveTo>
                    <a:lnTo>
                      <a:pt x="29" y="18"/>
                    </a:lnTo>
                    <a:lnTo>
                      <a:pt x="46" y="56"/>
                    </a:lnTo>
                    <a:lnTo>
                      <a:pt x="34" y="77"/>
                    </a:lnTo>
                    <a:lnTo>
                      <a:pt x="37" y="111"/>
                    </a:lnTo>
                    <a:lnTo>
                      <a:pt x="19" y="133"/>
                    </a:lnTo>
                    <a:lnTo>
                      <a:pt x="29" y="165"/>
                    </a:lnTo>
                    <a:lnTo>
                      <a:pt x="73" y="201"/>
                    </a:lnTo>
                    <a:lnTo>
                      <a:pt x="114" y="211"/>
                    </a:lnTo>
                    <a:lnTo>
                      <a:pt x="116" y="244"/>
                    </a:lnTo>
                    <a:lnTo>
                      <a:pt x="171" y="245"/>
                    </a:lnTo>
                    <a:lnTo>
                      <a:pt x="207" y="276"/>
                    </a:lnTo>
                    <a:lnTo>
                      <a:pt x="213" y="342"/>
                    </a:lnTo>
                    <a:lnTo>
                      <a:pt x="243" y="373"/>
                    </a:lnTo>
                    <a:lnTo>
                      <a:pt x="263" y="371"/>
                    </a:lnTo>
                    <a:lnTo>
                      <a:pt x="234" y="4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505">
                <a:extLst>
                  <a:ext uri="{FF2B5EF4-FFF2-40B4-BE49-F238E27FC236}">
                    <a16:creationId xmlns:a16="http://schemas.microsoft.com/office/drawing/2014/main" id="{A2913C07-D7B4-A53C-2BE4-F5A7BADD0F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5" y="1496"/>
                <a:ext cx="44" cy="39"/>
              </a:xfrm>
              <a:custGeom>
                <a:avLst/>
                <a:gdLst>
                  <a:gd name="T0" fmla="*/ 131 w 131"/>
                  <a:gd name="T1" fmla="*/ 11 h 117"/>
                  <a:gd name="T2" fmla="*/ 104 w 131"/>
                  <a:gd name="T3" fmla="*/ 0 h 117"/>
                  <a:gd name="T4" fmla="*/ 84 w 131"/>
                  <a:gd name="T5" fmla="*/ 9 h 117"/>
                  <a:gd name="T6" fmla="*/ 54 w 131"/>
                  <a:gd name="T7" fmla="*/ 52 h 117"/>
                  <a:gd name="T8" fmla="*/ 58 w 131"/>
                  <a:gd name="T9" fmla="*/ 92 h 117"/>
                  <a:gd name="T10" fmla="*/ 17 w 131"/>
                  <a:gd name="T11" fmla="*/ 83 h 117"/>
                  <a:gd name="T12" fmla="*/ 5 w 131"/>
                  <a:gd name="T13" fmla="*/ 96 h 117"/>
                  <a:gd name="T14" fmla="*/ 0 w 131"/>
                  <a:gd name="T15" fmla="*/ 11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1" h="117">
                    <a:moveTo>
                      <a:pt x="131" y="11"/>
                    </a:moveTo>
                    <a:lnTo>
                      <a:pt x="104" y="0"/>
                    </a:lnTo>
                    <a:lnTo>
                      <a:pt x="84" y="9"/>
                    </a:lnTo>
                    <a:lnTo>
                      <a:pt x="54" y="52"/>
                    </a:lnTo>
                    <a:lnTo>
                      <a:pt x="58" y="92"/>
                    </a:lnTo>
                    <a:lnTo>
                      <a:pt x="17" y="83"/>
                    </a:lnTo>
                    <a:lnTo>
                      <a:pt x="5" y="96"/>
                    </a:lnTo>
                    <a:lnTo>
                      <a:pt x="0" y="1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506">
                <a:extLst>
                  <a:ext uri="{FF2B5EF4-FFF2-40B4-BE49-F238E27FC236}">
                    <a16:creationId xmlns:a16="http://schemas.microsoft.com/office/drawing/2014/main" id="{109BC277-3103-1B2C-F1D7-A7B90A794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5" y="1535"/>
                <a:ext cx="71" cy="377"/>
              </a:xfrm>
              <a:custGeom>
                <a:avLst/>
                <a:gdLst>
                  <a:gd name="T0" fmla="*/ 0 w 212"/>
                  <a:gd name="T1" fmla="*/ 0 h 1129"/>
                  <a:gd name="T2" fmla="*/ 12 w 212"/>
                  <a:gd name="T3" fmla="*/ 53 h 1129"/>
                  <a:gd name="T4" fmla="*/ 14 w 212"/>
                  <a:gd name="T5" fmla="*/ 79 h 1129"/>
                  <a:gd name="T6" fmla="*/ 49 w 212"/>
                  <a:gd name="T7" fmla="*/ 96 h 1129"/>
                  <a:gd name="T8" fmla="*/ 45 w 212"/>
                  <a:gd name="T9" fmla="*/ 124 h 1129"/>
                  <a:gd name="T10" fmla="*/ 64 w 212"/>
                  <a:gd name="T11" fmla="*/ 183 h 1129"/>
                  <a:gd name="T12" fmla="*/ 54 w 212"/>
                  <a:gd name="T13" fmla="*/ 224 h 1129"/>
                  <a:gd name="T14" fmla="*/ 91 w 212"/>
                  <a:gd name="T15" fmla="*/ 253 h 1129"/>
                  <a:gd name="T16" fmla="*/ 86 w 212"/>
                  <a:gd name="T17" fmla="*/ 267 h 1129"/>
                  <a:gd name="T18" fmla="*/ 58 w 212"/>
                  <a:gd name="T19" fmla="*/ 263 h 1129"/>
                  <a:gd name="T20" fmla="*/ 40 w 212"/>
                  <a:gd name="T21" fmla="*/ 279 h 1129"/>
                  <a:gd name="T22" fmla="*/ 68 w 212"/>
                  <a:gd name="T23" fmla="*/ 296 h 1129"/>
                  <a:gd name="T24" fmla="*/ 50 w 212"/>
                  <a:gd name="T25" fmla="*/ 324 h 1129"/>
                  <a:gd name="T26" fmla="*/ 52 w 212"/>
                  <a:gd name="T27" fmla="*/ 344 h 1129"/>
                  <a:gd name="T28" fmla="*/ 90 w 212"/>
                  <a:gd name="T29" fmla="*/ 388 h 1129"/>
                  <a:gd name="T30" fmla="*/ 72 w 212"/>
                  <a:gd name="T31" fmla="*/ 409 h 1129"/>
                  <a:gd name="T32" fmla="*/ 13 w 212"/>
                  <a:gd name="T33" fmla="*/ 502 h 1129"/>
                  <a:gd name="T34" fmla="*/ 28 w 212"/>
                  <a:gd name="T35" fmla="*/ 515 h 1129"/>
                  <a:gd name="T36" fmla="*/ 53 w 212"/>
                  <a:gd name="T37" fmla="*/ 499 h 1129"/>
                  <a:gd name="T38" fmla="*/ 55 w 212"/>
                  <a:gd name="T39" fmla="*/ 525 h 1129"/>
                  <a:gd name="T40" fmla="*/ 76 w 212"/>
                  <a:gd name="T41" fmla="*/ 530 h 1129"/>
                  <a:gd name="T42" fmla="*/ 85 w 212"/>
                  <a:gd name="T43" fmla="*/ 550 h 1129"/>
                  <a:gd name="T44" fmla="*/ 54 w 212"/>
                  <a:gd name="T45" fmla="*/ 585 h 1129"/>
                  <a:gd name="T46" fmla="*/ 57 w 212"/>
                  <a:gd name="T47" fmla="*/ 612 h 1129"/>
                  <a:gd name="T48" fmla="*/ 32 w 212"/>
                  <a:gd name="T49" fmla="*/ 635 h 1129"/>
                  <a:gd name="T50" fmla="*/ 24 w 212"/>
                  <a:gd name="T51" fmla="*/ 682 h 1129"/>
                  <a:gd name="T52" fmla="*/ 45 w 212"/>
                  <a:gd name="T53" fmla="*/ 694 h 1129"/>
                  <a:gd name="T54" fmla="*/ 45 w 212"/>
                  <a:gd name="T55" fmla="*/ 768 h 1129"/>
                  <a:gd name="T56" fmla="*/ 74 w 212"/>
                  <a:gd name="T57" fmla="*/ 798 h 1129"/>
                  <a:gd name="T58" fmla="*/ 64 w 212"/>
                  <a:gd name="T59" fmla="*/ 827 h 1129"/>
                  <a:gd name="T60" fmla="*/ 67 w 212"/>
                  <a:gd name="T61" fmla="*/ 859 h 1129"/>
                  <a:gd name="T62" fmla="*/ 109 w 212"/>
                  <a:gd name="T63" fmla="*/ 883 h 1129"/>
                  <a:gd name="T64" fmla="*/ 152 w 212"/>
                  <a:gd name="T65" fmla="*/ 838 h 1129"/>
                  <a:gd name="T66" fmla="*/ 187 w 212"/>
                  <a:gd name="T67" fmla="*/ 862 h 1129"/>
                  <a:gd name="T68" fmla="*/ 177 w 212"/>
                  <a:gd name="T69" fmla="*/ 890 h 1129"/>
                  <a:gd name="T70" fmla="*/ 180 w 212"/>
                  <a:gd name="T71" fmla="*/ 923 h 1129"/>
                  <a:gd name="T72" fmla="*/ 153 w 212"/>
                  <a:gd name="T73" fmla="*/ 932 h 1129"/>
                  <a:gd name="T74" fmla="*/ 158 w 212"/>
                  <a:gd name="T75" fmla="*/ 972 h 1129"/>
                  <a:gd name="T76" fmla="*/ 140 w 212"/>
                  <a:gd name="T77" fmla="*/ 993 h 1129"/>
                  <a:gd name="T78" fmla="*/ 134 w 212"/>
                  <a:gd name="T79" fmla="*/ 1014 h 1129"/>
                  <a:gd name="T80" fmla="*/ 172 w 212"/>
                  <a:gd name="T81" fmla="*/ 1058 h 1129"/>
                  <a:gd name="T82" fmla="*/ 186 w 212"/>
                  <a:gd name="T83" fmla="*/ 1063 h 1129"/>
                  <a:gd name="T84" fmla="*/ 212 w 212"/>
                  <a:gd name="T85" fmla="*/ 1061 h 1129"/>
                  <a:gd name="T86" fmla="*/ 197 w 212"/>
                  <a:gd name="T87" fmla="*/ 1109 h 1129"/>
                  <a:gd name="T88" fmla="*/ 199 w 212"/>
                  <a:gd name="T89" fmla="*/ 1129 h 1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12" h="1129">
                    <a:moveTo>
                      <a:pt x="0" y="0"/>
                    </a:moveTo>
                    <a:lnTo>
                      <a:pt x="12" y="53"/>
                    </a:lnTo>
                    <a:lnTo>
                      <a:pt x="14" y="79"/>
                    </a:lnTo>
                    <a:lnTo>
                      <a:pt x="49" y="96"/>
                    </a:lnTo>
                    <a:lnTo>
                      <a:pt x="45" y="124"/>
                    </a:lnTo>
                    <a:lnTo>
                      <a:pt x="64" y="183"/>
                    </a:lnTo>
                    <a:lnTo>
                      <a:pt x="54" y="224"/>
                    </a:lnTo>
                    <a:lnTo>
                      <a:pt x="91" y="253"/>
                    </a:lnTo>
                    <a:lnTo>
                      <a:pt x="86" y="267"/>
                    </a:lnTo>
                    <a:lnTo>
                      <a:pt x="58" y="263"/>
                    </a:lnTo>
                    <a:lnTo>
                      <a:pt x="40" y="279"/>
                    </a:lnTo>
                    <a:lnTo>
                      <a:pt x="68" y="296"/>
                    </a:lnTo>
                    <a:lnTo>
                      <a:pt x="50" y="324"/>
                    </a:lnTo>
                    <a:lnTo>
                      <a:pt x="52" y="344"/>
                    </a:lnTo>
                    <a:lnTo>
                      <a:pt x="90" y="388"/>
                    </a:lnTo>
                    <a:lnTo>
                      <a:pt x="72" y="409"/>
                    </a:lnTo>
                    <a:lnTo>
                      <a:pt x="13" y="502"/>
                    </a:lnTo>
                    <a:lnTo>
                      <a:pt x="28" y="515"/>
                    </a:lnTo>
                    <a:lnTo>
                      <a:pt x="53" y="499"/>
                    </a:lnTo>
                    <a:lnTo>
                      <a:pt x="55" y="525"/>
                    </a:lnTo>
                    <a:lnTo>
                      <a:pt x="76" y="530"/>
                    </a:lnTo>
                    <a:lnTo>
                      <a:pt x="85" y="550"/>
                    </a:lnTo>
                    <a:lnTo>
                      <a:pt x="54" y="585"/>
                    </a:lnTo>
                    <a:lnTo>
                      <a:pt x="57" y="612"/>
                    </a:lnTo>
                    <a:lnTo>
                      <a:pt x="32" y="635"/>
                    </a:lnTo>
                    <a:lnTo>
                      <a:pt x="24" y="682"/>
                    </a:lnTo>
                    <a:lnTo>
                      <a:pt x="45" y="694"/>
                    </a:lnTo>
                    <a:lnTo>
                      <a:pt x="45" y="768"/>
                    </a:lnTo>
                    <a:lnTo>
                      <a:pt x="74" y="798"/>
                    </a:lnTo>
                    <a:lnTo>
                      <a:pt x="64" y="827"/>
                    </a:lnTo>
                    <a:lnTo>
                      <a:pt x="67" y="859"/>
                    </a:lnTo>
                    <a:lnTo>
                      <a:pt x="109" y="883"/>
                    </a:lnTo>
                    <a:lnTo>
                      <a:pt x="152" y="838"/>
                    </a:lnTo>
                    <a:lnTo>
                      <a:pt x="187" y="862"/>
                    </a:lnTo>
                    <a:lnTo>
                      <a:pt x="177" y="890"/>
                    </a:lnTo>
                    <a:lnTo>
                      <a:pt x="180" y="923"/>
                    </a:lnTo>
                    <a:lnTo>
                      <a:pt x="153" y="932"/>
                    </a:lnTo>
                    <a:lnTo>
                      <a:pt x="158" y="972"/>
                    </a:lnTo>
                    <a:lnTo>
                      <a:pt x="140" y="993"/>
                    </a:lnTo>
                    <a:lnTo>
                      <a:pt x="134" y="1014"/>
                    </a:lnTo>
                    <a:lnTo>
                      <a:pt x="172" y="1058"/>
                    </a:lnTo>
                    <a:lnTo>
                      <a:pt x="186" y="1063"/>
                    </a:lnTo>
                    <a:lnTo>
                      <a:pt x="212" y="1061"/>
                    </a:lnTo>
                    <a:lnTo>
                      <a:pt x="197" y="1109"/>
                    </a:lnTo>
                    <a:lnTo>
                      <a:pt x="199" y="112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507">
                <a:extLst>
                  <a:ext uri="{FF2B5EF4-FFF2-40B4-BE49-F238E27FC236}">
                    <a16:creationId xmlns:a16="http://schemas.microsoft.com/office/drawing/2014/main" id="{75D3F42A-5DF1-F91B-83B4-1A5AB88361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8" y="1909"/>
                <a:ext cx="83" cy="48"/>
              </a:xfrm>
              <a:custGeom>
                <a:avLst/>
                <a:gdLst>
                  <a:gd name="T0" fmla="*/ 249 w 249"/>
                  <a:gd name="T1" fmla="*/ 9 h 146"/>
                  <a:gd name="T2" fmla="*/ 236 w 249"/>
                  <a:gd name="T3" fmla="*/ 17 h 146"/>
                  <a:gd name="T4" fmla="*/ 230 w 249"/>
                  <a:gd name="T5" fmla="*/ 24 h 146"/>
                  <a:gd name="T6" fmla="*/ 201 w 249"/>
                  <a:gd name="T7" fmla="*/ 0 h 146"/>
                  <a:gd name="T8" fmla="*/ 168 w 249"/>
                  <a:gd name="T9" fmla="*/ 3 h 146"/>
                  <a:gd name="T10" fmla="*/ 162 w 249"/>
                  <a:gd name="T11" fmla="*/ 10 h 146"/>
                  <a:gd name="T12" fmla="*/ 142 w 249"/>
                  <a:gd name="T13" fmla="*/ 12 h 146"/>
                  <a:gd name="T14" fmla="*/ 131 w 249"/>
                  <a:gd name="T15" fmla="*/ 34 h 146"/>
                  <a:gd name="T16" fmla="*/ 105 w 249"/>
                  <a:gd name="T17" fmla="*/ 49 h 146"/>
                  <a:gd name="T18" fmla="*/ 65 w 249"/>
                  <a:gd name="T19" fmla="*/ 53 h 146"/>
                  <a:gd name="T20" fmla="*/ 59 w 249"/>
                  <a:gd name="T21" fmla="*/ 60 h 146"/>
                  <a:gd name="T22" fmla="*/ 67 w 249"/>
                  <a:gd name="T23" fmla="*/ 80 h 146"/>
                  <a:gd name="T24" fmla="*/ 49 w 249"/>
                  <a:gd name="T25" fmla="*/ 95 h 146"/>
                  <a:gd name="T26" fmla="*/ 43 w 249"/>
                  <a:gd name="T27" fmla="*/ 108 h 146"/>
                  <a:gd name="T28" fmla="*/ 52 w 249"/>
                  <a:gd name="T29" fmla="*/ 121 h 146"/>
                  <a:gd name="T30" fmla="*/ 0 w 249"/>
                  <a:gd name="T31" fmla="*/ 146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49" h="146">
                    <a:moveTo>
                      <a:pt x="249" y="9"/>
                    </a:moveTo>
                    <a:lnTo>
                      <a:pt x="236" y="17"/>
                    </a:lnTo>
                    <a:lnTo>
                      <a:pt x="230" y="24"/>
                    </a:lnTo>
                    <a:lnTo>
                      <a:pt x="201" y="0"/>
                    </a:lnTo>
                    <a:lnTo>
                      <a:pt x="168" y="3"/>
                    </a:lnTo>
                    <a:lnTo>
                      <a:pt x="162" y="10"/>
                    </a:lnTo>
                    <a:lnTo>
                      <a:pt x="142" y="12"/>
                    </a:lnTo>
                    <a:lnTo>
                      <a:pt x="131" y="34"/>
                    </a:lnTo>
                    <a:lnTo>
                      <a:pt x="105" y="49"/>
                    </a:lnTo>
                    <a:lnTo>
                      <a:pt x="65" y="53"/>
                    </a:lnTo>
                    <a:lnTo>
                      <a:pt x="59" y="60"/>
                    </a:lnTo>
                    <a:lnTo>
                      <a:pt x="67" y="80"/>
                    </a:lnTo>
                    <a:lnTo>
                      <a:pt x="49" y="95"/>
                    </a:lnTo>
                    <a:lnTo>
                      <a:pt x="43" y="108"/>
                    </a:lnTo>
                    <a:lnTo>
                      <a:pt x="52" y="121"/>
                    </a:lnTo>
                    <a:lnTo>
                      <a:pt x="0" y="14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508">
                <a:extLst>
                  <a:ext uri="{FF2B5EF4-FFF2-40B4-BE49-F238E27FC236}">
                    <a16:creationId xmlns:a16="http://schemas.microsoft.com/office/drawing/2014/main" id="{2495E31A-BB8B-D99D-4446-3CF1A0AFB1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1" y="1900"/>
                <a:ext cx="168" cy="33"/>
              </a:xfrm>
              <a:custGeom>
                <a:avLst/>
                <a:gdLst>
                  <a:gd name="T0" fmla="*/ 502 w 502"/>
                  <a:gd name="T1" fmla="*/ 16 h 100"/>
                  <a:gd name="T2" fmla="*/ 494 w 502"/>
                  <a:gd name="T3" fmla="*/ 10 h 100"/>
                  <a:gd name="T4" fmla="*/ 413 w 502"/>
                  <a:gd name="T5" fmla="*/ 5 h 100"/>
                  <a:gd name="T6" fmla="*/ 389 w 502"/>
                  <a:gd name="T7" fmla="*/ 27 h 100"/>
                  <a:gd name="T8" fmla="*/ 390 w 502"/>
                  <a:gd name="T9" fmla="*/ 47 h 100"/>
                  <a:gd name="T10" fmla="*/ 337 w 502"/>
                  <a:gd name="T11" fmla="*/ 52 h 100"/>
                  <a:gd name="T12" fmla="*/ 319 w 502"/>
                  <a:gd name="T13" fmla="*/ 73 h 100"/>
                  <a:gd name="T14" fmla="*/ 277 w 502"/>
                  <a:gd name="T15" fmla="*/ 57 h 100"/>
                  <a:gd name="T16" fmla="*/ 255 w 502"/>
                  <a:gd name="T17" fmla="*/ 32 h 100"/>
                  <a:gd name="T18" fmla="*/ 246 w 502"/>
                  <a:gd name="T19" fmla="*/ 19 h 100"/>
                  <a:gd name="T20" fmla="*/ 245 w 502"/>
                  <a:gd name="T21" fmla="*/ 7 h 100"/>
                  <a:gd name="T22" fmla="*/ 238 w 502"/>
                  <a:gd name="T23" fmla="*/ 0 h 100"/>
                  <a:gd name="T24" fmla="*/ 219 w 502"/>
                  <a:gd name="T25" fmla="*/ 9 h 100"/>
                  <a:gd name="T26" fmla="*/ 201 w 502"/>
                  <a:gd name="T27" fmla="*/ 37 h 100"/>
                  <a:gd name="T28" fmla="*/ 202 w 502"/>
                  <a:gd name="T29" fmla="*/ 51 h 100"/>
                  <a:gd name="T30" fmla="*/ 217 w 502"/>
                  <a:gd name="T31" fmla="*/ 63 h 100"/>
                  <a:gd name="T32" fmla="*/ 213 w 502"/>
                  <a:gd name="T33" fmla="*/ 84 h 100"/>
                  <a:gd name="T34" fmla="*/ 180 w 502"/>
                  <a:gd name="T35" fmla="*/ 100 h 100"/>
                  <a:gd name="T36" fmla="*/ 152 w 502"/>
                  <a:gd name="T37" fmla="*/ 75 h 100"/>
                  <a:gd name="T38" fmla="*/ 64 w 502"/>
                  <a:gd name="T39" fmla="*/ 77 h 100"/>
                  <a:gd name="T40" fmla="*/ 42 w 502"/>
                  <a:gd name="T41" fmla="*/ 58 h 100"/>
                  <a:gd name="T42" fmla="*/ 0 w 502"/>
                  <a:gd name="T43" fmla="*/ 36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2" h="100">
                    <a:moveTo>
                      <a:pt x="502" y="16"/>
                    </a:moveTo>
                    <a:lnTo>
                      <a:pt x="494" y="10"/>
                    </a:lnTo>
                    <a:lnTo>
                      <a:pt x="413" y="5"/>
                    </a:lnTo>
                    <a:lnTo>
                      <a:pt x="389" y="27"/>
                    </a:lnTo>
                    <a:lnTo>
                      <a:pt x="390" y="47"/>
                    </a:lnTo>
                    <a:lnTo>
                      <a:pt x="337" y="52"/>
                    </a:lnTo>
                    <a:lnTo>
                      <a:pt x="319" y="73"/>
                    </a:lnTo>
                    <a:lnTo>
                      <a:pt x="277" y="57"/>
                    </a:lnTo>
                    <a:lnTo>
                      <a:pt x="255" y="32"/>
                    </a:lnTo>
                    <a:lnTo>
                      <a:pt x="246" y="19"/>
                    </a:lnTo>
                    <a:lnTo>
                      <a:pt x="245" y="7"/>
                    </a:lnTo>
                    <a:lnTo>
                      <a:pt x="238" y="0"/>
                    </a:lnTo>
                    <a:lnTo>
                      <a:pt x="219" y="9"/>
                    </a:lnTo>
                    <a:lnTo>
                      <a:pt x="201" y="37"/>
                    </a:lnTo>
                    <a:lnTo>
                      <a:pt x="202" y="51"/>
                    </a:lnTo>
                    <a:lnTo>
                      <a:pt x="217" y="63"/>
                    </a:lnTo>
                    <a:lnTo>
                      <a:pt x="213" y="84"/>
                    </a:lnTo>
                    <a:lnTo>
                      <a:pt x="180" y="100"/>
                    </a:lnTo>
                    <a:lnTo>
                      <a:pt x="152" y="75"/>
                    </a:lnTo>
                    <a:lnTo>
                      <a:pt x="64" y="77"/>
                    </a:lnTo>
                    <a:lnTo>
                      <a:pt x="42" y="58"/>
                    </a:lnTo>
                    <a:lnTo>
                      <a:pt x="0" y="3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509">
                <a:extLst>
                  <a:ext uri="{FF2B5EF4-FFF2-40B4-BE49-F238E27FC236}">
                    <a16:creationId xmlns:a16="http://schemas.microsoft.com/office/drawing/2014/main" id="{742FE209-38CD-5156-E599-1511B8E07F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1" y="1957"/>
                <a:ext cx="116" cy="301"/>
              </a:xfrm>
              <a:custGeom>
                <a:avLst/>
                <a:gdLst>
                  <a:gd name="T0" fmla="*/ 293 w 350"/>
                  <a:gd name="T1" fmla="*/ 0 h 901"/>
                  <a:gd name="T2" fmla="*/ 301 w 350"/>
                  <a:gd name="T3" fmla="*/ 19 h 901"/>
                  <a:gd name="T4" fmla="*/ 297 w 350"/>
                  <a:gd name="T5" fmla="*/ 47 h 901"/>
                  <a:gd name="T6" fmla="*/ 257 w 350"/>
                  <a:gd name="T7" fmla="*/ 51 h 901"/>
                  <a:gd name="T8" fmla="*/ 265 w 350"/>
                  <a:gd name="T9" fmla="*/ 70 h 901"/>
                  <a:gd name="T10" fmla="*/ 260 w 350"/>
                  <a:gd name="T11" fmla="*/ 84 h 901"/>
                  <a:gd name="T12" fmla="*/ 277 w 350"/>
                  <a:gd name="T13" fmla="*/ 115 h 901"/>
                  <a:gd name="T14" fmla="*/ 259 w 350"/>
                  <a:gd name="T15" fmla="*/ 144 h 901"/>
                  <a:gd name="T16" fmla="*/ 256 w 350"/>
                  <a:gd name="T17" fmla="*/ 178 h 901"/>
                  <a:gd name="T18" fmla="*/ 245 w 350"/>
                  <a:gd name="T19" fmla="*/ 212 h 901"/>
                  <a:gd name="T20" fmla="*/ 218 w 350"/>
                  <a:gd name="T21" fmla="*/ 208 h 901"/>
                  <a:gd name="T22" fmla="*/ 193 w 350"/>
                  <a:gd name="T23" fmla="*/ 217 h 901"/>
                  <a:gd name="T24" fmla="*/ 170 w 350"/>
                  <a:gd name="T25" fmla="*/ 186 h 901"/>
                  <a:gd name="T26" fmla="*/ 142 w 350"/>
                  <a:gd name="T27" fmla="*/ 182 h 901"/>
                  <a:gd name="T28" fmla="*/ 110 w 350"/>
                  <a:gd name="T29" fmla="*/ 205 h 901"/>
                  <a:gd name="T30" fmla="*/ 50 w 350"/>
                  <a:gd name="T31" fmla="*/ 204 h 901"/>
                  <a:gd name="T32" fmla="*/ 38 w 350"/>
                  <a:gd name="T33" fmla="*/ 219 h 901"/>
                  <a:gd name="T34" fmla="*/ 5 w 350"/>
                  <a:gd name="T35" fmla="*/ 228 h 901"/>
                  <a:gd name="T36" fmla="*/ 0 w 350"/>
                  <a:gd name="T37" fmla="*/ 242 h 901"/>
                  <a:gd name="T38" fmla="*/ 1 w 350"/>
                  <a:gd name="T39" fmla="*/ 249 h 901"/>
                  <a:gd name="T40" fmla="*/ 36 w 350"/>
                  <a:gd name="T41" fmla="*/ 259 h 901"/>
                  <a:gd name="T42" fmla="*/ 26 w 350"/>
                  <a:gd name="T43" fmla="*/ 307 h 901"/>
                  <a:gd name="T44" fmla="*/ 50 w 350"/>
                  <a:gd name="T45" fmla="*/ 345 h 901"/>
                  <a:gd name="T46" fmla="*/ 31 w 350"/>
                  <a:gd name="T47" fmla="*/ 360 h 901"/>
                  <a:gd name="T48" fmla="*/ 21 w 350"/>
                  <a:gd name="T49" fmla="*/ 388 h 901"/>
                  <a:gd name="T50" fmla="*/ 55 w 350"/>
                  <a:gd name="T51" fmla="*/ 391 h 901"/>
                  <a:gd name="T52" fmla="*/ 106 w 350"/>
                  <a:gd name="T53" fmla="*/ 447 h 901"/>
                  <a:gd name="T54" fmla="*/ 115 w 350"/>
                  <a:gd name="T55" fmla="*/ 460 h 901"/>
                  <a:gd name="T56" fmla="*/ 104 w 350"/>
                  <a:gd name="T57" fmla="*/ 494 h 901"/>
                  <a:gd name="T58" fmla="*/ 146 w 350"/>
                  <a:gd name="T59" fmla="*/ 510 h 901"/>
                  <a:gd name="T60" fmla="*/ 155 w 350"/>
                  <a:gd name="T61" fmla="*/ 536 h 901"/>
                  <a:gd name="T62" fmla="*/ 132 w 350"/>
                  <a:gd name="T63" fmla="*/ 572 h 901"/>
                  <a:gd name="T64" fmla="*/ 158 w 350"/>
                  <a:gd name="T65" fmla="*/ 637 h 901"/>
                  <a:gd name="T66" fmla="*/ 107 w 350"/>
                  <a:gd name="T67" fmla="*/ 669 h 901"/>
                  <a:gd name="T68" fmla="*/ 129 w 350"/>
                  <a:gd name="T69" fmla="*/ 693 h 901"/>
                  <a:gd name="T70" fmla="*/ 151 w 350"/>
                  <a:gd name="T71" fmla="*/ 704 h 901"/>
                  <a:gd name="T72" fmla="*/ 144 w 350"/>
                  <a:gd name="T73" fmla="*/ 712 h 901"/>
                  <a:gd name="T74" fmla="*/ 125 w 350"/>
                  <a:gd name="T75" fmla="*/ 720 h 901"/>
                  <a:gd name="T76" fmla="*/ 121 w 350"/>
                  <a:gd name="T77" fmla="*/ 754 h 901"/>
                  <a:gd name="T78" fmla="*/ 136 w 350"/>
                  <a:gd name="T79" fmla="*/ 766 h 901"/>
                  <a:gd name="T80" fmla="*/ 168 w 350"/>
                  <a:gd name="T81" fmla="*/ 750 h 901"/>
                  <a:gd name="T82" fmla="*/ 252 w 350"/>
                  <a:gd name="T83" fmla="*/ 782 h 901"/>
                  <a:gd name="T84" fmla="*/ 262 w 350"/>
                  <a:gd name="T85" fmla="*/ 828 h 901"/>
                  <a:gd name="T86" fmla="*/ 311 w 350"/>
                  <a:gd name="T87" fmla="*/ 837 h 901"/>
                  <a:gd name="T88" fmla="*/ 339 w 350"/>
                  <a:gd name="T89" fmla="*/ 854 h 901"/>
                  <a:gd name="T90" fmla="*/ 350 w 350"/>
                  <a:gd name="T91" fmla="*/ 901 h 9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50" h="901">
                    <a:moveTo>
                      <a:pt x="293" y="0"/>
                    </a:moveTo>
                    <a:lnTo>
                      <a:pt x="301" y="19"/>
                    </a:lnTo>
                    <a:lnTo>
                      <a:pt x="297" y="47"/>
                    </a:lnTo>
                    <a:lnTo>
                      <a:pt x="257" y="51"/>
                    </a:lnTo>
                    <a:lnTo>
                      <a:pt x="265" y="70"/>
                    </a:lnTo>
                    <a:lnTo>
                      <a:pt x="260" y="84"/>
                    </a:lnTo>
                    <a:lnTo>
                      <a:pt x="277" y="115"/>
                    </a:lnTo>
                    <a:lnTo>
                      <a:pt x="259" y="144"/>
                    </a:lnTo>
                    <a:lnTo>
                      <a:pt x="256" y="178"/>
                    </a:lnTo>
                    <a:lnTo>
                      <a:pt x="245" y="212"/>
                    </a:lnTo>
                    <a:lnTo>
                      <a:pt x="218" y="208"/>
                    </a:lnTo>
                    <a:lnTo>
                      <a:pt x="193" y="217"/>
                    </a:lnTo>
                    <a:lnTo>
                      <a:pt x="170" y="186"/>
                    </a:lnTo>
                    <a:lnTo>
                      <a:pt x="142" y="182"/>
                    </a:lnTo>
                    <a:lnTo>
                      <a:pt x="110" y="205"/>
                    </a:lnTo>
                    <a:lnTo>
                      <a:pt x="50" y="204"/>
                    </a:lnTo>
                    <a:lnTo>
                      <a:pt x="38" y="219"/>
                    </a:lnTo>
                    <a:lnTo>
                      <a:pt x="5" y="228"/>
                    </a:lnTo>
                    <a:lnTo>
                      <a:pt x="0" y="242"/>
                    </a:lnTo>
                    <a:lnTo>
                      <a:pt x="1" y="249"/>
                    </a:lnTo>
                    <a:lnTo>
                      <a:pt x="36" y="259"/>
                    </a:lnTo>
                    <a:lnTo>
                      <a:pt x="26" y="307"/>
                    </a:lnTo>
                    <a:lnTo>
                      <a:pt x="50" y="345"/>
                    </a:lnTo>
                    <a:lnTo>
                      <a:pt x="31" y="360"/>
                    </a:lnTo>
                    <a:lnTo>
                      <a:pt x="21" y="388"/>
                    </a:lnTo>
                    <a:lnTo>
                      <a:pt x="55" y="391"/>
                    </a:lnTo>
                    <a:lnTo>
                      <a:pt x="106" y="447"/>
                    </a:lnTo>
                    <a:lnTo>
                      <a:pt x="115" y="460"/>
                    </a:lnTo>
                    <a:lnTo>
                      <a:pt x="104" y="494"/>
                    </a:lnTo>
                    <a:lnTo>
                      <a:pt x="146" y="510"/>
                    </a:lnTo>
                    <a:lnTo>
                      <a:pt x="155" y="536"/>
                    </a:lnTo>
                    <a:lnTo>
                      <a:pt x="132" y="572"/>
                    </a:lnTo>
                    <a:lnTo>
                      <a:pt x="158" y="637"/>
                    </a:lnTo>
                    <a:lnTo>
                      <a:pt x="107" y="669"/>
                    </a:lnTo>
                    <a:lnTo>
                      <a:pt x="129" y="693"/>
                    </a:lnTo>
                    <a:lnTo>
                      <a:pt x="151" y="704"/>
                    </a:lnTo>
                    <a:lnTo>
                      <a:pt x="144" y="712"/>
                    </a:lnTo>
                    <a:lnTo>
                      <a:pt x="125" y="720"/>
                    </a:lnTo>
                    <a:lnTo>
                      <a:pt x="121" y="754"/>
                    </a:lnTo>
                    <a:lnTo>
                      <a:pt x="136" y="766"/>
                    </a:lnTo>
                    <a:lnTo>
                      <a:pt x="168" y="750"/>
                    </a:lnTo>
                    <a:lnTo>
                      <a:pt x="252" y="782"/>
                    </a:lnTo>
                    <a:lnTo>
                      <a:pt x="262" y="828"/>
                    </a:lnTo>
                    <a:lnTo>
                      <a:pt x="311" y="837"/>
                    </a:lnTo>
                    <a:lnTo>
                      <a:pt x="339" y="854"/>
                    </a:lnTo>
                    <a:lnTo>
                      <a:pt x="350" y="90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510">
                <a:extLst>
                  <a:ext uri="{FF2B5EF4-FFF2-40B4-BE49-F238E27FC236}">
                    <a16:creationId xmlns:a16="http://schemas.microsoft.com/office/drawing/2014/main" id="{4BB56782-90E3-68D0-1864-D2D79F23D7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7" y="2062"/>
                <a:ext cx="175" cy="196"/>
              </a:xfrm>
              <a:custGeom>
                <a:avLst/>
                <a:gdLst>
                  <a:gd name="T0" fmla="*/ 0 w 523"/>
                  <a:gd name="T1" fmla="*/ 586 h 586"/>
                  <a:gd name="T2" fmla="*/ 43 w 523"/>
                  <a:gd name="T3" fmla="*/ 548 h 586"/>
                  <a:gd name="T4" fmla="*/ 77 w 523"/>
                  <a:gd name="T5" fmla="*/ 552 h 586"/>
                  <a:gd name="T6" fmla="*/ 105 w 523"/>
                  <a:gd name="T7" fmla="*/ 562 h 586"/>
                  <a:gd name="T8" fmla="*/ 178 w 523"/>
                  <a:gd name="T9" fmla="*/ 482 h 586"/>
                  <a:gd name="T10" fmla="*/ 211 w 523"/>
                  <a:gd name="T11" fmla="*/ 472 h 586"/>
                  <a:gd name="T12" fmla="*/ 221 w 523"/>
                  <a:gd name="T13" fmla="*/ 444 h 586"/>
                  <a:gd name="T14" fmla="*/ 210 w 523"/>
                  <a:gd name="T15" fmla="*/ 385 h 586"/>
                  <a:gd name="T16" fmla="*/ 224 w 523"/>
                  <a:gd name="T17" fmla="*/ 329 h 586"/>
                  <a:gd name="T18" fmla="*/ 256 w 523"/>
                  <a:gd name="T19" fmla="*/ 314 h 586"/>
                  <a:gd name="T20" fmla="*/ 261 w 523"/>
                  <a:gd name="T21" fmla="*/ 292 h 586"/>
                  <a:gd name="T22" fmla="*/ 275 w 523"/>
                  <a:gd name="T23" fmla="*/ 299 h 586"/>
                  <a:gd name="T24" fmla="*/ 313 w 523"/>
                  <a:gd name="T25" fmla="*/ 268 h 586"/>
                  <a:gd name="T26" fmla="*/ 318 w 523"/>
                  <a:gd name="T27" fmla="*/ 261 h 586"/>
                  <a:gd name="T28" fmla="*/ 352 w 523"/>
                  <a:gd name="T29" fmla="*/ 258 h 586"/>
                  <a:gd name="T30" fmla="*/ 387 w 523"/>
                  <a:gd name="T31" fmla="*/ 201 h 586"/>
                  <a:gd name="T32" fmla="*/ 418 w 523"/>
                  <a:gd name="T33" fmla="*/ 184 h 586"/>
                  <a:gd name="T34" fmla="*/ 417 w 523"/>
                  <a:gd name="T35" fmla="*/ 165 h 586"/>
                  <a:gd name="T36" fmla="*/ 428 w 523"/>
                  <a:gd name="T37" fmla="*/ 136 h 586"/>
                  <a:gd name="T38" fmla="*/ 424 w 523"/>
                  <a:gd name="T39" fmla="*/ 96 h 586"/>
                  <a:gd name="T40" fmla="*/ 430 w 523"/>
                  <a:gd name="T41" fmla="*/ 89 h 586"/>
                  <a:gd name="T42" fmla="*/ 443 w 523"/>
                  <a:gd name="T43" fmla="*/ 82 h 586"/>
                  <a:gd name="T44" fmla="*/ 451 w 523"/>
                  <a:gd name="T45" fmla="*/ 94 h 586"/>
                  <a:gd name="T46" fmla="*/ 476 w 523"/>
                  <a:gd name="T47" fmla="*/ 85 h 586"/>
                  <a:gd name="T48" fmla="*/ 475 w 523"/>
                  <a:gd name="T49" fmla="*/ 72 h 586"/>
                  <a:gd name="T50" fmla="*/ 523 w 523"/>
                  <a:gd name="T51" fmla="*/ 0 h 5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23" h="586">
                    <a:moveTo>
                      <a:pt x="0" y="586"/>
                    </a:moveTo>
                    <a:lnTo>
                      <a:pt x="43" y="548"/>
                    </a:lnTo>
                    <a:lnTo>
                      <a:pt x="77" y="552"/>
                    </a:lnTo>
                    <a:lnTo>
                      <a:pt x="105" y="562"/>
                    </a:lnTo>
                    <a:lnTo>
                      <a:pt x="178" y="482"/>
                    </a:lnTo>
                    <a:lnTo>
                      <a:pt x="211" y="472"/>
                    </a:lnTo>
                    <a:lnTo>
                      <a:pt x="221" y="444"/>
                    </a:lnTo>
                    <a:lnTo>
                      <a:pt x="210" y="385"/>
                    </a:lnTo>
                    <a:lnTo>
                      <a:pt x="224" y="329"/>
                    </a:lnTo>
                    <a:lnTo>
                      <a:pt x="256" y="314"/>
                    </a:lnTo>
                    <a:lnTo>
                      <a:pt x="261" y="292"/>
                    </a:lnTo>
                    <a:lnTo>
                      <a:pt x="275" y="299"/>
                    </a:lnTo>
                    <a:lnTo>
                      <a:pt x="313" y="268"/>
                    </a:lnTo>
                    <a:lnTo>
                      <a:pt x="318" y="261"/>
                    </a:lnTo>
                    <a:lnTo>
                      <a:pt x="352" y="258"/>
                    </a:lnTo>
                    <a:lnTo>
                      <a:pt x="387" y="201"/>
                    </a:lnTo>
                    <a:lnTo>
                      <a:pt x="418" y="184"/>
                    </a:lnTo>
                    <a:lnTo>
                      <a:pt x="417" y="165"/>
                    </a:lnTo>
                    <a:lnTo>
                      <a:pt x="428" y="136"/>
                    </a:lnTo>
                    <a:lnTo>
                      <a:pt x="424" y="96"/>
                    </a:lnTo>
                    <a:lnTo>
                      <a:pt x="430" y="89"/>
                    </a:lnTo>
                    <a:lnTo>
                      <a:pt x="443" y="82"/>
                    </a:lnTo>
                    <a:lnTo>
                      <a:pt x="451" y="94"/>
                    </a:lnTo>
                    <a:lnTo>
                      <a:pt x="476" y="85"/>
                    </a:lnTo>
                    <a:lnTo>
                      <a:pt x="475" y="72"/>
                    </a:lnTo>
                    <a:lnTo>
                      <a:pt x="52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511">
                <a:extLst>
                  <a:ext uri="{FF2B5EF4-FFF2-40B4-BE49-F238E27FC236}">
                    <a16:creationId xmlns:a16="http://schemas.microsoft.com/office/drawing/2014/main" id="{BEC36377-2623-0D72-396A-E417960A1C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4" y="1805"/>
                <a:ext cx="55" cy="20"/>
              </a:xfrm>
              <a:custGeom>
                <a:avLst/>
                <a:gdLst>
                  <a:gd name="T0" fmla="*/ 165 w 165"/>
                  <a:gd name="T1" fmla="*/ 62 h 62"/>
                  <a:gd name="T2" fmla="*/ 157 w 165"/>
                  <a:gd name="T3" fmla="*/ 43 h 62"/>
                  <a:gd name="T4" fmla="*/ 113 w 165"/>
                  <a:gd name="T5" fmla="*/ 0 h 62"/>
                  <a:gd name="T6" fmla="*/ 93 w 165"/>
                  <a:gd name="T7" fmla="*/ 2 h 62"/>
                  <a:gd name="T8" fmla="*/ 76 w 165"/>
                  <a:gd name="T9" fmla="*/ 30 h 62"/>
                  <a:gd name="T10" fmla="*/ 41 w 165"/>
                  <a:gd name="T11" fmla="*/ 26 h 62"/>
                  <a:gd name="T12" fmla="*/ 16 w 165"/>
                  <a:gd name="T13" fmla="*/ 36 h 62"/>
                  <a:gd name="T14" fmla="*/ 0 w 165"/>
                  <a:gd name="T15" fmla="*/ 1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5" h="62">
                    <a:moveTo>
                      <a:pt x="165" y="62"/>
                    </a:moveTo>
                    <a:lnTo>
                      <a:pt x="157" y="43"/>
                    </a:lnTo>
                    <a:lnTo>
                      <a:pt x="113" y="0"/>
                    </a:lnTo>
                    <a:lnTo>
                      <a:pt x="93" y="2"/>
                    </a:lnTo>
                    <a:lnTo>
                      <a:pt x="76" y="30"/>
                    </a:lnTo>
                    <a:lnTo>
                      <a:pt x="41" y="26"/>
                    </a:lnTo>
                    <a:lnTo>
                      <a:pt x="16" y="36"/>
                    </a:lnTo>
                    <a:lnTo>
                      <a:pt x="0" y="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512">
                <a:extLst>
                  <a:ext uri="{FF2B5EF4-FFF2-40B4-BE49-F238E27FC236}">
                    <a16:creationId xmlns:a16="http://schemas.microsoft.com/office/drawing/2014/main" id="{F5B17720-7148-8F81-E109-1113923F96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" y="1808"/>
                <a:ext cx="14" cy="2"/>
              </a:xfrm>
              <a:custGeom>
                <a:avLst/>
                <a:gdLst>
                  <a:gd name="T0" fmla="*/ 40 w 40"/>
                  <a:gd name="T1" fmla="*/ 0 h 5"/>
                  <a:gd name="T2" fmla="*/ 13 w 40"/>
                  <a:gd name="T3" fmla="*/ 3 h 5"/>
                  <a:gd name="T4" fmla="*/ 0 w 40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5">
                    <a:moveTo>
                      <a:pt x="40" y="0"/>
                    </a:moveTo>
                    <a:lnTo>
                      <a:pt x="13" y="3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513">
                <a:extLst>
                  <a:ext uri="{FF2B5EF4-FFF2-40B4-BE49-F238E27FC236}">
                    <a16:creationId xmlns:a16="http://schemas.microsoft.com/office/drawing/2014/main" id="{B60CAE77-4F1C-52CE-DCE5-7190753ADF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5" y="1808"/>
                <a:ext cx="9" cy="1"/>
              </a:xfrm>
              <a:custGeom>
                <a:avLst/>
                <a:gdLst>
                  <a:gd name="T0" fmla="*/ 27 w 27"/>
                  <a:gd name="T1" fmla="*/ 0 h 2"/>
                  <a:gd name="T2" fmla="*/ 13 w 27"/>
                  <a:gd name="T3" fmla="*/ 1 h 2"/>
                  <a:gd name="T4" fmla="*/ 0 w 27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2">
                    <a:moveTo>
                      <a:pt x="27" y="0"/>
                    </a:moveTo>
                    <a:lnTo>
                      <a:pt x="13" y="1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Line 514">
                <a:extLst>
                  <a:ext uri="{FF2B5EF4-FFF2-40B4-BE49-F238E27FC236}">
                    <a16:creationId xmlns:a16="http://schemas.microsoft.com/office/drawing/2014/main" id="{44DB1DE9-B1B2-571B-5596-8CB9936DC7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40" y="1809"/>
                <a:ext cx="5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515">
                <a:extLst>
                  <a:ext uri="{FF2B5EF4-FFF2-40B4-BE49-F238E27FC236}">
                    <a16:creationId xmlns:a16="http://schemas.microsoft.com/office/drawing/2014/main" id="{2CC6F41C-066F-90CF-B660-C330E6EB77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4" y="1810"/>
                <a:ext cx="96" cy="95"/>
              </a:xfrm>
              <a:custGeom>
                <a:avLst/>
                <a:gdLst>
                  <a:gd name="T0" fmla="*/ 15 w 290"/>
                  <a:gd name="T1" fmla="*/ 286 h 286"/>
                  <a:gd name="T2" fmla="*/ 34 w 290"/>
                  <a:gd name="T3" fmla="*/ 278 h 286"/>
                  <a:gd name="T4" fmla="*/ 25 w 290"/>
                  <a:gd name="T5" fmla="*/ 259 h 286"/>
                  <a:gd name="T6" fmla="*/ 23 w 290"/>
                  <a:gd name="T7" fmla="*/ 231 h 286"/>
                  <a:gd name="T8" fmla="*/ 0 w 290"/>
                  <a:gd name="T9" fmla="*/ 201 h 286"/>
                  <a:gd name="T10" fmla="*/ 4 w 290"/>
                  <a:gd name="T11" fmla="*/ 173 h 286"/>
                  <a:gd name="T12" fmla="*/ 37 w 290"/>
                  <a:gd name="T13" fmla="*/ 170 h 286"/>
                  <a:gd name="T14" fmla="*/ 36 w 290"/>
                  <a:gd name="T15" fmla="*/ 150 h 286"/>
                  <a:gd name="T16" fmla="*/ 74 w 290"/>
                  <a:gd name="T17" fmla="*/ 126 h 286"/>
                  <a:gd name="T18" fmla="*/ 85 w 290"/>
                  <a:gd name="T19" fmla="*/ 105 h 286"/>
                  <a:gd name="T20" fmla="*/ 159 w 290"/>
                  <a:gd name="T21" fmla="*/ 112 h 286"/>
                  <a:gd name="T22" fmla="*/ 183 w 290"/>
                  <a:gd name="T23" fmla="*/ 76 h 286"/>
                  <a:gd name="T24" fmla="*/ 186 w 290"/>
                  <a:gd name="T25" fmla="*/ 43 h 286"/>
                  <a:gd name="T26" fmla="*/ 205 w 290"/>
                  <a:gd name="T27" fmla="*/ 27 h 286"/>
                  <a:gd name="T28" fmla="*/ 238 w 290"/>
                  <a:gd name="T29" fmla="*/ 24 h 286"/>
                  <a:gd name="T30" fmla="*/ 260 w 290"/>
                  <a:gd name="T31" fmla="*/ 42 h 286"/>
                  <a:gd name="T32" fmla="*/ 290 w 290"/>
                  <a:gd name="T33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0" h="286">
                    <a:moveTo>
                      <a:pt x="15" y="286"/>
                    </a:moveTo>
                    <a:lnTo>
                      <a:pt x="34" y="278"/>
                    </a:lnTo>
                    <a:lnTo>
                      <a:pt x="25" y="259"/>
                    </a:lnTo>
                    <a:lnTo>
                      <a:pt x="23" y="231"/>
                    </a:lnTo>
                    <a:lnTo>
                      <a:pt x="0" y="201"/>
                    </a:lnTo>
                    <a:lnTo>
                      <a:pt x="4" y="173"/>
                    </a:lnTo>
                    <a:lnTo>
                      <a:pt x="37" y="170"/>
                    </a:lnTo>
                    <a:lnTo>
                      <a:pt x="36" y="150"/>
                    </a:lnTo>
                    <a:lnTo>
                      <a:pt x="74" y="126"/>
                    </a:lnTo>
                    <a:lnTo>
                      <a:pt x="85" y="105"/>
                    </a:lnTo>
                    <a:lnTo>
                      <a:pt x="159" y="112"/>
                    </a:lnTo>
                    <a:lnTo>
                      <a:pt x="183" y="76"/>
                    </a:lnTo>
                    <a:lnTo>
                      <a:pt x="186" y="43"/>
                    </a:lnTo>
                    <a:lnTo>
                      <a:pt x="205" y="27"/>
                    </a:lnTo>
                    <a:lnTo>
                      <a:pt x="238" y="24"/>
                    </a:lnTo>
                    <a:lnTo>
                      <a:pt x="260" y="42"/>
                    </a:lnTo>
                    <a:lnTo>
                      <a:pt x="29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516">
                <a:extLst>
                  <a:ext uri="{FF2B5EF4-FFF2-40B4-BE49-F238E27FC236}">
                    <a16:creationId xmlns:a16="http://schemas.microsoft.com/office/drawing/2014/main" id="{F54C56DD-AC18-CB47-9D79-4BE09FEFE3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2" y="1905"/>
                <a:ext cx="87" cy="157"/>
              </a:xfrm>
              <a:custGeom>
                <a:avLst/>
                <a:gdLst>
                  <a:gd name="T0" fmla="*/ 0 w 262"/>
                  <a:gd name="T1" fmla="*/ 472 h 472"/>
                  <a:gd name="T2" fmla="*/ 12 w 262"/>
                  <a:gd name="T3" fmla="*/ 464 h 472"/>
                  <a:gd name="T4" fmla="*/ 37 w 262"/>
                  <a:gd name="T5" fmla="*/ 436 h 472"/>
                  <a:gd name="T6" fmla="*/ 68 w 262"/>
                  <a:gd name="T7" fmla="*/ 419 h 472"/>
                  <a:gd name="T8" fmla="*/ 70 w 262"/>
                  <a:gd name="T9" fmla="*/ 371 h 472"/>
                  <a:gd name="T10" fmla="*/ 126 w 262"/>
                  <a:gd name="T11" fmla="*/ 387 h 472"/>
                  <a:gd name="T12" fmla="*/ 129 w 262"/>
                  <a:gd name="T13" fmla="*/ 353 h 472"/>
                  <a:gd name="T14" fmla="*/ 153 w 262"/>
                  <a:gd name="T15" fmla="*/ 318 h 472"/>
                  <a:gd name="T16" fmla="*/ 163 w 262"/>
                  <a:gd name="T17" fmla="*/ 283 h 472"/>
                  <a:gd name="T18" fmla="*/ 158 w 262"/>
                  <a:gd name="T19" fmla="*/ 229 h 472"/>
                  <a:gd name="T20" fmla="*/ 213 w 262"/>
                  <a:gd name="T21" fmla="*/ 237 h 472"/>
                  <a:gd name="T22" fmla="*/ 244 w 262"/>
                  <a:gd name="T23" fmla="*/ 222 h 472"/>
                  <a:gd name="T24" fmla="*/ 262 w 262"/>
                  <a:gd name="T25" fmla="*/ 193 h 472"/>
                  <a:gd name="T26" fmla="*/ 243 w 262"/>
                  <a:gd name="T27" fmla="*/ 142 h 472"/>
                  <a:gd name="T28" fmla="*/ 221 w 262"/>
                  <a:gd name="T29" fmla="*/ 116 h 472"/>
                  <a:gd name="T30" fmla="*/ 196 w 262"/>
                  <a:gd name="T31" fmla="*/ 132 h 472"/>
                  <a:gd name="T32" fmla="*/ 165 w 262"/>
                  <a:gd name="T33" fmla="*/ 95 h 472"/>
                  <a:gd name="T34" fmla="*/ 174 w 262"/>
                  <a:gd name="T35" fmla="*/ 34 h 472"/>
                  <a:gd name="T36" fmla="*/ 165 w 262"/>
                  <a:gd name="T37" fmla="*/ 14 h 472"/>
                  <a:gd name="T38" fmla="*/ 171 w 262"/>
                  <a:gd name="T39" fmla="*/ 0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62" h="472">
                    <a:moveTo>
                      <a:pt x="0" y="472"/>
                    </a:moveTo>
                    <a:lnTo>
                      <a:pt x="12" y="464"/>
                    </a:lnTo>
                    <a:lnTo>
                      <a:pt x="37" y="436"/>
                    </a:lnTo>
                    <a:lnTo>
                      <a:pt x="68" y="419"/>
                    </a:lnTo>
                    <a:lnTo>
                      <a:pt x="70" y="371"/>
                    </a:lnTo>
                    <a:lnTo>
                      <a:pt x="126" y="387"/>
                    </a:lnTo>
                    <a:lnTo>
                      <a:pt x="129" y="353"/>
                    </a:lnTo>
                    <a:lnTo>
                      <a:pt x="153" y="318"/>
                    </a:lnTo>
                    <a:lnTo>
                      <a:pt x="163" y="283"/>
                    </a:lnTo>
                    <a:lnTo>
                      <a:pt x="158" y="229"/>
                    </a:lnTo>
                    <a:lnTo>
                      <a:pt x="213" y="237"/>
                    </a:lnTo>
                    <a:lnTo>
                      <a:pt x="244" y="222"/>
                    </a:lnTo>
                    <a:lnTo>
                      <a:pt x="262" y="193"/>
                    </a:lnTo>
                    <a:lnTo>
                      <a:pt x="243" y="142"/>
                    </a:lnTo>
                    <a:lnTo>
                      <a:pt x="221" y="116"/>
                    </a:lnTo>
                    <a:lnTo>
                      <a:pt x="196" y="132"/>
                    </a:lnTo>
                    <a:lnTo>
                      <a:pt x="165" y="95"/>
                    </a:lnTo>
                    <a:lnTo>
                      <a:pt x="174" y="34"/>
                    </a:lnTo>
                    <a:lnTo>
                      <a:pt x="165" y="14"/>
                    </a:lnTo>
                    <a:lnTo>
                      <a:pt x="17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517">
                <a:extLst>
                  <a:ext uri="{FF2B5EF4-FFF2-40B4-BE49-F238E27FC236}">
                    <a16:creationId xmlns:a16="http://schemas.microsoft.com/office/drawing/2014/main" id="{5D4EDBA9-8C3F-DDD5-F8A5-87AE9ADA79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2" y="2062"/>
                <a:ext cx="166" cy="110"/>
              </a:xfrm>
              <a:custGeom>
                <a:avLst/>
                <a:gdLst>
                  <a:gd name="T0" fmla="*/ 499 w 499"/>
                  <a:gd name="T1" fmla="*/ 329 h 330"/>
                  <a:gd name="T2" fmla="*/ 493 w 499"/>
                  <a:gd name="T3" fmla="*/ 330 h 330"/>
                  <a:gd name="T4" fmla="*/ 485 w 499"/>
                  <a:gd name="T5" fmla="*/ 318 h 330"/>
                  <a:gd name="T6" fmla="*/ 471 w 499"/>
                  <a:gd name="T7" fmla="*/ 305 h 330"/>
                  <a:gd name="T8" fmla="*/ 444 w 499"/>
                  <a:gd name="T9" fmla="*/ 308 h 330"/>
                  <a:gd name="T10" fmla="*/ 429 w 499"/>
                  <a:gd name="T11" fmla="*/ 289 h 330"/>
                  <a:gd name="T12" fmla="*/ 395 w 499"/>
                  <a:gd name="T13" fmla="*/ 285 h 330"/>
                  <a:gd name="T14" fmla="*/ 394 w 499"/>
                  <a:gd name="T15" fmla="*/ 272 h 330"/>
                  <a:gd name="T16" fmla="*/ 430 w 499"/>
                  <a:gd name="T17" fmla="*/ 228 h 330"/>
                  <a:gd name="T18" fmla="*/ 394 w 499"/>
                  <a:gd name="T19" fmla="*/ 205 h 330"/>
                  <a:gd name="T20" fmla="*/ 361 w 499"/>
                  <a:gd name="T21" fmla="*/ 214 h 330"/>
                  <a:gd name="T22" fmla="*/ 333 w 499"/>
                  <a:gd name="T23" fmla="*/ 191 h 330"/>
                  <a:gd name="T24" fmla="*/ 329 w 499"/>
                  <a:gd name="T25" fmla="*/ 151 h 330"/>
                  <a:gd name="T26" fmla="*/ 314 w 499"/>
                  <a:gd name="T27" fmla="*/ 132 h 330"/>
                  <a:gd name="T28" fmla="*/ 253 w 499"/>
                  <a:gd name="T29" fmla="*/ 125 h 330"/>
                  <a:gd name="T30" fmla="*/ 214 w 499"/>
                  <a:gd name="T31" fmla="*/ 134 h 330"/>
                  <a:gd name="T32" fmla="*/ 192 w 499"/>
                  <a:gd name="T33" fmla="*/ 116 h 330"/>
                  <a:gd name="T34" fmla="*/ 168 w 499"/>
                  <a:gd name="T35" fmla="*/ 159 h 330"/>
                  <a:gd name="T36" fmla="*/ 148 w 499"/>
                  <a:gd name="T37" fmla="*/ 161 h 330"/>
                  <a:gd name="T38" fmla="*/ 141 w 499"/>
                  <a:gd name="T39" fmla="*/ 148 h 330"/>
                  <a:gd name="T40" fmla="*/ 120 w 499"/>
                  <a:gd name="T41" fmla="*/ 144 h 330"/>
                  <a:gd name="T42" fmla="*/ 104 w 499"/>
                  <a:gd name="T43" fmla="*/ 119 h 330"/>
                  <a:gd name="T44" fmla="*/ 113 w 499"/>
                  <a:gd name="T45" fmla="*/ 57 h 330"/>
                  <a:gd name="T46" fmla="*/ 82 w 499"/>
                  <a:gd name="T47" fmla="*/ 26 h 330"/>
                  <a:gd name="T48" fmla="*/ 29 w 499"/>
                  <a:gd name="T49" fmla="*/ 31 h 330"/>
                  <a:gd name="T50" fmla="*/ 0 w 499"/>
                  <a:gd name="T51" fmla="*/ 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99" h="330">
                    <a:moveTo>
                      <a:pt x="499" y="329"/>
                    </a:moveTo>
                    <a:lnTo>
                      <a:pt x="493" y="330"/>
                    </a:lnTo>
                    <a:lnTo>
                      <a:pt x="485" y="318"/>
                    </a:lnTo>
                    <a:lnTo>
                      <a:pt x="471" y="305"/>
                    </a:lnTo>
                    <a:lnTo>
                      <a:pt x="444" y="308"/>
                    </a:lnTo>
                    <a:lnTo>
                      <a:pt x="429" y="289"/>
                    </a:lnTo>
                    <a:lnTo>
                      <a:pt x="395" y="285"/>
                    </a:lnTo>
                    <a:lnTo>
                      <a:pt x="394" y="272"/>
                    </a:lnTo>
                    <a:lnTo>
                      <a:pt x="430" y="228"/>
                    </a:lnTo>
                    <a:lnTo>
                      <a:pt x="394" y="205"/>
                    </a:lnTo>
                    <a:lnTo>
                      <a:pt x="361" y="214"/>
                    </a:lnTo>
                    <a:lnTo>
                      <a:pt x="333" y="191"/>
                    </a:lnTo>
                    <a:lnTo>
                      <a:pt x="329" y="151"/>
                    </a:lnTo>
                    <a:lnTo>
                      <a:pt x="314" y="132"/>
                    </a:lnTo>
                    <a:lnTo>
                      <a:pt x="253" y="125"/>
                    </a:lnTo>
                    <a:lnTo>
                      <a:pt x="214" y="134"/>
                    </a:lnTo>
                    <a:lnTo>
                      <a:pt x="192" y="116"/>
                    </a:lnTo>
                    <a:lnTo>
                      <a:pt x="168" y="159"/>
                    </a:lnTo>
                    <a:lnTo>
                      <a:pt x="148" y="161"/>
                    </a:lnTo>
                    <a:lnTo>
                      <a:pt x="141" y="148"/>
                    </a:lnTo>
                    <a:lnTo>
                      <a:pt x="120" y="144"/>
                    </a:lnTo>
                    <a:lnTo>
                      <a:pt x="104" y="119"/>
                    </a:lnTo>
                    <a:lnTo>
                      <a:pt x="113" y="57"/>
                    </a:lnTo>
                    <a:lnTo>
                      <a:pt x="82" y="26"/>
                    </a:lnTo>
                    <a:lnTo>
                      <a:pt x="29" y="3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518">
                <a:extLst>
                  <a:ext uri="{FF2B5EF4-FFF2-40B4-BE49-F238E27FC236}">
                    <a16:creationId xmlns:a16="http://schemas.microsoft.com/office/drawing/2014/main" id="{5CF8103A-DBB0-C3E9-8D2A-307433F9F9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1" y="2172"/>
                <a:ext cx="58" cy="163"/>
              </a:xfrm>
              <a:custGeom>
                <a:avLst/>
                <a:gdLst>
                  <a:gd name="T0" fmla="*/ 175 w 175"/>
                  <a:gd name="T1" fmla="*/ 489 h 489"/>
                  <a:gd name="T2" fmla="*/ 137 w 175"/>
                  <a:gd name="T3" fmla="*/ 439 h 489"/>
                  <a:gd name="T4" fmla="*/ 126 w 175"/>
                  <a:gd name="T5" fmla="*/ 394 h 489"/>
                  <a:gd name="T6" fmla="*/ 140 w 175"/>
                  <a:gd name="T7" fmla="*/ 385 h 489"/>
                  <a:gd name="T8" fmla="*/ 145 w 175"/>
                  <a:gd name="T9" fmla="*/ 371 h 489"/>
                  <a:gd name="T10" fmla="*/ 95 w 175"/>
                  <a:gd name="T11" fmla="*/ 349 h 489"/>
                  <a:gd name="T12" fmla="*/ 48 w 175"/>
                  <a:gd name="T13" fmla="*/ 347 h 489"/>
                  <a:gd name="T14" fmla="*/ 19 w 175"/>
                  <a:gd name="T15" fmla="*/ 323 h 489"/>
                  <a:gd name="T16" fmla="*/ 45 w 175"/>
                  <a:gd name="T17" fmla="*/ 307 h 489"/>
                  <a:gd name="T18" fmla="*/ 43 w 175"/>
                  <a:gd name="T19" fmla="*/ 287 h 489"/>
                  <a:gd name="T20" fmla="*/ 1 w 175"/>
                  <a:gd name="T21" fmla="*/ 278 h 489"/>
                  <a:gd name="T22" fmla="*/ 7 w 175"/>
                  <a:gd name="T23" fmla="*/ 257 h 489"/>
                  <a:gd name="T24" fmla="*/ 37 w 175"/>
                  <a:gd name="T25" fmla="*/ 227 h 489"/>
                  <a:gd name="T26" fmla="*/ 36 w 175"/>
                  <a:gd name="T27" fmla="*/ 221 h 489"/>
                  <a:gd name="T28" fmla="*/ 15 w 175"/>
                  <a:gd name="T29" fmla="*/ 209 h 489"/>
                  <a:gd name="T30" fmla="*/ 0 w 175"/>
                  <a:gd name="T31" fmla="*/ 197 h 489"/>
                  <a:gd name="T32" fmla="*/ 11 w 175"/>
                  <a:gd name="T33" fmla="*/ 163 h 489"/>
                  <a:gd name="T34" fmla="*/ 9 w 175"/>
                  <a:gd name="T35" fmla="*/ 143 h 489"/>
                  <a:gd name="T36" fmla="*/ 29 w 175"/>
                  <a:gd name="T37" fmla="*/ 134 h 489"/>
                  <a:gd name="T38" fmla="*/ 46 w 175"/>
                  <a:gd name="T39" fmla="*/ 106 h 489"/>
                  <a:gd name="T40" fmla="*/ 66 w 175"/>
                  <a:gd name="T41" fmla="*/ 97 h 489"/>
                  <a:gd name="T42" fmla="*/ 77 w 175"/>
                  <a:gd name="T43" fmla="*/ 83 h 489"/>
                  <a:gd name="T44" fmla="*/ 69 w 175"/>
                  <a:gd name="T45" fmla="*/ 64 h 489"/>
                  <a:gd name="T46" fmla="*/ 43 w 175"/>
                  <a:gd name="T47" fmla="*/ 66 h 489"/>
                  <a:gd name="T48" fmla="*/ 27 w 175"/>
                  <a:gd name="T49" fmla="*/ 47 h 489"/>
                  <a:gd name="T50" fmla="*/ 26 w 175"/>
                  <a:gd name="T51" fmla="*/ 34 h 489"/>
                  <a:gd name="T52" fmla="*/ 46 w 175"/>
                  <a:gd name="T53" fmla="*/ 32 h 489"/>
                  <a:gd name="T54" fmla="*/ 51 w 175"/>
                  <a:gd name="T55" fmla="*/ 18 h 489"/>
                  <a:gd name="T56" fmla="*/ 51 w 175"/>
                  <a:gd name="T57" fmla="*/ 11 h 489"/>
                  <a:gd name="T58" fmla="*/ 22 w 175"/>
                  <a:gd name="T59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5" h="489">
                    <a:moveTo>
                      <a:pt x="175" y="489"/>
                    </a:moveTo>
                    <a:lnTo>
                      <a:pt x="137" y="439"/>
                    </a:lnTo>
                    <a:lnTo>
                      <a:pt x="126" y="394"/>
                    </a:lnTo>
                    <a:lnTo>
                      <a:pt x="140" y="385"/>
                    </a:lnTo>
                    <a:lnTo>
                      <a:pt x="145" y="371"/>
                    </a:lnTo>
                    <a:lnTo>
                      <a:pt x="95" y="349"/>
                    </a:lnTo>
                    <a:lnTo>
                      <a:pt x="48" y="347"/>
                    </a:lnTo>
                    <a:lnTo>
                      <a:pt x="19" y="323"/>
                    </a:lnTo>
                    <a:lnTo>
                      <a:pt x="45" y="307"/>
                    </a:lnTo>
                    <a:lnTo>
                      <a:pt x="43" y="287"/>
                    </a:lnTo>
                    <a:lnTo>
                      <a:pt x="1" y="278"/>
                    </a:lnTo>
                    <a:lnTo>
                      <a:pt x="7" y="257"/>
                    </a:lnTo>
                    <a:lnTo>
                      <a:pt x="37" y="227"/>
                    </a:lnTo>
                    <a:lnTo>
                      <a:pt x="36" y="221"/>
                    </a:lnTo>
                    <a:lnTo>
                      <a:pt x="15" y="209"/>
                    </a:lnTo>
                    <a:lnTo>
                      <a:pt x="0" y="197"/>
                    </a:lnTo>
                    <a:lnTo>
                      <a:pt x="11" y="163"/>
                    </a:lnTo>
                    <a:lnTo>
                      <a:pt x="9" y="143"/>
                    </a:lnTo>
                    <a:lnTo>
                      <a:pt x="29" y="134"/>
                    </a:lnTo>
                    <a:lnTo>
                      <a:pt x="46" y="106"/>
                    </a:lnTo>
                    <a:lnTo>
                      <a:pt x="66" y="97"/>
                    </a:lnTo>
                    <a:lnTo>
                      <a:pt x="77" y="83"/>
                    </a:lnTo>
                    <a:lnTo>
                      <a:pt x="69" y="64"/>
                    </a:lnTo>
                    <a:lnTo>
                      <a:pt x="43" y="66"/>
                    </a:lnTo>
                    <a:lnTo>
                      <a:pt x="27" y="47"/>
                    </a:lnTo>
                    <a:lnTo>
                      <a:pt x="26" y="34"/>
                    </a:lnTo>
                    <a:lnTo>
                      <a:pt x="46" y="32"/>
                    </a:lnTo>
                    <a:lnTo>
                      <a:pt x="51" y="18"/>
                    </a:lnTo>
                    <a:lnTo>
                      <a:pt x="51" y="11"/>
                    </a:lnTo>
                    <a:lnTo>
                      <a:pt x="2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519">
                <a:extLst>
                  <a:ext uri="{FF2B5EF4-FFF2-40B4-BE49-F238E27FC236}">
                    <a16:creationId xmlns:a16="http://schemas.microsoft.com/office/drawing/2014/main" id="{421C2E68-1378-66AB-0760-A9F02D1D8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4" y="2335"/>
                <a:ext cx="105" cy="171"/>
              </a:xfrm>
              <a:custGeom>
                <a:avLst/>
                <a:gdLst>
                  <a:gd name="T0" fmla="*/ 315 w 315"/>
                  <a:gd name="T1" fmla="*/ 0 h 512"/>
                  <a:gd name="T2" fmla="*/ 284 w 315"/>
                  <a:gd name="T3" fmla="*/ 24 h 512"/>
                  <a:gd name="T4" fmla="*/ 288 w 315"/>
                  <a:gd name="T5" fmla="*/ 70 h 512"/>
                  <a:gd name="T6" fmla="*/ 306 w 315"/>
                  <a:gd name="T7" fmla="*/ 115 h 512"/>
                  <a:gd name="T8" fmla="*/ 281 w 315"/>
                  <a:gd name="T9" fmla="*/ 131 h 512"/>
                  <a:gd name="T10" fmla="*/ 303 w 315"/>
                  <a:gd name="T11" fmla="*/ 155 h 512"/>
                  <a:gd name="T12" fmla="*/ 305 w 315"/>
                  <a:gd name="T13" fmla="*/ 169 h 512"/>
                  <a:gd name="T14" fmla="*/ 285 w 315"/>
                  <a:gd name="T15" fmla="*/ 171 h 512"/>
                  <a:gd name="T16" fmla="*/ 273 w 315"/>
                  <a:gd name="T17" fmla="*/ 199 h 512"/>
                  <a:gd name="T18" fmla="*/ 241 w 315"/>
                  <a:gd name="T19" fmla="*/ 209 h 512"/>
                  <a:gd name="T20" fmla="*/ 237 w 315"/>
                  <a:gd name="T21" fmla="*/ 243 h 512"/>
                  <a:gd name="T22" fmla="*/ 186 w 315"/>
                  <a:gd name="T23" fmla="*/ 261 h 512"/>
                  <a:gd name="T24" fmla="*/ 187 w 315"/>
                  <a:gd name="T25" fmla="*/ 281 h 512"/>
                  <a:gd name="T26" fmla="*/ 203 w 315"/>
                  <a:gd name="T27" fmla="*/ 300 h 512"/>
                  <a:gd name="T28" fmla="*/ 180 w 315"/>
                  <a:gd name="T29" fmla="*/ 348 h 512"/>
                  <a:gd name="T30" fmla="*/ 159 w 315"/>
                  <a:gd name="T31" fmla="*/ 344 h 512"/>
                  <a:gd name="T32" fmla="*/ 116 w 315"/>
                  <a:gd name="T33" fmla="*/ 381 h 512"/>
                  <a:gd name="T34" fmla="*/ 57 w 315"/>
                  <a:gd name="T35" fmla="*/ 400 h 512"/>
                  <a:gd name="T36" fmla="*/ 61 w 315"/>
                  <a:gd name="T37" fmla="*/ 440 h 512"/>
                  <a:gd name="T38" fmla="*/ 18 w 315"/>
                  <a:gd name="T39" fmla="*/ 484 h 512"/>
                  <a:gd name="T40" fmla="*/ 14 w 315"/>
                  <a:gd name="T41" fmla="*/ 512 h 512"/>
                  <a:gd name="T42" fmla="*/ 0 w 315"/>
                  <a:gd name="T43" fmla="*/ 506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5" h="512">
                    <a:moveTo>
                      <a:pt x="315" y="0"/>
                    </a:moveTo>
                    <a:lnTo>
                      <a:pt x="284" y="24"/>
                    </a:lnTo>
                    <a:lnTo>
                      <a:pt x="288" y="70"/>
                    </a:lnTo>
                    <a:lnTo>
                      <a:pt x="306" y="115"/>
                    </a:lnTo>
                    <a:lnTo>
                      <a:pt x="281" y="131"/>
                    </a:lnTo>
                    <a:lnTo>
                      <a:pt x="303" y="155"/>
                    </a:lnTo>
                    <a:lnTo>
                      <a:pt x="305" y="169"/>
                    </a:lnTo>
                    <a:lnTo>
                      <a:pt x="285" y="171"/>
                    </a:lnTo>
                    <a:lnTo>
                      <a:pt x="273" y="199"/>
                    </a:lnTo>
                    <a:lnTo>
                      <a:pt x="241" y="209"/>
                    </a:lnTo>
                    <a:lnTo>
                      <a:pt x="237" y="243"/>
                    </a:lnTo>
                    <a:lnTo>
                      <a:pt x="186" y="261"/>
                    </a:lnTo>
                    <a:lnTo>
                      <a:pt x="187" y="281"/>
                    </a:lnTo>
                    <a:lnTo>
                      <a:pt x="203" y="300"/>
                    </a:lnTo>
                    <a:lnTo>
                      <a:pt x="180" y="348"/>
                    </a:lnTo>
                    <a:lnTo>
                      <a:pt x="159" y="344"/>
                    </a:lnTo>
                    <a:lnTo>
                      <a:pt x="116" y="381"/>
                    </a:lnTo>
                    <a:lnTo>
                      <a:pt x="57" y="400"/>
                    </a:lnTo>
                    <a:lnTo>
                      <a:pt x="61" y="440"/>
                    </a:lnTo>
                    <a:lnTo>
                      <a:pt x="18" y="484"/>
                    </a:lnTo>
                    <a:lnTo>
                      <a:pt x="14" y="512"/>
                    </a:lnTo>
                    <a:lnTo>
                      <a:pt x="0" y="50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520">
                <a:extLst>
                  <a:ext uri="{FF2B5EF4-FFF2-40B4-BE49-F238E27FC236}">
                    <a16:creationId xmlns:a16="http://schemas.microsoft.com/office/drawing/2014/main" id="{7828545B-7F73-0FD0-32A0-B9AF89A1E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" y="2326"/>
                <a:ext cx="167" cy="48"/>
              </a:xfrm>
              <a:custGeom>
                <a:avLst/>
                <a:gdLst>
                  <a:gd name="T0" fmla="*/ 502 w 502"/>
                  <a:gd name="T1" fmla="*/ 88 h 142"/>
                  <a:gd name="T2" fmla="*/ 482 w 502"/>
                  <a:gd name="T3" fmla="*/ 82 h 142"/>
                  <a:gd name="T4" fmla="*/ 442 w 502"/>
                  <a:gd name="T5" fmla="*/ 87 h 142"/>
                  <a:gd name="T6" fmla="*/ 404 w 502"/>
                  <a:gd name="T7" fmla="*/ 110 h 142"/>
                  <a:gd name="T8" fmla="*/ 396 w 502"/>
                  <a:gd name="T9" fmla="*/ 91 h 142"/>
                  <a:gd name="T10" fmla="*/ 375 w 502"/>
                  <a:gd name="T11" fmla="*/ 85 h 142"/>
                  <a:gd name="T12" fmla="*/ 357 w 502"/>
                  <a:gd name="T13" fmla="*/ 108 h 142"/>
                  <a:gd name="T14" fmla="*/ 311 w 502"/>
                  <a:gd name="T15" fmla="*/ 126 h 142"/>
                  <a:gd name="T16" fmla="*/ 300 w 502"/>
                  <a:gd name="T17" fmla="*/ 139 h 142"/>
                  <a:gd name="T18" fmla="*/ 272 w 502"/>
                  <a:gd name="T19" fmla="*/ 135 h 142"/>
                  <a:gd name="T20" fmla="*/ 266 w 502"/>
                  <a:gd name="T21" fmla="*/ 142 h 142"/>
                  <a:gd name="T22" fmla="*/ 245 w 502"/>
                  <a:gd name="T23" fmla="*/ 124 h 142"/>
                  <a:gd name="T24" fmla="*/ 243 w 502"/>
                  <a:gd name="T25" fmla="*/ 111 h 142"/>
                  <a:gd name="T26" fmla="*/ 214 w 502"/>
                  <a:gd name="T27" fmla="*/ 88 h 142"/>
                  <a:gd name="T28" fmla="*/ 191 w 502"/>
                  <a:gd name="T29" fmla="*/ 56 h 142"/>
                  <a:gd name="T30" fmla="*/ 154 w 502"/>
                  <a:gd name="T31" fmla="*/ 19 h 142"/>
                  <a:gd name="T32" fmla="*/ 107 w 502"/>
                  <a:gd name="T33" fmla="*/ 10 h 142"/>
                  <a:gd name="T34" fmla="*/ 80 w 502"/>
                  <a:gd name="T35" fmla="*/ 19 h 142"/>
                  <a:gd name="T36" fmla="*/ 65 w 502"/>
                  <a:gd name="T37" fmla="*/ 0 h 142"/>
                  <a:gd name="T38" fmla="*/ 14 w 502"/>
                  <a:gd name="T39" fmla="*/ 32 h 142"/>
                  <a:gd name="T40" fmla="*/ 0 w 502"/>
                  <a:gd name="T41" fmla="*/ 2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2" h="142">
                    <a:moveTo>
                      <a:pt x="502" y="88"/>
                    </a:moveTo>
                    <a:lnTo>
                      <a:pt x="482" y="82"/>
                    </a:lnTo>
                    <a:lnTo>
                      <a:pt x="442" y="87"/>
                    </a:lnTo>
                    <a:lnTo>
                      <a:pt x="404" y="110"/>
                    </a:lnTo>
                    <a:lnTo>
                      <a:pt x="396" y="91"/>
                    </a:lnTo>
                    <a:lnTo>
                      <a:pt x="375" y="85"/>
                    </a:lnTo>
                    <a:lnTo>
                      <a:pt x="357" y="108"/>
                    </a:lnTo>
                    <a:lnTo>
                      <a:pt x="311" y="126"/>
                    </a:lnTo>
                    <a:lnTo>
                      <a:pt x="300" y="139"/>
                    </a:lnTo>
                    <a:lnTo>
                      <a:pt x="272" y="135"/>
                    </a:lnTo>
                    <a:lnTo>
                      <a:pt x="266" y="142"/>
                    </a:lnTo>
                    <a:lnTo>
                      <a:pt x="245" y="124"/>
                    </a:lnTo>
                    <a:lnTo>
                      <a:pt x="243" y="111"/>
                    </a:lnTo>
                    <a:lnTo>
                      <a:pt x="214" y="88"/>
                    </a:lnTo>
                    <a:lnTo>
                      <a:pt x="191" y="56"/>
                    </a:lnTo>
                    <a:lnTo>
                      <a:pt x="154" y="19"/>
                    </a:lnTo>
                    <a:lnTo>
                      <a:pt x="107" y="10"/>
                    </a:lnTo>
                    <a:lnTo>
                      <a:pt x="80" y="19"/>
                    </a:lnTo>
                    <a:lnTo>
                      <a:pt x="65" y="0"/>
                    </a:lnTo>
                    <a:lnTo>
                      <a:pt x="14" y="32"/>
                    </a:lnTo>
                    <a:lnTo>
                      <a:pt x="0" y="2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521">
                <a:extLst>
                  <a:ext uri="{FF2B5EF4-FFF2-40B4-BE49-F238E27FC236}">
                    <a16:creationId xmlns:a16="http://schemas.microsoft.com/office/drawing/2014/main" id="{FC7E093C-D529-0AAD-11AB-BC5F76D140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" y="2258"/>
                <a:ext cx="14" cy="32"/>
              </a:xfrm>
              <a:custGeom>
                <a:avLst/>
                <a:gdLst>
                  <a:gd name="T0" fmla="*/ 44 w 44"/>
                  <a:gd name="T1" fmla="*/ 0 h 98"/>
                  <a:gd name="T2" fmla="*/ 26 w 44"/>
                  <a:gd name="T3" fmla="*/ 28 h 98"/>
                  <a:gd name="T4" fmla="*/ 34 w 44"/>
                  <a:gd name="T5" fmla="*/ 41 h 98"/>
                  <a:gd name="T6" fmla="*/ 9 w 44"/>
                  <a:gd name="T7" fmla="*/ 56 h 98"/>
                  <a:gd name="T8" fmla="*/ 0 w 44"/>
                  <a:gd name="T9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98">
                    <a:moveTo>
                      <a:pt x="44" y="0"/>
                    </a:moveTo>
                    <a:lnTo>
                      <a:pt x="26" y="28"/>
                    </a:lnTo>
                    <a:lnTo>
                      <a:pt x="34" y="41"/>
                    </a:lnTo>
                    <a:lnTo>
                      <a:pt x="9" y="56"/>
                    </a:lnTo>
                    <a:lnTo>
                      <a:pt x="0" y="9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522">
                <a:extLst>
                  <a:ext uri="{FF2B5EF4-FFF2-40B4-BE49-F238E27FC236}">
                    <a16:creationId xmlns:a16="http://schemas.microsoft.com/office/drawing/2014/main" id="{F5B36497-AE7A-E78D-C17F-857161BF24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" y="2285"/>
                <a:ext cx="94" cy="132"/>
              </a:xfrm>
              <a:custGeom>
                <a:avLst/>
                <a:gdLst>
                  <a:gd name="T0" fmla="*/ 0 w 283"/>
                  <a:gd name="T1" fmla="*/ 17 h 396"/>
                  <a:gd name="T2" fmla="*/ 31 w 283"/>
                  <a:gd name="T3" fmla="*/ 0 h 396"/>
                  <a:gd name="T4" fmla="*/ 65 w 283"/>
                  <a:gd name="T5" fmla="*/ 4 h 396"/>
                  <a:gd name="T6" fmla="*/ 88 w 283"/>
                  <a:gd name="T7" fmla="*/ 28 h 396"/>
                  <a:gd name="T8" fmla="*/ 90 w 283"/>
                  <a:gd name="T9" fmla="*/ 62 h 396"/>
                  <a:gd name="T10" fmla="*/ 62 w 283"/>
                  <a:gd name="T11" fmla="*/ 111 h 396"/>
                  <a:gd name="T12" fmla="*/ 60 w 283"/>
                  <a:gd name="T13" fmla="*/ 159 h 396"/>
                  <a:gd name="T14" fmla="*/ 47 w 283"/>
                  <a:gd name="T15" fmla="*/ 166 h 396"/>
                  <a:gd name="T16" fmla="*/ 35 w 283"/>
                  <a:gd name="T17" fmla="*/ 195 h 396"/>
                  <a:gd name="T18" fmla="*/ 53 w 283"/>
                  <a:gd name="T19" fmla="*/ 240 h 396"/>
                  <a:gd name="T20" fmla="*/ 6 w 283"/>
                  <a:gd name="T21" fmla="*/ 304 h 396"/>
                  <a:gd name="T22" fmla="*/ 47 w 283"/>
                  <a:gd name="T23" fmla="*/ 314 h 396"/>
                  <a:gd name="T24" fmla="*/ 63 w 283"/>
                  <a:gd name="T25" fmla="*/ 339 h 396"/>
                  <a:gd name="T26" fmla="*/ 83 w 283"/>
                  <a:gd name="T27" fmla="*/ 344 h 396"/>
                  <a:gd name="T28" fmla="*/ 109 w 283"/>
                  <a:gd name="T29" fmla="*/ 335 h 396"/>
                  <a:gd name="T30" fmla="*/ 118 w 283"/>
                  <a:gd name="T31" fmla="*/ 348 h 396"/>
                  <a:gd name="T32" fmla="*/ 137 w 283"/>
                  <a:gd name="T33" fmla="*/ 339 h 396"/>
                  <a:gd name="T34" fmla="*/ 178 w 283"/>
                  <a:gd name="T35" fmla="*/ 349 h 396"/>
                  <a:gd name="T36" fmla="*/ 184 w 283"/>
                  <a:gd name="T37" fmla="*/ 349 h 396"/>
                  <a:gd name="T38" fmla="*/ 221 w 283"/>
                  <a:gd name="T39" fmla="*/ 312 h 396"/>
                  <a:gd name="T40" fmla="*/ 226 w 283"/>
                  <a:gd name="T41" fmla="*/ 297 h 396"/>
                  <a:gd name="T42" fmla="*/ 254 w 283"/>
                  <a:gd name="T43" fmla="*/ 301 h 396"/>
                  <a:gd name="T44" fmla="*/ 283 w 283"/>
                  <a:gd name="T45" fmla="*/ 325 h 396"/>
                  <a:gd name="T46" fmla="*/ 270 w 283"/>
                  <a:gd name="T47" fmla="*/ 340 h 396"/>
                  <a:gd name="T48" fmla="*/ 238 w 283"/>
                  <a:gd name="T49" fmla="*/ 350 h 396"/>
                  <a:gd name="T50" fmla="*/ 249 w 283"/>
                  <a:gd name="T51" fmla="*/ 396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83" h="396">
                    <a:moveTo>
                      <a:pt x="0" y="17"/>
                    </a:moveTo>
                    <a:lnTo>
                      <a:pt x="31" y="0"/>
                    </a:lnTo>
                    <a:lnTo>
                      <a:pt x="65" y="4"/>
                    </a:lnTo>
                    <a:lnTo>
                      <a:pt x="88" y="28"/>
                    </a:lnTo>
                    <a:lnTo>
                      <a:pt x="90" y="62"/>
                    </a:lnTo>
                    <a:lnTo>
                      <a:pt x="62" y="111"/>
                    </a:lnTo>
                    <a:lnTo>
                      <a:pt x="60" y="159"/>
                    </a:lnTo>
                    <a:lnTo>
                      <a:pt x="47" y="166"/>
                    </a:lnTo>
                    <a:lnTo>
                      <a:pt x="35" y="195"/>
                    </a:lnTo>
                    <a:lnTo>
                      <a:pt x="53" y="240"/>
                    </a:lnTo>
                    <a:lnTo>
                      <a:pt x="6" y="304"/>
                    </a:lnTo>
                    <a:lnTo>
                      <a:pt x="47" y="314"/>
                    </a:lnTo>
                    <a:lnTo>
                      <a:pt x="63" y="339"/>
                    </a:lnTo>
                    <a:lnTo>
                      <a:pt x="83" y="344"/>
                    </a:lnTo>
                    <a:lnTo>
                      <a:pt x="109" y="335"/>
                    </a:lnTo>
                    <a:lnTo>
                      <a:pt x="118" y="348"/>
                    </a:lnTo>
                    <a:lnTo>
                      <a:pt x="137" y="339"/>
                    </a:lnTo>
                    <a:lnTo>
                      <a:pt x="178" y="349"/>
                    </a:lnTo>
                    <a:lnTo>
                      <a:pt x="184" y="349"/>
                    </a:lnTo>
                    <a:lnTo>
                      <a:pt x="221" y="312"/>
                    </a:lnTo>
                    <a:lnTo>
                      <a:pt x="226" y="297"/>
                    </a:lnTo>
                    <a:lnTo>
                      <a:pt x="254" y="301"/>
                    </a:lnTo>
                    <a:lnTo>
                      <a:pt x="283" y="325"/>
                    </a:lnTo>
                    <a:lnTo>
                      <a:pt x="270" y="340"/>
                    </a:lnTo>
                    <a:lnTo>
                      <a:pt x="238" y="350"/>
                    </a:lnTo>
                    <a:lnTo>
                      <a:pt x="249" y="39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523">
                <a:extLst>
                  <a:ext uri="{FF2B5EF4-FFF2-40B4-BE49-F238E27FC236}">
                    <a16:creationId xmlns:a16="http://schemas.microsoft.com/office/drawing/2014/main" id="{CF9F03BD-9A99-6107-EBC3-B9A7C0925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4" y="2424"/>
                <a:ext cx="127" cy="203"/>
              </a:xfrm>
              <a:custGeom>
                <a:avLst/>
                <a:gdLst>
                  <a:gd name="T0" fmla="*/ 0 w 380"/>
                  <a:gd name="T1" fmla="*/ 607 h 607"/>
                  <a:gd name="T2" fmla="*/ 45 w 380"/>
                  <a:gd name="T3" fmla="*/ 590 h 607"/>
                  <a:gd name="T4" fmla="*/ 82 w 380"/>
                  <a:gd name="T5" fmla="*/ 554 h 607"/>
                  <a:gd name="T6" fmla="*/ 86 w 380"/>
                  <a:gd name="T7" fmla="*/ 526 h 607"/>
                  <a:gd name="T8" fmla="*/ 54 w 380"/>
                  <a:gd name="T9" fmla="*/ 476 h 607"/>
                  <a:gd name="T10" fmla="*/ 61 w 380"/>
                  <a:gd name="T11" fmla="*/ 461 h 607"/>
                  <a:gd name="T12" fmla="*/ 131 w 380"/>
                  <a:gd name="T13" fmla="*/ 434 h 607"/>
                  <a:gd name="T14" fmla="*/ 121 w 380"/>
                  <a:gd name="T15" fmla="*/ 395 h 607"/>
                  <a:gd name="T16" fmla="*/ 124 w 380"/>
                  <a:gd name="T17" fmla="*/ 354 h 607"/>
                  <a:gd name="T18" fmla="*/ 113 w 380"/>
                  <a:gd name="T19" fmla="*/ 309 h 607"/>
                  <a:gd name="T20" fmla="*/ 118 w 380"/>
                  <a:gd name="T21" fmla="*/ 288 h 607"/>
                  <a:gd name="T22" fmla="*/ 141 w 380"/>
                  <a:gd name="T23" fmla="*/ 246 h 607"/>
                  <a:gd name="T24" fmla="*/ 187 w 380"/>
                  <a:gd name="T25" fmla="*/ 235 h 607"/>
                  <a:gd name="T26" fmla="*/ 204 w 380"/>
                  <a:gd name="T27" fmla="*/ 199 h 607"/>
                  <a:gd name="T28" fmla="*/ 248 w 380"/>
                  <a:gd name="T29" fmla="*/ 175 h 607"/>
                  <a:gd name="T30" fmla="*/ 253 w 380"/>
                  <a:gd name="T31" fmla="*/ 148 h 607"/>
                  <a:gd name="T32" fmla="*/ 265 w 380"/>
                  <a:gd name="T33" fmla="*/ 140 h 607"/>
                  <a:gd name="T34" fmla="*/ 277 w 380"/>
                  <a:gd name="T35" fmla="*/ 119 h 607"/>
                  <a:gd name="T36" fmla="*/ 241 w 380"/>
                  <a:gd name="T37" fmla="*/ 96 h 607"/>
                  <a:gd name="T38" fmla="*/ 226 w 380"/>
                  <a:gd name="T39" fmla="*/ 77 h 607"/>
                  <a:gd name="T40" fmla="*/ 224 w 380"/>
                  <a:gd name="T41" fmla="*/ 63 h 607"/>
                  <a:gd name="T42" fmla="*/ 262 w 380"/>
                  <a:gd name="T43" fmla="*/ 33 h 607"/>
                  <a:gd name="T44" fmla="*/ 289 w 380"/>
                  <a:gd name="T45" fmla="*/ 24 h 607"/>
                  <a:gd name="T46" fmla="*/ 310 w 380"/>
                  <a:gd name="T47" fmla="*/ 42 h 607"/>
                  <a:gd name="T48" fmla="*/ 326 w 380"/>
                  <a:gd name="T49" fmla="*/ 0 h 607"/>
                  <a:gd name="T50" fmla="*/ 348 w 380"/>
                  <a:gd name="T51" fmla="*/ 12 h 607"/>
                  <a:gd name="T52" fmla="*/ 380 w 380"/>
                  <a:gd name="T53" fmla="*/ 2 h 6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80" h="607">
                    <a:moveTo>
                      <a:pt x="0" y="607"/>
                    </a:moveTo>
                    <a:lnTo>
                      <a:pt x="45" y="590"/>
                    </a:lnTo>
                    <a:lnTo>
                      <a:pt x="82" y="554"/>
                    </a:lnTo>
                    <a:lnTo>
                      <a:pt x="86" y="526"/>
                    </a:lnTo>
                    <a:lnTo>
                      <a:pt x="54" y="476"/>
                    </a:lnTo>
                    <a:lnTo>
                      <a:pt x="61" y="461"/>
                    </a:lnTo>
                    <a:lnTo>
                      <a:pt x="131" y="434"/>
                    </a:lnTo>
                    <a:lnTo>
                      <a:pt x="121" y="395"/>
                    </a:lnTo>
                    <a:lnTo>
                      <a:pt x="124" y="354"/>
                    </a:lnTo>
                    <a:lnTo>
                      <a:pt x="113" y="309"/>
                    </a:lnTo>
                    <a:lnTo>
                      <a:pt x="118" y="288"/>
                    </a:lnTo>
                    <a:lnTo>
                      <a:pt x="141" y="246"/>
                    </a:lnTo>
                    <a:lnTo>
                      <a:pt x="187" y="235"/>
                    </a:lnTo>
                    <a:lnTo>
                      <a:pt x="204" y="199"/>
                    </a:lnTo>
                    <a:lnTo>
                      <a:pt x="248" y="175"/>
                    </a:lnTo>
                    <a:lnTo>
                      <a:pt x="253" y="148"/>
                    </a:lnTo>
                    <a:lnTo>
                      <a:pt x="265" y="140"/>
                    </a:lnTo>
                    <a:lnTo>
                      <a:pt x="277" y="119"/>
                    </a:lnTo>
                    <a:lnTo>
                      <a:pt x="241" y="96"/>
                    </a:lnTo>
                    <a:lnTo>
                      <a:pt x="226" y="77"/>
                    </a:lnTo>
                    <a:lnTo>
                      <a:pt x="224" y="63"/>
                    </a:lnTo>
                    <a:lnTo>
                      <a:pt x="262" y="33"/>
                    </a:lnTo>
                    <a:lnTo>
                      <a:pt x="289" y="24"/>
                    </a:lnTo>
                    <a:lnTo>
                      <a:pt x="310" y="42"/>
                    </a:lnTo>
                    <a:lnTo>
                      <a:pt x="326" y="0"/>
                    </a:lnTo>
                    <a:lnTo>
                      <a:pt x="348" y="12"/>
                    </a:lnTo>
                    <a:lnTo>
                      <a:pt x="380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Line 524">
                <a:extLst>
                  <a:ext uri="{FF2B5EF4-FFF2-40B4-BE49-F238E27FC236}">
                    <a16:creationId xmlns:a16="http://schemas.microsoft.com/office/drawing/2014/main" id="{D145604A-FB2A-4875-20AC-3AA26D3DFB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186" y="2417"/>
                <a:ext cx="5" cy="8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525">
                <a:extLst>
                  <a:ext uri="{FF2B5EF4-FFF2-40B4-BE49-F238E27FC236}">
                    <a16:creationId xmlns:a16="http://schemas.microsoft.com/office/drawing/2014/main" id="{97CA5E7F-C0D5-79B3-2DED-0EC01985C8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4" y="2442"/>
                <a:ext cx="200" cy="62"/>
              </a:xfrm>
              <a:custGeom>
                <a:avLst/>
                <a:gdLst>
                  <a:gd name="T0" fmla="*/ 601 w 601"/>
                  <a:gd name="T1" fmla="*/ 186 h 186"/>
                  <a:gd name="T2" fmla="*/ 593 w 601"/>
                  <a:gd name="T3" fmla="*/ 166 h 186"/>
                  <a:gd name="T4" fmla="*/ 549 w 601"/>
                  <a:gd name="T5" fmla="*/ 137 h 186"/>
                  <a:gd name="T6" fmla="*/ 520 w 601"/>
                  <a:gd name="T7" fmla="*/ 106 h 186"/>
                  <a:gd name="T8" fmla="*/ 480 w 601"/>
                  <a:gd name="T9" fmla="*/ 111 h 186"/>
                  <a:gd name="T10" fmla="*/ 436 w 601"/>
                  <a:gd name="T11" fmla="*/ 141 h 186"/>
                  <a:gd name="T12" fmla="*/ 424 w 601"/>
                  <a:gd name="T13" fmla="*/ 156 h 186"/>
                  <a:gd name="T14" fmla="*/ 410 w 601"/>
                  <a:gd name="T15" fmla="*/ 151 h 186"/>
                  <a:gd name="T16" fmla="*/ 387 w 601"/>
                  <a:gd name="T17" fmla="*/ 125 h 186"/>
                  <a:gd name="T18" fmla="*/ 410 w 601"/>
                  <a:gd name="T19" fmla="*/ 77 h 186"/>
                  <a:gd name="T20" fmla="*/ 393 w 601"/>
                  <a:gd name="T21" fmla="*/ 44 h 186"/>
                  <a:gd name="T22" fmla="*/ 380 w 601"/>
                  <a:gd name="T23" fmla="*/ 39 h 186"/>
                  <a:gd name="T24" fmla="*/ 341 w 601"/>
                  <a:gd name="T25" fmla="*/ 56 h 186"/>
                  <a:gd name="T26" fmla="*/ 281 w 601"/>
                  <a:gd name="T27" fmla="*/ 61 h 186"/>
                  <a:gd name="T28" fmla="*/ 261 w 601"/>
                  <a:gd name="T29" fmla="*/ 57 h 186"/>
                  <a:gd name="T30" fmla="*/ 251 w 601"/>
                  <a:gd name="T31" fmla="*/ 30 h 186"/>
                  <a:gd name="T32" fmla="*/ 237 w 601"/>
                  <a:gd name="T33" fmla="*/ 25 h 186"/>
                  <a:gd name="T34" fmla="*/ 225 w 601"/>
                  <a:gd name="T35" fmla="*/ 40 h 186"/>
                  <a:gd name="T36" fmla="*/ 198 w 601"/>
                  <a:gd name="T37" fmla="*/ 36 h 186"/>
                  <a:gd name="T38" fmla="*/ 187 w 601"/>
                  <a:gd name="T39" fmla="*/ 57 h 186"/>
                  <a:gd name="T40" fmla="*/ 168 w 601"/>
                  <a:gd name="T41" fmla="*/ 72 h 186"/>
                  <a:gd name="T42" fmla="*/ 139 w 601"/>
                  <a:gd name="T43" fmla="*/ 55 h 186"/>
                  <a:gd name="T44" fmla="*/ 55 w 601"/>
                  <a:gd name="T45" fmla="*/ 89 h 186"/>
                  <a:gd name="T46" fmla="*/ 7 w 601"/>
                  <a:gd name="T47" fmla="*/ 74 h 186"/>
                  <a:gd name="T48" fmla="*/ 5 w 601"/>
                  <a:gd name="T49" fmla="*/ 60 h 186"/>
                  <a:gd name="T50" fmla="*/ 10 w 601"/>
                  <a:gd name="T51" fmla="*/ 33 h 186"/>
                  <a:gd name="T52" fmla="*/ 2 w 601"/>
                  <a:gd name="T53" fmla="*/ 20 h 186"/>
                  <a:gd name="T54" fmla="*/ 0 w 601"/>
                  <a:gd name="T55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01" h="186">
                    <a:moveTo>
                      <a:pt x="601" y="186"/>
                    </a:moveTo>
                    <a:lnTo>
                      <a:pt x="593" y="166"/>
                    </a:lnTo>
                    <a:lnTo>
                      <a:pt x="549" y="137"/>
                    </a:lnTo>
                    <a:lnTo>
                      <a:pt x="520" y="106"/>
                    </a:lnTo>
                    <a:lnTo>
                      <a:pt x="480" y="111"/>
                    </a:lnTo>
                    <a:lnTo>
                      <a:pt x="436" y="141"/>
                    </a:lnTo>
                    <a:lnTo>
                      <a:pt x="424" y="156"/>
                    </a:lnTo>
                    <a:lnTo>
                      <a:pt x="410" y="151"/>
                    </a:lnTo>
                    <a:lnTo>
                      <a:pt x="387" y="125"/>
                    </a:lnTo>
                    <a:lnTo>
                      <a:pt x="410" y="77"/>
                    </a:lnTo>
                    <a:lnTo>
                      <a:pt x="393" y="44"/>
                    </a:lnTo>
                    <a:lnTo>
                      <a:pt x="380" y="39"/>
                    </a:lnTo>
                    <a:lnTo>
                      <a:pt x="341" y="56"/>
                    </a:lnTo>
                    <a:lnTo>
                      <a:pt x="281" y="61"/>
                    </a:lnTo>
                    <a:lnTo>
                      <a:pt x="261" y="57"/>
                    </a:lnTo>
                    <a:lnTo>
                      <a:pt x="251" y="30"/>
                    </a:lnTo>
                    <a:lnTo>
                      <a:pt x="237" y="25"/>
                    </a:lnTo>
                    <a:lnTo>
                      <a:pt x="225" y="40"/>
                    </a:lnTo>
                    <a:lnTo>
                      <a:pt x="198" y="36"/>
                    </a:lnTo>
                    <a:lnTo>
                      <a:pt x="187" y="57"/>
                    </a:lnTo>
                    <a:lnTo>
                      <a:pt x="168" y="72"/>
                    </a:lnTo>
                    <a:lnTo>
                      <a:pt x="139" y="55"/>
                    </a:lnTo>
                    <a:lnTo>
                      <a:pt x="55" y="89"/>
                    </a:lnTo>
                    <a:lnTo>
                      <a:pt x="7" y="74"/>
                    </a:lnTo>
                    <a:lnTo>
                      <a:pt x="5" y="60"/>
                    </a:lnTo>
                    <a:lnTo>
                      <a:pt x="10" y="33"/>
                    </a:lnTo>
                    <a:lnTo>
                      <a:pt x="2" y="2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526">
                <a:extLst>
                  <a:ext uri="{FF2B5EF4-FFF2-40B4-BE49-F238E27FC236}">
                    <a16:creationId xmlns:a16="http://schemas.microsoft.com/office/drawing/2014/main" id="{177EBDFF-4391-CB9F-7675-FFB4A8A6AF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4" y="2627"/>
                <a:ext cx="74" cy="95"/>
              </a:xfrm>
              <a:custGeom>
                <a:avLst/>
                <a:gdLst>
                  <a:gd name="T0" fmla="*/ 0 w 221"/>
                  <a:gd name="T1" fmla="*/ 0 h 287"/>
                  <a:gd name="T2" fmla="*/ 7 w 221"/>
                  <a:gd name="T3" fmla="*/ 80 h 287"/>
                  <a:gd name="T4" fmla="*/ 109 w 221"/>
                  <a:gd name="T5" fmla="*/ 91 h 287"/>
                  <a:gd name="T6" fmla="*/ 145 w 221"/>
                  <a:gd name="T7" fmla="*/ 114 h 287"/>
                  <a:gd name="T8" fmla="*/ 220 w 221"/>
                  <a:gd name="T9" fmla="*/ 128 h 287"/>
                  <a:gd name="T10" fmla="*/ 221 w 221"/>
                  <a:gd name="T11" fmla="*/ 142 h 287"/>
                  <a:gd name="T12" fmla="*/ 197 w 221"/>
                  <a:gd name="T13" fmla="*/ 164 h 287"/>
                  <a:gd name="T14" fmla="*/ 192 w 221"/>
                  <a:gd name="T15" fmla="*/ 184 h 287"/>
                  <a:gd name="T16" fmla="*/ 185 w 221"/>
                  <a:gd name="T17" fmla="*/ 191 h 287"/>
                  <a:gd name="T18" fmla="*/ 157 w 221"/>
                  <a:gd name="T19" fmla="*/ 241 h 287"/>
                  <a:gd name="T20" fmla="*/ 165 w 221"/>
                  <a:gd name="T21" fmla="*/ 261 h 287"/>
                  <a:gd name="T22" fmla="*/ 167 w 221"/>
                  <a:gd name="T23" fmla="*/ 28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1" h="287">
                    <a:moveTo>
                      <a:pt x="0" y="0"/>
                    </a:moveTo>
                    <a:lnTo>
                      <a:pt x="7" y="80"/>
                    </a:lnTo>
                    <a:lnTo>
                      <a:pt x="109" y="91"/>
                    </a:lnTo>
                    <a:lnTo>
                      <a:pt x="145" y="114"/>
                    </a:lnTo>
                    <a:lnTo>
                      <a:pt x="220" y="128"/>
                    </a:lnTo>
                    <a:lnTo>
                      <a:pt x="221" y="142"/>
                    </a:lnTo>
                    <a:lnTo>
                      <a:pt x="197" y="164"/>
                    </a:lnTo>
                    <a:lnTo>
                      <a:pt x="192" y="184"/>
                    </a:lnTo>
                    <a:lnTo>
                      <a:pt x="185" y="191"/>
                    </a:lnTo>
                    <a:lnTo>
                      <a:pt x="157" y="241"/>
                    </a:lnTo>
                    <a:lnTo>
                      <a:pt x="165" y="261"/>
                    </a:lnTo>
                    <a:lnTo>
                      <a:pt x="167" y="28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527">
                <a:extLst>
                  <a:ext uri="{FF2B5EF4-FFF2-40B4-BE49-F238E27FC236}">
                    <a16:creationId xmlns:a16="http://schemas.microsoft.com/office/drawing/2014/main" id="{42C80840-BCF3-710B-1BAD-A38A02923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2721"/>
                <a:ext cx="104" cy="151"/>
              </a:xfrm>
              <a:custGeom>
                <a:avLst/>
                <a:gdLst>
                  <a:gd name="T0" fmla="*/ 313 w 313"/>
                  <a:gd name="T1" fmla="*/ 5 h 454"/>
                  <a:gd name="T2" fmla="*/ 303 w 313"/>
                  <a:gd name="T3" fmla="*/ 32 h 454"/>
                  <a:gd name="T4" fmla="*/ 313 w 313"/>
                  <a:gd name="T5" fmla="*/ 79 h 454"/>
                  <a:gd name="T6" fmla="*/ 295 w 313"/>
                  <a:gd name="T7" fmla="*/ 101 h 454"/>
                  <a:gd name="T8" fmla="*/ 275 w 313"/>
                  <a:gd name="T9" fmla="*/ 96 h 454"/>
                  <a:gd name="T10" fmla="*/ 238 w 313"/>
                  <a:gd name="T11" fmla="*/ 65 h 454"/>
                  <a:gd name="T12" fmla="*/ 256 w 313"/>
                  <a:gd name="T13" fmla="*/ 37 h 454"/>
                  <a:gd name="T14" fmla="*/ 226 w 313"/>
                  <a:gd name="T15" fmla="*/ 0 h 454"/>
                  <a:gd name="T16" fmla="*/ 190 w 313"/>
                  <a:gd name="T17" fmla="*/ 43 h 454"/>
                  <a:gd name="T18" fmla="*/ 170 w 313"/>
                  <a:gd name="T19" fmla="*/ 45 h 454"/>
                  <a:gd name="T20" fmla="*/ 171 w 313"/>
                  <a:gd name="T21" fmla="*/ 59 h 454"/>
                  <a:gd name="T22" fmla="*/ 150 w 313"/>
                  <a:gd name="T23" fmla="*/ 47 h 454"/>
                  <a:gd name="T24" fmla="*/ 103 w 313"/>
                  <a:gd name="T25" fmla="*/ 51 h 454"/>
                  <a:gd name="T26" fmla="*/ 78 w 313"/>
                  <a:gd name="T27" fmla="*/ 74 h 454"/>
                  <a:gd name="T28" fmla="*/ 59 w 313"/>
                  <a:gd name="T29" fmla="*/ 82 h 454"/>
                  <a:gd name="T30" fmla="*/ 54 w 313"/>
                  <a:gd name="T31" fmla="*/ 96 h 454"/>
                  <a:gd name="T32" fmla="*/ 89 w 313"/>
                  <a:gd name="T33" fmla="*/ 113 h 454"/>
                  <a:gd name="T34" fmla="*/ 90 w 313"/>
                  <a:gd name="T35" fmla="*/ 126 h 454"/>
                  <a:gd name="T36" fmla="*/ 78 w 313"/>
                  <a:gd name="T37" fmla="*/ 141 h 454"/>
                  <a:gd name="T38" fmla="*/ 87 w 313"/>
                  <a:gd name="T39" fmla="*/ 167 h 454"/>
                  <a:gd name="T40" fmla="*/ 82 w 313"/>
                  <a:gd name="T41" fmla="*/ 194 h 454"/>
                  <a:gd name="T42" fmla="*/ 56 w 313"/>
                  <a:gd name="T43" fmla="*/ 197 h 454"/>
                  <a:gd name="T44" fmla="*/ 68 w 313"/>
                  <a:gd name="T45" fmla="*/ 250 h 454"/>
                  <a:gd name="T46" fmla="*/ 62 w 313"/>
                  <a:gd name="T47" fmla="*/ 263 h 454"/>
                  <a:gd name="T48" fmla="*/ 76 w 313"/>
                  <a:gd name="T49" fmla="*/ 269 h 454"/>
                  <a:gd name="T50" fmla="*/ 77 w 313"/>
                  <a:gd name="T51" fmla="*/ 275 h 454"/>
                  <a:gd name="T52" fmla="*/ 33 w 313"/>
                  <a:gd name="T53" fmla="*/ 307 h 454"/>
                  <a:gd name="T54" fmla="*/ 41 w 313"/>
                  <a:gd name="T55" fmla="*/ 326 h 454"/>
                  <a:gd name="T56" fmla="*/ 30 w 313"/>
                  <a:gd name="T57" fmla="*/ 340 h 454"/>
                  <a:gd name="T58" fmla="*/ 37 w 313"/>
                  <a:gd name="T59" fmla="*/ 353 h 454"/>
                  <a:gd name="T60" fmla="*/ 38 w 313"/>
                  <a:gd name="T61" fmla="*/ 366 h 454"/>
                  <a:gd name="T62" fmla="*/ 14 w 313"/>
                  <a:gd name="T63" fmla="*/ 389 h 454"/>
                  <a:gd name="T64" fmla="*/ 0 w 313"/>
                  <a:gd name="T65" fmla="*/ 390 h 454"/>
                  <a:gd name="T66" fmla="*/ 9 w 313"/>
                  <a:gd name="T67" fmla="*/ 409 h 454"/>
                  <a:gd name="T68" fmla="*/ 30 w 313"/>
                  <a:gd name="T69" fmla="*/ 420 h 454"/>
                  <a:gd name="T70" fmla="*/ 24 w 313"/>
                  <a:gd name="T71" fmla="*/ 434 h 454"/>
                  <a:gd name="T72" fmla="*/ 33 w 313"/>
                  <a:gd name="T73" fmla="*/ 454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13" h="454">
                    <a:moveTo>
                      <a:pt x="313" y="5"/>
                    </a:moveTo>
                    <a:lnTo>
                      <a:pt x="303" y="32"/>
                    </a:lnTo>
                    <a:lnTo>
                      <a:pt x="313" y="79"/>
                    </a:lnTo>
                    <a:lnTo>
                      <a:pt x="295" y="101"/>
                    </a:lnTo>
                    <a:lnTo>
                      <a:pt x="275" y="96"/>
                    </a:lnTo>
                    <a:lnTo>
                      <a:pt x="238" y="65"/>
                    </a:lnTo>
                    <a:lnTo>
                      <a:pt x="256" y="37"/>
                    </a:lnTo>
                    <a:lnTo>
                      <a:pt x="226" y="0"/>
                    </a:lnTo>
                    <a:lnTo>
                      <a:pt x="190" y="43"/>
                    </a:lnTo>
                    <a:lnTo>
                      <a:pt x="170" y="45"/>
                    </a:lnTo>
                    <a:lnTo>
                      <a:pt x="171" y="59"/>
                    </a:lnTo>
                    <a:lnTo>
                      <a:pt x="150" y="47"/>
                    </a:lnTo>
                    <a:lnTo>
                      <a:pt x="103" y="51"/>
                    </a:lnTo>
                    <a:lnTo>
                      <a:pt x="78" y="74"/>
                    </a:lnTo>
                    <a:lnTo>
                      <a:pt x="59" y="82"/>
                    </a:lnTo>
                    <a:lnTo>
                      <a:pt x="54" y="96"/>
                    </a:lnTo>
                    <a:lnTo>
                      <a:pt x="89" y="113"/>
                    </a:lnTo>
                    <a:lnTo>
                      <a:pt x="90" y="126"/>
                    </a:lnTo>
                    <a:lnTo>
                      <a:pt x="78" y="141"/>
                    </a:lnTo>
                    <a:lnTo>
                      <a:pt x="87" y="167"/>
                    </a:lnTo>
                    <a:lnTo>
                      <a:pt x="82" y="194"/>
                    </a:lnTo>
                    <a:lnTo>
                      <a:pt x="56" y="197"/>
                    </a:lnTo>
                    <a:lnTo>
                      <a:pt x="68" y="250"/>
                    </a:lnTo>
                    <a:lnTo>
                      <a:pt x="62" y="263"/>
                    </a:lnTo>
                    <a:lnTo>
                      <a:pt x="76" y="269"/>
                    </a:lnTo>
                    <a:lnTo>
                      <a:pt x="77" y="275"/>
                    </a:lnTo>
                    <a:lnTo>
                      <a:pt x="33" y="307"/>
                    </a:lnTo>
                    <a:lnTo>
                      <a:pt x="41" y="326"/>
                    </a:lnTo>
                    <a:lnTo>
                      <a:pt x="30" y="340"/>
                    </a:lnTo>
                    <a:lnTo>
                      <a:pt x="37" y="353"/>
                    </a:lnTo>
                    <a:lnTo>
                      <a:pt x="38" y="366"/>
                    </a:lnTo>
                    <a:lnTo>
                      <a:pt x="14" y="389"/>
                    </a:lnTo>
                    <a:lnTo>
                      <a:pt x="0" y="390"/>
                    </a:lnTo>
                    <a:lnTo>
                      <a:pt x="9" y="409"/>
                    </a:lnTo>
                    <a:lnTo>
                      <a:pt x="30" y="420"/>
                    </a:lnTo>
                    <a:lnTo>
                      <a:pt x="24" y="434"/>
                    </a:lnTo>
                    <a:lnTo>
                      <a:pt x="33" y="4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528">
                <a:extLst>
                  <a:ext uri="{FF2B5EF4-FFF2-40B4-BE49-F238E27FC236}">
                    <a16:creationId xmlns:a16="http://schemas.microsoft.com/office/drawing/2014/main" id="{DD54B96F-EB53-C4E6-0B71-B06FFB9A64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2691"/>
                <a:ext cx="188" cy="34"/>
              </a:xfrm>
              <a:custGeom>
                <a:avLst/>
                <a:gdLst>
                  <a:gd name="T0" fmla="*/ 564 w 564"/>
                  <a:gd name="T1" fmla="*/ 21 h 101"/>
                  <a:gd name="T2" fmla="*/ 558 w 564"/>
                  <a:gd name="T3" fmla="*/ 22 h 101"/>
                  <a:gd name="T4" fmla="*/ 532 w 564"/>
                  <a:gd name="T5" fmla="*/ 31 h 101"/>
                  <a:gd name="T6" fmla="*/ 494 w 564"/>
                  <a:gd name="T7" fmla="*/ 55 h 101"/>
                  <a:gd name="T8" fmla="*/ 449 w 564"/>
                  <a:gd name="T9" fmla="*/ 19 h 101"/>
                  <a:gd name="T10" fmla="*/ 435 w 564"/>
                  <a:gd name="T11" fmla="*/ 0 h 101"/>
                  <a:gd name="T12" fmla="*/ 397 w 564"/>
                  <a:gd name="T13" fmla="*/ 23 h 101"/>
                  <a:gd name="T14" fmla="*/ 377 w 564"/>
                  <a:gd name="T15" fmla="*/ 26 h 101"/>
                  <a:gd name="T16" fmla="*/ 329 w 564"/>
                  <a:gd name="T17" fmla="*/ 23 h 101"/>
                  <a:gd name="T18" fmla="*/ 299 w 564"/>
                  <a:gd name="T19" fmla="*/ 53 h 101"/>
                  <a:gd name="T20" fmla="*/ 260 w 564"/>
                  <a:gd name="T21" fmla="*/ 70 h 101"/>
                  <a:gd name="T22" fmla="*/ 207 w 564"/>
                  <a:gd name="T23" fmla="*/ 75 h 101"/>
                  <a:gd name="T24" fmla="*/ 194 w 564"/>
                  <a:gd name="T25" fmla="*/ 90 h 101"/>
                  <a:gd name="T26" fmla="*/ 147 w 564"/>
                  <a:gd name="T27" fmla="*/ 74 h 101"/>
                  <a:gd name="T28" fmla="*/ 125 w 564"/>
                  <a:gd name="T29" fmla="*/ 56 h 101"/>
                  <a:gd name="T30" fmla="*/ 98 w 564"/>
                  <a:gd name="T31" fmla="*/ 65 h 101"/>
                  <a:gd name="T32" fmla="*/ 69 w 564"/>
                  <a:gd name="T33" fmla="*/ 101 h 101"/>
                  <a:gd name="T34" fmla="*/ 61 w 564"/>
                  <a:gd name="T35" fmla="*/ 101 h 101"/>
                  <a:gd name="T36" fmla="*/ 53 w 564"/>
                  <a:gd name="T37" fmla="*/ 82 h 101"/>
                  <a:gd name="T38" fmla="*/ 0 w 564"/>
                  <a:gd name="T39" fmla="*/ 94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64" h="101">
                    <a:moveTo>
                      <a:pt x="564" y="21"/>
                    </a:moveTo>
                    <a:lnTo>
                      <a:pt x="558" y="22"/>
                    </a:lnTo>
                    <a:lnTo>
                      <a:pt x="532" y="31"/>
                    </a:lnTo>
                    <a:lnTo>
                      <a:pt x="494" y="55"/>
                    </a:lnTo>
                    <a:lnTo>
                      <a:pt x="449" y="19"/>
                    </a:lnTo>
                    <a:lnTo>
                      <a:pt x="435" y="0"/>
                    </a:lnTo>
                    <a:lnTo>
                      <a:pt x="397" y="23"/>
                    </a:lnTo>
                    <a:lnTo>
                      <a:pt x="377" y="26"/>
                    </a:lnTo>
                    <a:lnTo>
                      <a:pt x="329" y="23"/>
                    </a:lnTo>
                    <a:lnTo>
                      <a:pt x="299" y="53"/>
                    </a:lnTo>
                    <a:lnTo>
                      <a:pt x="260" y="70"/>
                    </a:lnTo>
                    <a:lnTo>
                      <a:pt x="207" y="75"/>
                    </a:lnTo>
                    <a:lnTo>
                      <a:pt x="194" y="90"/>
                    </a:lnTo>
                    <a:lnTo>
                      <a:pt x="147" y="74"/>
                    </a:lnTo>
                    <a:lnTo>
                      <a:pt x="125" y="56"/>
                    </a:lnTo>
                    <a:lnTo>
                      <a:pt x="98" y="65"/>
                    </a:lnTo>
                    <a:lnTo>
                      <a:pt x="69" y="101"/>
                    </a:lnTo>
                    <a:lnTo>
                      <a:pt x="61" y="101"/>
                    </a:lnTo>
                    <a:lnTo>
                      <a:pt x="53" y="82"/>
                    </a:lnTo>
                    <a:lnTo>
                      <a:pt x="0" y="9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529">
                <a:extLst>
                  <a:ext uri="{FF2B5EF4-FFF2-40B4-BE49-F238E27FC236}">
                    <a16:creationId xmlns:a16="http://schemas.microsoft.com/office/drawing/2014/main" id="{B0C7EEB4-A761-E2F7-E80A-1CFE6AE20A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2504"/>
                <a:ext cx="26" cy="76"/>
              </a:xfrm>
              <a:custGeom>
                <a:avLst/>
                <a:gdLst>
                  <a:gd name="T0" fmla="*/ 77 w 77"/>
                  <a:gd name="T1" fmla="*/ 0 h 230"/>
                  <a:gd name="T2" fmla="*/ 27 w 77"/>
                  <a:gd name="T3" fmla="*/ 38 h 230"/>
                  <a:gd name="T4" fmla="*/ 13 w 77"/>
                  <a:gd name="T5" fmla="*/ 33 h 230"/>
                  <a:gd name="T6" fmla="*/ 0 w 77"/>
                  <a:gd name="T7" fmla="*/ 34 h 230"/>
                  <a:gd name="T8" fmla="*/ 24 w 77"/>
                  <a:gd name="T9" fmla="*/ 78 h 230"/>
                  <a:gd name="T10" fmla="*/ 20 w 77"/>
                  <a:gd name="T11" fmla="*/ 106 h 230"/>
                  <a:gd name="T12" fmla="*/ 28 w 77"/>
                  <a:gd name="T13" fmla="*/ 118 h 230"/>
                  <a:gd name="T14" fmla="*/ 31 w 77"/>
                  <a:gd name="T15" fmla="*/ 152 h 230"/>
                  <a:gd name="T16" fmla="*/ 53 w 77"/>
                  <a:gd name="T17" fmla="*/ 176 h 230"/>
                  <a:gd name="T18" fmla="*/ 50 w 77"/>
                  <a:gd name="T19" fmla="*/ 210 h 230"/>
                  <a:gd name="T20" fmla="*/ 58 w 77"/>
                  <a:gd name="T21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30">
                    <a:moveTo>
                      <a:pt x="77" y="0"/>
                    </a:moveTo>
                    <a:lnTo>
                      <a:pt x="27" y="38"/>
                    </a:lnTo>
                    <a:lnTo>
                      <a:pt x="13" y="33"/>
                    </a:lnTo>
                    <a:lnTo>
                      <a:pt x="0" y="34"/>
                    </a:lnTo>
                    <a:lnTo>
                      <a:pt x="24" y="78"/>
                    </a:lnTo>
                    <a:lnTo>
                      <a:pt x="20" y="106"/>
                    </a:lnTo>
                    <a:lnTo>
                      <a:pt x="28" y="118"/>
                    </a:lnTo>
                    <a:lnTo>
                      <a:pt x="31" y="152"/>
                    </a:lnTo>
                    <a:lnTo>
                      <a:pt x="53" y="176"/>
                    </a:lnTo>
                    <a:lnTo>
                      <a:pt x="50" y="210"/>
                    </a:lnTo>
                    <a:lnTo>
                      <a:pt x="58" y="23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530">
                <a:extLst>
                  <a:ext uri="{FF2B5EF4-FFF2-40B4-BE49-F238E27FC236}">
                    <a16:creationId xmlns:a16="http://schemas.microsoft.com/office/drawing/2014/main" id="{7104B0E3-EC88-2896-F8D5-FE2EB6197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5" y="2577"/>
                <a:ext cx="93" cy="121"/>
              </a:xfrm>
              <a:custGeom>
                <a:avLst/>
                <a:gdLst>
                  <a:gd name="T0" fmla="*/ 277 w 277"/>
                  <a:gd name="T1" fmla="*/ 9 h 362"/>
                  <a:gd name="T2" fmla="*/ 266 w 277"/>
                  <a:gd name="T3" fmla="*/ 23 h 362"/>
                  <a:gd name="T4" fmla="*/ 224 w 277"/>
                  <a:gd name="T5" fmla="*/ 21 h 362"/>
                  <a:gd name="T6" fmla="*/ 178 w 277"/>
                  <a:gd name="T7" fmla="*/ 25 h 362"/>
                  <a:gd name="T8" fmla="*/ 162 w 277"/>
                  <a:gd name="T9" fmla="*/ 0 h 362"/>
                  <a:gd name="T10" fmla="*/ 142 w 277"/>
                  <a:gd name="T11" fmla="*/ 1 h 362"/>
                  <a:gd name="T12" fmla="*/ 137 w 277"/>
                  <a:gd name="T13" fmla="*/ 16 h 362"/>
                  <a:gd name="T14" fmla="*/ 139 w 277"/>
                  <a:gd name="T15" fmla="*/ 42 h 362"/>
                  <a:gd name="T16" fmla="*/ 116 w 277"/>
                  <a:gd name="T17" fmla="*/ 78 h 362"/>
                  <a:gd name="T18" fmla="*/ 138 w 277"/>
                  <a:gd name="T19" fmla="*/ 96 h 362"/>
                  <a:gd name="T20" fmla="*/ 158 w 277"/>
                  <a:gd name="T21" fmla="*/ 94 h 362"/>
                  <a:gd name="T22" fmla="*/ 181 w 277"/>
                  <a:gd name="T23" fmla="*/ 125 h 362"/>
                  <a:gd name="T24" fmla="*/ 168 w 277"/>
                  <a:gd name="T25" fmla="*/ 133 h 362"/>
                  <a:gd name="T26" fmla="*/ 159 w 277"/>
                  <a:gd name="T27" fmla="*/ 181 h 362"/>
                  <a:gd name="T28" fmla="*/ 142 w 277"/>
                  <a:gd name="T29" fmla="*/ 216 h 362"/>
                  <a:gd name="T30" fmla="*/ 103 w 277"/>
                  <a:gd name="T31" fmla="*/ 226 h 362"/>
                  <a:gd name="T32" fmla="*/ 104 w 277"/>
                  <a:gd name="T33" fmla="*/ 240 h 362"/>
                  <a:gd name="T34" fmla="*/ 124 w 277"/>
                  <a:gd name="T35" fmla="*/ 244 h 362"/>
                  <a:gd name="T36" fmla="*/ 127 w 277"/>
                  <a:gd name="T37" fmla="*/ 278 h 362"/>
                  <a:gd name="T38" fmla="*/ 110 w 277"/>
                  <a:gd name="T39" fmla="*/ 293 h 362"/>
                  <a:gd name="T40" fmla="*/ 54 w 277"/>
                  <a:gd name="T41" fmla="*/ 272 h 362"/>
                  <a:gd name="T42" fmla="*/ 49 w 277"/>
                  <a:gd name="T43" fmla="*/ 298 h 362"/>
                  <a:gd name="T44" fmla="*/ 17 w 277"/>
                  <a:gd name="T45" fmla="*/ 315 h 362"/>
                  <a:gd name="T46" fmla="*/ 0 w 277"/>
                  <a:gd name="T47" fmla="*/ 350 h 362"/>
                  <a:gd name="T48" fmla="*/ 1 w 277"/>
                  <a:gd name="T49" fmla="*/ 356 h 362"/>
                  <a:gd name="T50" fmla="*/ 8 w 277"/>
                  <a:gd name="T51" fmla="*/ 362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77" h="362">
                    <a:moveTo>
                      <a:pt x="277" y="9"/>
                    </a:moveTo>
                    <a:lnTo>
                      <a:pt x="266" y="23"/>
                    </a:lnTo>
                    <a:lnTo>
                      <a:pt x="224" y="21"/>
                    </a:lnTo>
                    <a:lnTo>
                      <a:pt x="178" y="25"/>
                    </a:lnTo>
                    <a:lnTo>
                      <a:pt x="162" y="0"/>
                    </a:lnTo>
                    <a:lnTo>
                      <a:pt x="142" y="1"/>
                    </a:lnTo>
                    <a:lnTo>
                      <a:pt x="137" y="16"/>
                    </a:lnTo>
                    <a:lnTo>
                      <a:pt x="139" y="42"/>
                    </a:lnTo>
                    <a:lnTo>
                      <a:pt x="116" y="78"/>
                    </a:lnTo>
                    <a:lnTo>
                      <a:pt x="138" y="96"/>
                    </a:lnTo>
                    <a:lnTo>
                      <a:pt x="158" y="94"/>
                    </a:lnTo>
                    <a:lnTo>
                      <a:pt x="181" y="125"/>
                    </a:lnTo>
                    <a:lnTo>
                      <a:pt x="168" y="133"/>
                    </a:lnTo>
                    <a:lnTo>
                      <a:pt x="159" y="181"/>
                    </a:lnTo>
                    <a:lnTo>
                      <a:pt x="142" y="216"/>
                    </a:lnTo>
                    <a:lnTo>
                      <a:pt x="103" y="226"/>
                    </a:lnTo>
                    <a:lnTo>
                      <a:pt x="104" y="240"/>
                    </a:lnTo>
                    <a:lnTo>
                      <a:pt x="124" y="244"/>
                    </a:lnTo>
                    <a:lnTo>
                      <a:pt x="127" y="278"/>
                    </a:lnTo>
                    <a:lnTo>
                      <a:pt x="110" y="293"/>
                    </a:lnTo>
                    <a:lnTo>
                      <a:pt x="54" y="272"/>
                    </a:lnTo>
                    <a:lnTo>
                      <a:pt x="49" y="298"/>
                    </a:lnTo>
                    <a:lnTo>
                      <a:pt x="17" y="315"/>
                    </a:lnTo>
                    <a:lnTo>
                      <a:pt x="0" y="350"/>
                    </a:lnTo>
                    <a:lnTo>
                      <a:pt x="1" y="356"/>
                    </a:lnTo>
                    <a:lnTo>
                      <a:pt x="8" y="36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531">
                <a:extLst>
                  <a:ext uri="{FF2B5EF4-FFF2-40B4-BE49-F238E27FC236}">
                    <a16:creationId xmlns:a16="http://schemas.microsoft.com/office/drawing/2014/main" id="{1742E92B-5234-5979-5AB3-92F1C6C85D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8" y="2577"/>
                <a:ext cx="225" cy="70"/>
              </a:xfrm>
              <a:custGeom>
                <a:avLst/>
                <a:gdLst>
                  <a:gd name="T0" fmla="*/ 0 w 677"/>
                  <a:gd name="T1" fmla="*/ 11 h 210"/>
                  <a:gd name="T2" fmla="*/ 53 w 677"/>
                  <a:gd name="T3" fmla="*/ 0 h 210"/>
                  <a:gd name="T4" fmla="*/ 54 w 677"/>
                  <a:gd name="T5" fmla="*/ 12 h 210"/>
                  <a:gd name="T6" fmla="*/ 22 w 677"/>
                  <a:gd name="T7" fmla="*/ 35 h 210"/>
                  <a:gd name="T8" fmla="*/ 47 w 677"/>
                  <a:gd name="T9" fmla="*/ 73 h 210"/>
                  <a:gd name="T10" fmla="*/ 88 w 677"/>
                  <a:gd name="T11" fmla="*/ 90 h 210"/>
                  <a:gd name="T12" fmla="*/ 103 w 677"/>
                  <a:gd name="T13" fmla="*/ 116 h 210"/>
                  <a:gd name="T14" fmla="*/ 119 w 677"/>
                  <a:gd name="T15" fmla="*/ 135 h 210"/>
                  <a:gd name="T16" fmla="*/ 153 w 677"/>
                  <a:gd name="T17" fmla="*/ 138 h 210"/>
                  <a:gd name="T18" fmla="*/ 165 w 677"/>
                  <a:gd name="T19" fmla="*/ 123 h 210"/>
                  <a:gd name="T20" fmla="*/ 191 w 677"/>
                  <a:gd name="T21" fmla="*/ 113 h 210"/>
                  <a:gd name="T22" fmla="*/ 193 w 677"/>
                  <a:gd name="T23" fmla="*/ 141 h 210"/>
                  <a:gd name="T24" fmla="*/ 184 w 677"/>
                  <a:gd name="T25" fmla="*/ 175 h 210"/>
                  <a:gd name="T26" fmla="*/ 218 w 677"/>
                  <a:gd name="T27" fmla="*/ 191 h 210"/>
                  <a:gd name="T28" fmla="*/ 241 w 677"/>
                  <a:gd name="T29" fmla="*/ 210 h 210"/>
                  <a:gd name="T30" fmla="*/ 316 w 677"/>
                  <a:gd name="T31" fmla="*/ 163 h 210"/>
                  <a:gd name="T32" fmla="*/ 341 w 677"/>
                  <a:gd name="T33" fmla="*/ 133 h 210"/>
                  <a:gd name="T34" fmla="*/ 368 w 677"/>
                  <a:gd name="T35" fmla="*/ 144 h 210"/>
                  <a:gd name="T36" fmla="*/ 385 w 677"/>
                  <a:gd name="T37" fmla="*/ 177 h 210"/>
                  <a:gd name="T38" fmla="*/ 399 w 677"/>
                  <a:gd name="T39" fmla="*/ 188 h 210"/>
                  <a:gd name="T40" fmla="*/ 430 w 677"/>
                  <a:gd name="T41" fmla="*/ 165 h 210"/>
                  <a:gd name="T42" fmla="*/ 414 w 677"/>
                  <a:gd name="T43" fmla="*/ 133 h 210"/>
                  <a:gd name="T44" fmla="*/ 426 w 677"/>
                  <a:gd name="T45" fmla="*/ 112 h 210"/>
                  <a:gd name="T46" fmla="*/ 452 w 677"/>
                  <a:gd name="T47" fmla="*/ 117 h 210"/>
                  <a:gd name="T48" fmla="*/ 476 w 677"/>
                  <a:gd name="T49" fmla="*/ 141 h 210"/>
                  <a:gd name="T50" fmla="*/ 487 w 677"/>
                  <a:gd name="T51" fmla="*/ 120 h 210"/>
                  <a:gd name="T52" fmla="*/ 558 w 677"/>
                  <a:gd name="T53" fmla="*/ 87 h 210"/>
                  <a:gd name="T54" fmla="*/ 592 w 677"/>
                  <a:gd name="T55" fmla="*/ 90 h 210"/>
                  <a:gd name="T56" fmla="*/ 610 w 677"/>
                  <a:gd name="T57" fmla="*/ 76 h 210"/>
                  <a:gd name="T58" fmla="*/ 631 w 677"/>
                  <a:gd name="T59" fmla="*/ 80 h 210"/>
                  <a:gd name="T60" fmla="*/ 677 w 677"/>
                  <a:gd name="T61" fmla="*/ 69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77" h="210">
                    <a:moveTo>
                      <a:pt x="0" y="11"/>
                    </a:moveTo>
                    <a:lnTo>
                      <a:pt x="53" y="0"/>
                    </a:lnTo>
                    <a:lnTo>
                      <a:pt x="54" y="12"/>
                    </a:lnTo>
                    <a:lnTo>
                      <a:pt x="22" y="35"/>
                    </a:lnTo>
                    <a:lnTo>
                      <a:pt x="47" y="73"/>
                    </a:lnTo>
                    <a:lnTo>
                      <a:pt x="88" y="90"/>
                    </a:lnTo>
                    <a:lnTo>
                      <a:pt x="103" y="116"/>
                    </a:lnTo>
                    <a:lnTo>
                      <a:pt x="119" y="135"/>
                    </a:lnTo>
                    <a:lnTo>
                      <a:pt x="153" y="138"/>
                    </a:lnTo>
                    <a:lnTo>
                      <a:pt x="165" y="123"/>
                    </a:lnTo>
                    <a:lnTo>
                      <a:pt x="191" y="113"/>
                    </a:lnTo>
                    <a:lnTo>
                      <a:pt x="193" y="141"/>
                    </a:lnTo>
                    <a:lnTo>
                      <a:pt x="184" y="175"/>
                    </a:lnTo>
                    <a:lnTo>
                      <a:pt x="218" y="191"/>
                    </a:lnTo>
                    <a:lnTo>
                      <a:pt x="241" y="210"/>
                    </a:lnTo>
                    <a:lnTo>
                      <a:pt x="316" y="163"/>
                    </a:lnTo>
                    <a:lnTo>
                      <a:pt x="341" y="133"/>
                    </a:lnTo>
                    <a:lnTo>
                      <a:pt x="368" y="144"/>
                    </a:lnTo>
                    <a:lnTo>
                      <a:pt x="385" y="177"/>
                    </a:lnTo>
                    <a:lnTo>
                      <a:pt x="399" y="188"/>
                    </a:lnTo>
                    <a:lnTo>
                      <a:pt x="430" y="165"/>
                    </a:lnTo>
                    <a:lnTo>
                      <a:pt x="414" y="133"/>
                    </a:lnTo>
                    <a:lnTo>
                      <a:pt x="426" y="112"/>
                    </a:lnTo>
                    <a:lnTo>
                      <a:pt x="452" y="117"/>
                    </a:lnTo>
                    <a:lnTo>
                      <a:pt x="476" y="141"/>
                    </a:lnTo>
                    <a:lnTo>
                      <a:pt x="487" y="120"/>
                    </a:lnTo>
                    <a:lnTo>
                      <a:pt x="558" y="87"/>
                    </a:lnTo>
                    <a:lnTo>
                      <a:pt x="592" y="90"/>
                    </a:lnTo>
                    <a:lnTo>
                      <a:pt x="610" y="76"/>
                    </a:lnTo>
                    <a:lnTo>
                      <a:pt x="631" y="80"/>
                    </a:lnTo>
                    <a:lnTo>
                      <a:pt x="677" y="6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532">
                <a:extLst>
                  <a:ext uri="{FF2B5EF4-FFF2-40B4-BE49-F238E27FC236}">
                    <a16:creationId xmlns:a16="http://schemas.microsoft.com/office/drawing/2014/main" id="{37D1674B-727C-3F27-EDF0-4B4A74BC7D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8" y="2698"/>
                <a:ext cx="55" cy="107"/>
              </a:xfrm>
              <a:custGeom>
                <a:avLst/>
                <a:gdLst>
                  <a:gd name="T0" fmla="*/ 164 w 164"/>
                  <a:gd name="T1" fmla="*/ 321 h 321"/>
                  <a:gd name="T2" fmla="*/ 117 w 164"/>
                  <a:gd name="T3" fmla="*/ 319 h 321"/>
                  <a:gd name="T4" fmla="*/ 139 w 164"/>
                  <a:gd name="T5" fmla="*/ 269 h 321"/>
                  <a:gd name="T6" fmla="*/ 118 w 164"/>
                  <a:gd name="T7" fmla="*/ 258 h 321"/>
                  <a:gd name="T8" fmla="*/ 131 w 164"/>
                  <a:gd name="T9" fmla="*/ 250 h 321"/>
                  <a:gd name="T10" fmla="*/ 108 w 164"/>
                  <a:gd name="T11" fmla="*/ 219 h 321"/>
                  <a:gd name="T12" fmla="*/ 118 w 164"/>
                  <a:gd name="T13" fmla="*/ 191 h 321"/>
                  <a:gd name="T14" fmla="*/ 89 w 164"/>
                  <a:gd name="T15" fmla="*/ 167 h 321"/>
                  <a:gd name="T16" fmla="*/ 76 w 164"/>
                  <a:gd name="T17" fmla="*/ 168 h 321"/>
                  <a:gd name="T18" fmla="*/ 48 w 164"/>
                  <a:gd name="T19" fmla="*/ 150 h 321"/>
                  <a:gd name="T20" fmla="*/ 15 w 164"/>
                  <a:gd name="T21" fmla="*/ 161 h 321"/>
                  <a:gd name="T22" fmla="*/ 7 w 164"/>
                  <a:gd name="T23" fmla="*/ 148 h 321"/>
                  <a:gd name="T24" fmla="*/ 13 w 164"/>
                  <a:gd name="T25" fmla="*/ 133 h 321"/>
                  <a:gd name="T26" fmla="*/ 61 w 164"/>
                  <a:gd name="T27" fmla="*/ 83 h 321"/>
                  <a:gd name="T28" fmla="*/ 57 w 164"/>
                  <a:gd name="T29" fmla="*/ 42 h 321"/>
                  <a:gd name="T30" fmla="*/ 77 w 164"/>
                  <a:gd name="T31" fmla="*/ 40 h 321"/>
                  <a:gd name="T32" fmla="*/ 90 w 164"/>
                  <a:gd name="T33" fmla="*/ 26 h 321"/>
                  <a:gd name="T34" fmla="*/ 61 w 164"/>
                  <a:gd name="T35" fmla="*/ 15 h 321"/>
                  <a:gd name="T36" fmla="*/ 10 w 164"/>
                  <a:gd name="T37" fmla="*/ 33 h 321"/>
                  <a:gd name="T38" fmla="*/ 7 w 164"/>
                  <a:gd name="T39" fmla="*/ 0 h 321"/>
                  <a:gd name="T40" fmla="*/ 0 w 164"/>
                  <a:gd name="T41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4" h="321">
                    <a:moveTo>
                      <a:pt x="164" y="321"/>
                    </a:moveTo>
                    <a:lnTo>
                      <a:pt x="117" y="319"/>
                    </a:lnTo>
                    <a:lnTo>
                      <a:pt x="139" y="269"/>
                    </a:lnTo>
                    <a:lnTo>
                      <a:pt x="118" y="258"/>
                    </a:lnTo>
                    <a:lnTo>
                      <a:pt x="131" y="250"/>
                    </a:lnTo>
                    <a:lnTo>
                      <a:pt x="108" y="219"/>
                    </a:lnTo>
                    <a:lnTo>
                      <a:pt x="118" y="191"/>
                    </a:lnTo>
                    <a:lnTo>
                      <a:pt x="89" y="167"/>
                    </a:lnTo>
                    <a:lnTo>
                      <a:pt x="76" y="168"/>
                    </a:lnTo>
                    <a:lnTo>
                      <a:pt x="48" y="150"/>
                    </a:lnTo>
                    <a:lnTo>
                      <a:pt x="15" y="161"/>
                    </a:lnTo>
                    <a:lnTo>
                      <a:pt x="7" y="148"/>
                    </a:lnTo>
                    <a:lnTo>
                      <a:pt x="13" y="133"/>
                    </a:lnTo>
                    <a:lnTo>
                      <a:pt x="61" y="83"/>
                    </a:lnTo>
                    <a:lnTo>
                      <a:pt x="57" y="42"/>
                    </a:lnTo>
                    <a:lnTo>
                      <a:pt x="77" y="40"/>
                    </a:lnTo>
                    <a:lnTo>
                      <a:pt x="90" y="26"/>
                    </a:lnTo>
                    <a:lnTo>
                      <a:pt x="61" y="15"/>
                    </a:lnTo>
                    <a:lnTo>
                      <a:pt x="10" y="33"/>
                    </a:lnTo>
                    <a:lnTo>
                      <a:pt x="7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533">
                <a:extLst>
                  <a:ext uri="{FF2B5EF4-FFF2-40B4-BE49-F238E27FC236}">
                    <a16:creationId xmlns:a16="http://schemas.microsoft.com/office/drawing/2014/main" id="{B8B2D7B1-D7A3-BF5C-0625-B25E67B7AB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" y="2668"/>
                <a:ext cx="126" cy="92"/>
              </a:xfrm>
              <a:custGeom>
                <a:avLst/>
                <a:gdLst>
                  <a:gd name="T0" fmla="*/ 376 w 376"/>
                  <a:gd name="T1" fmla="*/ 13 h 275"/>
                  <a:gd name="T2" fmla="*/ 355 w 376"/>
                  <a:gd name="T3" fmla="*/ 16 h 275"/>
                  <a:gd name="T4" fmla="*/ 307 w 376"/>
                  <a:gd name="T5" fmla="*/ 0 h 275"/>
                  <a:gd name="T6" fmla="*/ 301 w 376"/>
                  <a:gd name="T7" fmla="*/ 7 h 275"/>
                  <a:gd name="T8" fmla="*/ 315 w 376"/>
                  <a:gd name="T9" fmla="*/ 20 h 275"/>
                  <a:gd name="T10" fmla="*/ 309 w 376"/>
                  <a:gd name="T11" fmla="*/ 27 h 275"/>
                  <a:gd name="T12" fmla="*/ 248 w 376"/>
                  <a:gd name="T13" fmla="*/ 19 h 275"/>
                  <a:gd name="T14" fmla="*/ 252 w 376"/>
                  <a:gd name="T15" fmla="*/ 59 h 275"/>
                  <a:gd name="T16" fmla="*/ 224 w 376"/>
                  <a:gd name="T17" fmla="*/ 41 h 275"/>
                  <a:gd name="T18" fmla="*/ 206 w 376"/>
                  <a:gd name="T19" fmla="*/ 69 h 275"/>
                  <a:gd name="T20" fmla="*/ 171 w 376"/>
                  <a:gd name="T21" fmla="*/ 52 h 275"/>
                  <a:gd name="T22" fmla="*/ 104 w 376"/>
                  <a:gd name="T23" fmla="*/ 46 h 275"/>
                  <a:gd name="T24" fmla="*/ 97 w 376"/>
                  <a:gd name="T25" fmla="*/ 60 h 275"/>
                  <a:gd name="T26" fmla="*/ 106 w 376"/>
                  <a:gd name="T27" fmla="*/ 79 h 275"/>
                  <a:gd name="T28" fmla="*/ 101 w 376"/>
                  <a:gd name="T29" fmla="*/ 100 h 275"/>
                  <a:gd name="T30" fmla="*/ 115 w 376"/>
                  <a:gd name="T31" fmla="*/ 105 h 275"/>
                  <a:gd name="T32" fmla="*/ 137 w 376"/>
                  <a:gd name="T33" fmla="*/ 123 h 275"/>
                  <a:gd name="T34" fmla="*/ 126 w 376"/>
                  <a:gd name="T35" fmla="*/ 150 h 275"/>
                  <a:gd name="T36" fmla="*/ 94 w 376"/>
                  <a:gd name="T37" fmla="*/ 167 h 275"/>
                  <a:gd name="T38" fmla="*/ 96 w 376"/>
                  <a:gd name="T39" fmla="*/ 187 h 275"/>
                  <a:gd name="T40" fmla="*/ 76 w 376"/>
                  <a:gd name="T41" fmla="*/ 189 h 275"/>
                  <a:gd name="T42" fmla="*/ 66 w 376"/>
                  <a:gd name="T43" fmla="*/ 223 h 275"/>
                  <a:gd name="T44" fmla="*/ 19 w 376"/>
                  <a:gd name="T45" fmla="*/ 221 h 275"/>
                  <a:gd name="T46" fmla="*/ 5 w 376"/>
                  <a:gd name="T47" fmla="*/ 230 h 275"/>
                  <a:gd name="T48" fmla="*/ 0 w 376"/>
                  <a:gd name="T49" fmla="*/ 237 h 275"/>
                  <a:gd name="T50" fmla="*/ 29 w 376"/>
                  <a:gd name="T51" fmla="*/ 254 h 275"/>
                  <a:gd name="T52" fmla="*/ 23 w 376"/>
                  <a:gd name="T53" fmla="*/ 267 h 275"/>
                  <a:gd name="T54" fmla="*/ 17 w 376"/>
                  <a:gd name="T55" fmla="*/ 27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76" h="275">
                    <a:moveTo>
                      <a:pt x="376" y="13"/>
                    </a:moveTo>
                    <a:lnTo>
                      <a:pt x="355" y="16"/>
                    </a:lnTo>
                    <a:lnTo>
                      <a:pt x="307" y="0"/>
                    </a:lnTo>
                    <a:lnTo>
                      <a:pt x="301" y="7"/>
                    </a:lnTo>
                    <a:lnTo>
                      <a:pt x="315" y="20"/>
                    </a:lnTo>
                    <a:lnTo>
                      <a:pt x="309" y="27"/>
                    </a:lnTo>
                    <a:lnTo>
                      <a:pt x="248" y="19"/>
                    </a:lnTo>
                    <a:lnTo>
                      <a:pt x="252" y="59"/>
                    </a:lnTo>
                    <a:lnTo>
                      <a:pt x="224" y="41"/>
                    </a:lnTo>
                    <a:lnTo>
                      <a:pt x="206" y="69"/>
                    </a:lnTo>
                    <a:lnTo>
                      <a:pt x="171" y="52"/>
                    </a:lnTo>
                    <a:lnTo>
                      <a:pt x="104" y="46"/>
                    </a:lnTo>
                    <a:lnTo>
                      <a:pt x="97" y="60"/>
                    </a:lnTo>
                    <a:lnTo>
                      <a:pt x="106" y="79"/>
                    </a:lnTo>
                    <a:lnTo>
                      <a:pt x="101" y="100"/>
                    </a:lnTo>
                    <a:lnTo>
                      <a:pt x="115" y="105"/>
                    </a:lnTo>
                    <a:lnTo>
                      <a:pt x="137" y="123"/>
                    </a:lnTo>
                    <a:lnTo>
                      <a:pt x="126" y="150"/>
                    </a:lnTo>
                    <a:lnTo>
                      <a:pt x="94" y="167"/>
                    </a:lnTo>
                    <a:lnTo>
                      <a:pt x="96" y="187"/>
                    </a:lnTo>
                    <a:lnTo>
                      <a:pt x="76" y="189"/>
                    </a:lnTo>
                    <a:lnTo>
                      <a:pt x="66" y="223"/>
                    </a:lnTo>
                    <a:lnTo>
                      <a:pt x="19" y="221"/>
                    </a:lnTo>
                    <a:lnTo>
                      <a:pt x="5" y="230"/>
                    </a:lnTo>
                    <a:lnTo>
                      <a:pt x="0" y="237"/>
                    </a:lnTo>
                    <a:lnTo>
                      <a:pt x="29" y="254"/>
                    </a:lnTo>
                    <a:lnTo>
                      <a:pt x="23" y="267"/>
                    </a:lnTo>
                    <a:lnTo>
                      <a:pt x="17" y="27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534">
                <a:extLst>
                  <a:ext uri="{FF2B5EF4-FFF2-40B4-BE49-F238E27FC236}">
                    <a16:creationId xmlns:a16="http://schemas.microsoft.com/office/drawing/2014/main" id="{3258C44C-9ABC-67F4-0EF9-245BF5F56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3" y="2760"/>
                <a:ext cx="170" cy="54"/>
              </a:xfrm>
              <a:custGeom>
                <a:avLst/>
                <a:gdLst>
                  <a:gd name="T0" fmla="*/ 511 w 511"/>
                  <a:gd name="T1" fmla="*/ 0 h 161"/>
                  <a:gd name="T2" fmla="*/ 491 w 511"/>
                  <a:gd name="T3" fmla="*/ 2 h 161"/>
                  <a:gd name="T4" fmla="*/ 459 w 511"/>
                  <a:gd name="T5" fmla="*/ 25 h 161"/>
                  <a:gd name="T6" fmla="*/ 438 w 511"/>
                  <a:gd name="T7" fmla="*/ 14 h 161"/>
                  <a:gd name="T8" fmla="*/ 415 w 511"/>
                  <a:gd name="T9" fmla="*/ 49 h 161"/>
                  <a:gd name="T10" fmla="*/ 347 w 511"/>
                  <a:gd name="T11" fmla="*/ 36 h 161"/>
                  <a:gd name="T12" fmla="*/ 340 w 511"/>
                  <a:gd name="T13" fmla="*/ 43 h 161"/>
                  <a:gd name="T14" fmla="*/ 336 w 511"/>
                  <a:gd name="T15" fmla="*/ 70 h 161"/>
                  <a:gd name="T16" fmla="*/ 309 w 511"/>
                  <a:gd name="T17" fmla="*/ 66 h 161"/>
                  <a:gd name="T18" fmla="*/ 290 w 511"/>
                  <a:gd name="T19" fmla="*/ 75 h 161"/>
                  <a:gd name="T20" fmla="*/ 304 w 511"/>
                  <a:gd name="T21" fmla="*/ 86 h 161"/>
                  <a:gd name="T22" fmla="*/ 332 w 511"/>
                  <a:gd name="T23" fmla="*/ 91 h 161"/>
                  <a:gd name="T24" fmla="*/ 333 w 511"/>
                  <a:gd name="T25" fmla="*/ 111 h 161"/>
                  <a:gd name="T26" fmla="*/ 275 w 511"/>
                  <a:gd name="T27" fmla="*/ 130 h 161"/>
                  <a:gd name="T28" fmla="*/ 262 w 511"/>
                  <a:gd name="T29" fmla="*/ 144 h 161"/>
                  <a:gd name="T30" fmla="*/ 224 w 511"/>
                  <a:gd name="T31" fmla="*/ 161 h 161"/>
                  <a:gd name="T32" fmla="*/ 217 w 511"/>
                  <a:gd name="T33" fmla="*/ 155 h 161"/>
                  <a:gd name="T34" fmla="*/ 216 w 511"/>
                  <a:gd name="T35" fmla="*/ 141 h 161"/>
                  <a:gd name="T36" fmla="*/ 165 w 511"/>
                  <a:gd name="T37" fmla="*/ 106 h 161"/>
                  <a:gd name="T38" fmla="*/ 134 w 511"/>
                  <a:gd name="T39" fmla="*/ 122 h 161"/>
                  <a:gd name="T40" fmla="*/ 111 w 511"/>
                  <a:gd name="T41" fmla="*/ 111 h 161"/>
                  <a:gd name="T42" fmla="*/ 86 w 511"/>
                  <a:gd name="T43" fmla="*/ 120 h 161"/>
                  <a:gd name="T44" fmla="*/ 0 w 511"/>
                  <a:gd name="T45" fmla="*/ 13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11" h="161">
                    <a:moveTo>
                      <a:pt x="511" y="0"/>
                    </a:moveTo>
                    <a:lnTo>
                      <a:pt x="491" y="2"/>
                    </a:lnTo>
                    <a:lnTo>
                      <a:pt x="459" y="25"/>
                    </a:lnTo>
                    <a:lnTo>
                      <a:pt x="438" y="14"/>
                    </a:lnTo>
                    <a:lnTo>
                      <a:pt x="415" y="49"/>
                    </a:lnTo>
                    <a:lnTo>
                      <a:pt x="347" y="36"/>
                    </a:lnTo>
                    <a:lnTo>
                      <a:pt x="340" y="43"/>
                    </a:lnTo>
                    <a:lnTo>
                      <a:pt x="336" y="70"/>
                    </a:lnTo>
                    <a:lnTo>
                      <a:pt x="309" y="66"/>
                    </a:lnTo>
                    <a:lnTo>
                      <a:pt x="290" y="75"/>
                    </a:lnTo>
                    <a:lnTo>
                      <a:pt x="304" y="86"/>
                    </a:lnTo>
                    <a:lnTo>
                      <a:pt x="332" y="91"/>
                    </a:lnTo>
                    <a:lnTo>
                      <a:pt x="333" y="111"/>
                    </a:lnTo>
                    <a:lnTo>
                      <a:pt x="275" y="130"/>
                    </a:lnTo>
                    <a:lnTo>
                      <a:pt x="262" y="144"/>
                    </a:lnTo>
                    <a:lnTo>
                      <a:pt x="224" y="161"/>
                    </a:lnTo>
                    <a:lnTo>
                      <a:pt x="217" y="155"/>
                    </a:lnTo>
                    <a:lnTo>
                      <a:pt x="216" y="141"/>
                    </a:lnTo>
                    <a:lnTo>
                      <a:pt x="165" y="106"/>
                    </a:lnTo>
                    <a:lnTo>
                      <a:pt x="134" y="122"/>
                    </a:lnTo>
                    <a:lnTo>
                      <a:pt x="111" y="111"/>
                    </a:lnTo>
                    <a:lnTo>
                      <a:pt x="86" y="120"/>
                    </a:lnTo>
                    <a:lnTo>
                      <a:pt x="0" y="13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535">
                <a:extLst>
                  <a:ext uri="{FF2B5EF4-FFF2-40B4-BE49-F238E27FC236}">
                    <a16:creationId xmlns:a16="http://schemas.microsoft.com/office/drawing/2014/main" id="{32B7A86C-EEC3-6A61-CA74-989E09A7D9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2760"/>
                <a:ext cx="136" cy="187"/>
              </a:xfrm>
              <a:custGeom>
                <a:avLst/>
                <a:gdLst>
                  <a:gd name="T0" fmla="*/ 10 w 410"/>
                  <a:gd name="T1" fmla="*/ 0 h 562"/>
                  <a:gd name="T2" fmla="*/ 0 w 410"/>
                  <a:gd name="T3" fmla="*/ 35 h 562"/>
                  <a:gd name="T4" fmla="*/ 16 w 410"/>
                  <a:gd name="T5" fmla="*/ 66 h 562"/>
                  <a:gd name="T6" fmla="*/ 31 w 410"/>
                  <a:gd name="T7" fmla="*/ 85 h 562"/>
                  <a:gd name="T8" fmla="*/ 33 w 410"/>
                  <a:gd name="T9" fmla="*/ 112 h 562"/>
                  <a:gd name="T10" fmla="*/ 76 w 410"/>
                  <a:gd name="T11" fmla="*/ 141 h 562"/>
                  <a:gd name="T12" fmla="*/ 88 w 410"/>
                  <a:gd name="T13" fmla="*/ 194 h 562"/>
                  <a:gd name="T14" fmla="*/ 125 w 410"/>
                  <a:gd name="T15" fmla="*/ 224 h 562"/>
                  <a:gd name="T16" fmla="*/ 120 w 410"/>
                  <a:gd name="T17" fmla="*/ 238 h 562"/>
                  <a:gd name="T18" fmla="*/ 101 w 410"/>
                  <a:gd name="T19" fmla="*/ 253 h 562"/>
                  <a:gd name="T20" fmla="*/ 143 w 410"/>
                  <a:gd name="T21" fmla="*/ 276 h 562"/>
                  <a:gd name="T22" fmla="*/ 145 w 410"/>
                  <a:gd name="T23" fmla="*/ 296 h 562"/>
                  <a:gd name="T24" fmla="*/ 120 w 410"/>
                  <a:gd name="T25" fmla="*/ 312 h 562"/>
                  <a:gd name="T26" fmla="*/ 121 w 410"/>
                  <a:gd name="T27" fmla="*/ 332 h 562"/>
                  <a:gd name="T28" fmla="*/ 200 w 410"/>
                  <a:gd name="T29" fmla="*/ 385 h 562"/>
                  <a:gd name="T30" fmla="*/ 235 w 410"/>
                  <a:gd name="T31" fmla="*/ 395 h 562"/>
                  <a:gd name="T32" fmla="*/ 274 w 410"/>
                  <a:gd name="T33" fmla="*/ 458 h 562"/>
                  <a:gd name="T34" fmla="*/ 303 w 410"/>
                  <a:gd name="T35" fmla="*/ 483 h 562"/>
                  <a:gd name="T36" fmla="*/ 366 w 410"/>
                  <a:gd name="T37" fmla="*/ 510 h 562"/>
                  <a:gd name="T38" fmla="*/ 379 w 410"/>
                  <a:gd name="T39" fmla="*/ 503 h 562"/>
                  <a:gd name="T40" fmla="*/ 390 w 410"/>
                  <a:gd name="T41" fmla="*/ 482 h 562"/>
                  <a:gd name="T42" fmla="*/ 410 w 410"/>
                  <a:gd name="T43" fmla="*/ 479 h 562"/>
                  <a:gd name="T44" fmla="*/ 405 w 410"/>
                  <a:gd name="T45" fmla="*/ 507 h 562"/>
                  <a:gd name="T46" fmla="*/ 389 w 410"/>
                  <a:gd name="T47" fmla="*/ 535 h 562"/>
                  <a:gd name="T48" fmla="*/ 398 w 410"/>
                  <a:gd name="T49" fmla="*/ 562 h 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10" h="562">
                    <a:moveTo>
                      <a:pt x="10" y="0"/>
                    </a:moveTo>
                    <a:lnTo>
                      <a:pt x="0" y="35"/>
                    </a:lnTo>
                    <a:lnTo>
                      <a:pt x="16" y="66"/>
                    </a:lnTo>
                    <a:lnTo>
                      <a:pt x="31" y="85"/>
                    </a:lnTo>
                    <a:lnTo>
                      <a:pt x="33" y="112"/>
                    </a:lnTo>
                    <a:lnTo>
                      <a:pt x="76" y="141"/>
                    </a:lnTo>
                    <a:lnTo>
                      <a:pt x="88" y="194"/>
                    </a:lnTo>
                    <a:lnTo>
                      <a:pt x="125" y="224"/>
                    </a:lnTo>
                    <a:lnTo>
                      <a:pt x="120" y="238"/>
                    </a:lnTo>
                    <a:lnTo>
                      <a:pt x="101" y="253"/>
                    </a:lnTo>
                    <a:lnTo>
                      <a:pt x="143" y="276"/>
                    </a:lnTo>
                    <a:lnTo>
                      <a:pt x="145" y="296"/>
                    </a:lnTo>
                    <a:lnTo>
                      <a:pt x="120" y="312"/>
                    </a:lnTo>
                    <a:lnTo>
                      <a:pt x="121" y="332"/>
                    </a:lnTo>
                    <a:lnTo>
                      <a:pt x="200" y="385"/>
                    </a:lnTo>
                    <a:lnTo>
                      <a:pt x="235" y="395"/>
                    </a:lnTo>
                    <a:lnTo>
                      <a:pt x="274" y="458"/>
                    </a:lnTo>
                    <a:lnTo>
                      <a:pt x="303" y="483"/>
                    </a:lnTo>
                    <a:lnTo>
                      <a:pt x="366" y="510"/>
                    </a:lnTo>
                    <a:lnTo>
                      <a:pt x="379" y="503"/>
                    </a:lnTo>
                    <a:lnTo>
                      <a:pt x="390" y="482"/>
                    </a:lnTo>
                    <a:lnTo>
                      <a:pt x="410" y="479"/>
                    </a:lnTo>
                    <a:lnTo>
                      <a:pt x="405" y="507"/>
                    </a:lnTo>
                    <a:lnTo>
                      <a:pt x="389" y="535"/>
                    </a:lnTo>
                    <a:lnTo>
                      <a:pt x="398" y="56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Line 536">
                <a:extLst>
                  <a:ext uri="{FF2B5EF4-FFF2-40B4-BE49-F238E27FC236}">
                    <a16:creationId xmlns:a16="http://schemas.microsoft.com/office/drawing/2014/main" id="{B2CA2A60-CEB2-8796-A0DF-881021E8BD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86" y="2417"/>
                <a:ext cx="18" cy="25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Line 537">
                <a:extLst>
                  <a:ext uri="{FF2B5EF4-FFF2-40B4-BE49-F238E27FC236}">
                    <a16:creationId xmlns:a16="http://schemas.microsoft.com/office/drawing/2014/main" id="{34C9AFC1-20DD-7E66-9B82-608543B370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191" y="2425"/>
                <a:ext cx="13" cy="17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538">
                <a:extLst>
                  <a:ext uri="{FF2B5EF4-FFF2-40B4-BE49-F238E27FC236}">
                    <a16:creationId xmlns:a16="http://schemas.microsoft.com/office/drawing/2014/main" id="{2B758327-32BB-9768-C041-4AE9B9C313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8" y="2213"/>
                <a:ext cx="72" cy="145"/>
              </a:xfrm>
              <a:custGeom>
                <a:avLst/>
                <a:gdLst>
                  <a:gd name="T0" fmla="*/ 216 w 216"/>
                  <a:gd name="T1" fmla="*/ 436 h 436"/>
                  <a:gd name="T2" fmla="*/ 207 w 216"/>
                  <a:gd name="T3" fmla="*/ 423 h 436"/>
                  <a:gd name="T4" fmla="*/ 213 w 216"/>
                  <a:gd name="T5" fmla="*/ 402 h 436"/>
                  <a:gd name="T6" fmla="*/ 168 w 216"/>
                  <a:gd name="T7" fmla="*/ 366 h 436"/>
                  <a:gd name="T8" fmla="*/ 172 w 216"/>
                  <a:gd name="T9" fmla="*/ 319 h 436"/>
                  <a:gd name="T10" fmla="*/ 163 w 216"/>
                  <a:gd name="T11" fmla="*/ 300 h 436"/>
                  <a:gd name="T12" fmla="*/ 188 w 216"/>
                  <a:gd name="T13" fmla="*/ 291 h 436"/>
                  <a:gd name="T14" fmla="*/ 201 w 216"/>
                  <a:gd name="T15" fmla="*/ 277 h 436"/>
                  <a:gd name="T16" fmla="*/ 152 w 216"/>
                  <a:gd name="T17" fmla="*/ 254 h 436"/>
                  <a:gd name="T18" fmla="*/ 134 w 216"/>
                  <a:gd name="T19" fmla="*/ 208 h 436"/>
                  <a:gd name="T20" fmla="*/ 137 w 216"/>
                  <a:gd name="T21" fmla="*/ 168 h 436"/>
                  <a:gd name="T22" fmla="*/ 115 w 216"/>
                  <a:gd name="T23" fmla="*/ 143 h 436"/>
                  <a:gd name="T24" fmla="*/ 97 w 216"/>
                  <a:gd name="T25" fmla="*/ 91 h 436"/>
                  <a:gd name="T26" fmla="*/ 63 w 216"/>
                  <a:gd name="T27" fmla="*/ 88 h 436"/>
                  <a:gd name="T28" fmla="*/ 47 w 216"/>
                  <a:gd name="T29" fmla="*/ 69 h 436"/>
                  <a:gd name="T30" fmla="*/ 0 w 216"/>
                  <a:gd name="T31" fmla="*/ 67 h 436"/>
                  <a:gd name="T32" fmla="*/ 9 w 216"/>
                  <a:gd name="T33" fmla="*/ 20 h 436"/>
                  <a:gd name="T34" fmla="*/ 1 w 216"/>
                  <a:gd name="T35" fmla="*/ 0 h 4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16" h="436">
                    <a:moveTo>
                      <a:pt x="216" y="436"/>
                    </a:moveTo>
                    <a:lnTo>
                      <a:pt x="207" y="423"/>
                    </a:lnTo>
                    <a:lnTo>
                      <a:pt x="213" y="402"/>
                    </a:lnTo>
                    <a:lnTo>
                      <a:pt x="168" y="366"/>
                    </a:lnTo>
                    <a:lnTo>
                      <a:pt x="172" y="319"/>
                    </a:lnTo>
                    <a:lnTo>
                      <a:pt x="163" y="300"/>
                    </a:lnTo>
                    <a:lnTo>
                      <a:pt x="188" y="291"/>
                    </a:lnTo>
                    <a:lnTo>
                      <a:pt x="201" y="277"/>
                    </a:lnTo>
                    <a:lnTo>
                      <a:pt x="152" y="254"/>
                    </a:lnTo>
                    <a:lnTo>
                      <a:pt x="134" y="208"/>
                    </a:lnTo>
                    <a:lnTo>
                      <a:pt x="137" y="168"/>
                    </a:lnTo>
                    <a:lnTo>
                      <a:pt x="115" y="143"/>
                    </a:lnTo>
                    <a:lnTo>
                      <a:pt x="97" y="91"/>
                    </a:lnTo>
                    <a:lnTo>
                      <a:pt x="63" y="88"/>
                    </a:lnTo>
                    <a:lnTo>
                      <a:pt x="47" y="69"/>
                    </a:lnTo>
                    <a:lnTo>
                      <a:pt x="0" y="67"/>
                    </a:lnTo>
                    <a:lnTo>
                      <a:pt x="9" y="20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539">
                <a:extLst>
                  <a:ext uri="{FF2B5EF4-FFF2-40B4-BE49-F238E27FC236}">
                    <a16:creationId xmlns:a16="http://schemas.microsoft.com/office/drawing/2014/main" id="{81807D03-2830-38AF-75B3-C12DCEF7B9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7" y="2163"/>
                <a:ext cx="162" cy="74"/>
              </a:xfrm>
              <a:custGeom>
                <a:avLst/>
                <a:gdLst>
                  <a:gd name="T0" fmla="*/ 484 w 484"/>
                  <a:gd name="T1" fmla="*/ 150 h 223"/>
                  <a:gd name="T2" fmla="*/ 459 w 484"/>
                  <a:gd name="T3" fmla="*/ 172 h 223"/>
                  <a:gd name="T4" fmla="*/ 449 w 484"/>
                  <a:gd name="T5" fmla="*/ 207 h 223"/>
                  <a:gd name="T6" fmla="*/ 410 w 484"/>
                  <a:gd name="T7" fmla="*/ 223 h 223"/>
                  <a:gd name="T8" fmla="*/ 360 w 484"/>
                  <a:gd name="T9" fmla="*/ 195 h 223"/>
                  <a:gd name="T10" fmla="*/ 346 w 484"/>
                  <a:gd name="T11" fmla="*/ 176 h 223"/>
                  <a:gd name="T12" fmla="*/ 335 w 484"/>
                  <a:gd name="T13" fmla="*/ 137 h 223"/>
                  <a:gd name="T14" fmla="*/ 313 w 484"/>
                  <a:gd name="T15" fmla="*/ 119 h 223"/>
                  <a:gd name="T16" fmla="*/ 293 w 484"/>
                  <a:gd name="T17" fmla="*/ 120 h 223"/>
                  <a:gd name="T18" fmla="*/ 251 w 484"/>
                  <a:gd name="T19" fmla="*/ 98 h 223"/>
                  <a:gd name="T20" fmla="*/ 226 w 484"/>
                  <a:gd name="T21" fmla="*/ 114 h 223"/>
                  <a:gd name="T22" fmla="*/ 191 w 484"/>
                  <a:gd name="T23" fmla="*/ 103 h 223"/>
                  <a:gd name="T24" fmla="*/ 172 w 484"/>
                  <a:gd name="T25" fmla="*/ 112 h 223"/>
                  <a:gd name="T26" fmla="*/ 156 w 484"/>
                  <a:gd name="T27" fmla="*/ 93 h 223"/>
                  <a:gd name="T28" fmla="*/ 142 w 484"/>
                  <a:gd name="T29" fmla="*/ 87 h 223"/>
                  <a:gd name="T30" fmla="*/ 146 w 484"/>
                  <a:gd name="T31" fmla="*/ 54 h 223"/>
                  <a:gd name="T32" fmla="*/ 98 w 484"/>
                  <a:gd name="T33" fmla="*/ 38 h 223"/>
                  <a:gd name="T34" fmla="*/ 96 w 484"/>
                  <a:gd name="T35" fmla="*/ 18 h 223"/>
                  <a:gd name="T36" fmla="*/ 71 w 484"/>
                  <a:gd name="T37" fmla="*/ 34 h 223"/>
                  <a:gd name="T38" fmla="*/ 49 w 484"/>
                  <a:gd name="T39" fmla="*/ 22 h 223"/>
                  <a:gd name="T40" fmla="*/ 28 w 484"/>
                  <a:gd name="T41" fmla="*/ 18 h 223"/>
                  <a:gd name="T42" fmla="*/ 27 w 484"/>
                  <a:gd name="T43" fmla="*/ 4 h 223"/>
                  <a:gd name="T44" fmla="*/ 0 w 484"/>
                  <a:gd name="T45" fmla="*/ 0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84" h="223">
                    <a:moveTo>
                      <a:pt x="484" y="150"/>
                    </a:moveTo>
                    <a:lnTo>
                      <a:pt x="459" y="172"/>
                    </a:lnTo>
                    <a:lnTo>
                      <a:pt x="449" y="207"/>
                    </a:lnTo>
                    <a:lnTo>
                      <a:pt x="410" y="223"/>
                    </a:lnTo>
                    <a:lnTo>
                      <a:pt x="360" y="195"/>
                    </a:lnTo>
                    <a:lnTo>
                      <a:pt x="346" y="176"/>
                    </a:lnTo>
                    <a:lnTo>
                      <a:pt x="335" y="137"/>
                    </a:lnTo>
                    <a:lnTo>
                      <a:pt x="313" y="119"/>
                    </a:lnTo>
                    <a:lnTo>
                      <a:pt x="293" y="120"/>
                    </a:lnTo>
                    <a:lnTo>
                      <a:pt x="251" y="98"/>
                    </a:lnTo>
                    <a:lnTo>
                      <a:pt x="226" y="114"/>
                    </a:lnTo>
                    <a:lnTo>
                      <a:pt x="191" y="103"/>
                    </a:lnTo>
                    <a:lnTo>
                      <a:pt x="172" y="112"/>
                    </a:lnTo>
                    <a:lnTo>
                      <a:pt x="156" y="93"/>
                    </a:lnTo>
                    <a:lnTo>
                      <a:pt x="142" y="87"/>
                    </a:lnTo>
                    <a:lnTo>
                      <a:pt x="146" y="54"/>
                    </a:lnTo>
                    <a:lnTo>
                      <a:pt x="98" y="38"/>
                    </a:lnTo>
                    <a:lnTo>
                      <a:pt x="96" y="18"/>
                    </a:lnTo>
                    <a:lnTo>
                      <a:pt x="71" y="34"/>
                    </a:lnTo>
                    <a:lnTo>
                      <a:pt x="49" y="22"/>
                    </a:lnTo>
                    <a:lnTo>
                      <a:pt x="28" y="18"/>
                    </a:lnTo>
                    <a:lnTo>
                      <a:pt x="27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540">
                <a:extLst>
                  <a:ext uri="{FF2B5EF4-FFF2-40B4-BE49-F238E27FC236}">
                    <a16:creationId xmlns:a16="http://schemas.microsoft.com/office/drawing/2014/main" id="{5628EC0F-B3CC-4B8F-DC09-3BD5F72458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4" y="2372"/>
                <a:ext cx="214" cy="123"/>
              </a:xfrm>
              <a:custGeom>
                <a:avLst/>
                <a:gdLst>
                  <a:gd name="T0" fmla="*/ 0 w 641"/>
                  <a:gd name="T1" fmla="*/ 369 h 369"/>
                  <a:gd name="T2" fmla="*/ 6 w 641"/>
                  <a:gd name="T3" fmla="*/ 362 h 369"/>
                  <a:gd name="T4" fmla="*/ 4 w 641"/>
                  <a:gd name="T5" fmla="*/ 342 h 369"/>
                  <a:gd name="T6" fmla="*/ 10 w 641"/>
                  <a:gd name="T7" fmla="*/ 328 h 369"/>
                  <a:gd name="T8" fmla="*/ 62 w 641"/>
                  <a:gd name="T9" fmla="*/ 310 h 369"/>
                  <a:gd name="T10" fmla="*/ 102 w 641"/>
                  <a:gd name="T11" fmla="*/ 306 h 369"/>
                  <a:gd name="T12" fmla="*/ 111 w 641"/>
                  <a:gd name="T13" fmla="*/ 332 h 369"/>
                  <a:gd name="T14" fmla="*/ 124 w 641"/>
                  <a:gd name="T15" fmla="*/ 337 h 369"/>
                  <a:gd name="T16" fmla="*/ 144 w 641"/>
                  <a:gd name="T17" fmla="*/ 329 h 369"/>
                  <a:gd name="T18" fmla="*/ 186 w 641"/>
                  <a:gd name="T19" fmla="*/ 339 h 369"/>
                  <a:gd name="T20" fmla="*/ 205 w 641"/>
                  <a:gd name="T21" fmla="*/ 330 h 369"/>
                  <a:gd name="T22" fmla="*/ 231 w 641"/>
                  <a:gd name="T23" fmla="*/ 328 h 369"/>
                  <a:gd name="T24" fmla="*/ 241 w 641"/>
                  <a:gd name="T25" fmla="*/ 287 h 369"/>
                  <a:gd name="T26" fmla="*/ 291 w 641"/>
                  <a:gd name="T27" fmla="*/ 248 h 369"/>
                  <a:gd name="T28" fmla="*/ 288 w 641"/>
                  <a:gd name="T29" fmla="*/ 208 h 369"/>
                  <a:gd name="T30" fmla="*/ 298 w 641"/>
                  <a:gd name="T31" fmla="*/ 180 h 369"/>
                  <a:gd name="T32" fmla="*/ 324 w 641"/>
                  <a:gd name="T33" fmla="*/ 165 h 369"/>
                  <a:gd name="T34" fmla="*/ 332 w 641"/>
                  <a:gd name="T35" fmla="*/ 110 h 369"/>
                  <a:gd name="T36" fmla="*/ 349 w 641"/>
                  <a:gd name="T37" fmla="*/ 81 h 369"/>
                  <a:gd name="T38" fmla="*/ 369 w 641"/>
                  <a:gd name="T39" fmla="*/ 73 h 369"/>
                  <a:gd name="T40" fmla="*/ 386 w 641"/>
                  <a:gd name="T41" fmla="*/ 44 h 369"/>
                  <a:gd name="T42" fmla="*/ 399 w 641"/>
                  <a:gd name="T43" fmla="*/ 37 h 369"/>
                  <a:gd name="T44" fmla="*/ 412 w 641"/>
                  <a:gd name="T45" fmla="*/ 36 h 369"/>
                  <a:gd name="T46" fmla="*/ 435 w 641"/>
                  <a:gd name="T47" fmla="*/ 0 h 369"/>
                  <a:gd name="T48" fmla="*/ 465 w 641"/>
                  <a:gd name="T49" fmla="*/ 24 h 369"/>
                  <a:gd name="T50" fmla="*/ 464 w 641"/>
                  <a:gd name="T51" fmla="*/ 91 h 369"/>
                  <a:gd name="T52" fmla="*/ 497 w 641"/>
                  <a:gd name="T53" fmla="*/ 75 h 369"/>
                  <a:gd name="T54" fmla="*/ 537 w 641"/>
                  <a:gd name="T55" fmla="*/ 78 h 369"/>
                  <a:gd name="T56" fmla="*/ 539 w 641"/>
                  <a:gd name="T57" fmla="*/ 98 h 369"/>
                  <a:gd name="T58" fmla="*/ 558 w 641"/>
                  <a:gd name="T59" fmla="*/ 162 h 369"/>
                  <a:gd name="T60" fmla="*/ 573 w 641"/>
                  <a:gd name="T61" fmla="*/ 175 h 369"/>
                  <a:gd name="T62" fmla="*/ 593 w 641"/>
                  <a:gd name="T63" fmla="*/ 167 h 369"/>
                  <a:gd name="T64" fmla="*/ 601 w 641"/>
                  <a:gd name="T65" fmla="*/ 186 h 369"/>
                  <a:gd name="T66" fmla="*/ 596 w 641"/>
                  <a:gd name="T67" fmla="*/ 199 h 369"/>
                  <a:gd name="T68" fmla="*/ 582 w 641"/>
                  <a:gd name="T69" fmla="*/ 201 h 369"/>
                  <a:gd name="T70" fmla="*/ 597 w 641"/>
                  <a:gd name="T71" fmla="*/ 219 h 369"/>
                  <a:gd name="T72" fmla="*/ 593 w 641"/>
                  <a:gd name="T73" fmla="*/ 240 h 369"/>
                  <a:gd name="T74" fmla="*/ 603 w 641"/>
                  <a:gd name="T75" fmla="*/ 279 h 369"/>
                  <a:gd name="T76" fmla="*/ 620 w 641"/>
                  <a:gd name="T77" fmla="*/ 318 h 369"/>
                  <a:gd name="T78" fmla="*/ 641 w 641"/>
                  <a:gd name="T79" fmla="*/ 336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41" h="369">
                    <a:moveTo>
                      <a:pt x="0" y="369"/>
                    </a:moveTo>
                    <a:lnTo>
                      <a:pt x="6" y="362"/>
                    </a:lnTo>
                    <a:lnTo>
                      <a:pt x="4" y="342"/>
                    </a:lnTo>
                    <a:lnTo>
                      <a:pt x="10" y="328"/>
                    </a:lnTo>
                    <a:lnTo>
                      <a:pt x="62" y="310"/>
                    </a:lnTo>
                    <a:lnTo>
                      <a:pt x="102" y="306"/>
                    </a:lnTo>
                    <a:lnTo>
                      <a:pt x="111" y="332"/>
                    </a:lnTo>
                    <a:lnTo>
                      <a:pt x="124" y="337"/>
                    </a:lnTo>
                    <a:lnTo>
                      <a:pt x="144" y="329"/>
                    </a:lnTo>
                    <a:lnTo>
                      <a:pt x="186" y="339"/>
                    </a:lnTo>
                    <a:lnTo>
                      <a:pt x="205" y="330"/>
                    </a:lnTo>
                    <a:lnTo>
                      <a:pt x="231" y="328"/>
                    </a:lnTo>
                    <a:lnTo>
                      <a:pt x="241" y="287"/>
                    </a:lnTo>
                    <a:lnTo>
                      <a:pt x="291" y="248"/>
                    </a:lnTo>
                    <a:lnTo>
                      <a:pt x="288" y="208"/>
                    </a:lnTo>
                    <a:lnTo>
                      <a:pt x="298" y="180"/>
                    </a:lnTo>
                    <a:lnTo>
                      <a:pt x="324" y="165"/>
                    </a:lnTo>
                    <a:lnTo>
                      <a:pt x="332" y="110"/>
                    </a:lnTo>
                    <a:lnTo>
                      <a:pt x="349" y="81"/>
                    </a:lnTo>
                    <a:lnTo>
                      <a:pt x="369" y="73"/>
                    </a:lnTo>
                    <a:lnTo>
                      <a:pt x="386" y="44"/>
                    </a:lnTo>
                    <a:lnTo>
                      <a:pt x="399" y="37"/>
                    </a:lnTo>
                    <a:lnTo>
                      <a:pt x="412" y="36"/>
                    </a:lnTo>
                    <a:lnTo>
                      <a:pt x="435" y="0"/>
                    </a:lnTo>
                    <a:lnTo>
                      <a:pt x="465" y="24"/>
                    </a:lnTo>
                    <a:lnTo>
                      <a:pt x="464" y="91"/>
                    </a:lnTo>
                    <a:lnTo>
                      <a:pt x="497" y="75"/>
                    </a:lnTo>
                    <a:lnTo>
                      <a:pt x="537" y="78"/>
                    </a:lnTo>
                    <a:lnTo>
                      <a:pt x="539" y="98"/>
                    </a:lnTo>
                    <a:lnTo>
                      <a:pt x="558" y="162"/>
                    </a:lnTo>
                    <a:lnTo>
                      <a:pt x="573" y="175"/>
                    </a:lnTo>
                    <a:lnTo>
                      <a:pt x="593" y="167"/>
                    </a:lnTo>
                    <a:lnTo>
                      <a:pt x="601" y="186"/>
                    </a:lnTo>
                    <a:lnTo>
                      <a:pt x="596" y="199"/>
                    </a:lnTo>
                    <a:lnTo>
                      <a:pt x="582" y="201"/>
                    </a:lnTo>
                    <a:lnTo>
                      <a:pt x="597" y="219"/>
                    </a:lnTo>
                    <a:lnTo>
                      <a:pt x="593" y="240"/>
                    </a:lnTo>
                    <a:lnTo>
                      <a:pt x="603" y="279"/>
                    </a:lnTo>
                    <a:lnTo>
                      <a:pt x="620" y="318"/>
                    </a:lnTo>
                    <a:lnTo>
                      <a:pt x="641" y="33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541">
                <a:extLst>
                  <a:ext uri="{FF2B5EF4-FFF2-40B4-BE49-F238E27FC236}">
                    <a16:creationId xmlns:a16="http://schemas.microsoft.com/office/drawing/2014/main" id="{9407E307-8F07-BD74-81EC-82036AAD72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2358"/>
                <a:ext cx="102" cy="126"/>
              </a:xfrm>
              <a:custGeom>
                <a:avLst/>
                <a:gdLst>
                  <a:gd name="T0" fmla="*/ 0 w 308"/>
                  <a:gd name="T1" fmla="*/ 377 h 377"/>
                  <a:gd name="T2" fmla="*/ 27 w 308"/>
                  <a:gd name="T3" fmla="*/ 302 h 377"/>
                  <a:gd name="T4" fmla="*/ 46 w 308"/>
                  <a:gd name="T5" fmla="*/ 293 h 377"/>
                  <a:gd name="T6" fmla="*/ 38 w 308"/>
                  <a:gd name="T7" fmla="*/ 273 h 377"/>
                  <a:gd name="T8" fmla="*/ 49 w 308"/>
                  <a:gd name="T9" fmla="*/ 246 h 377"/>
                  <a:gd name="T10" fmla="*/ 58 w 308"/>
                  <a:gd name="T11" fmla="*/ 197 h 377"/>
                  <a:gd name="T12" fmla="*/ 75 w 308"/>
                  <a:gd name="T13" fmla="*/ 162 h 377"/>
                  <a:gd name="T14" fmla="*/ 95 w 308"/>
                  <a:gd name="T15" fmla="*/ 160 h 377"/>
                  <a:gd name="T16" fmla="*/ 102 w 308"/>
                  <a:gd name="T17" fmla="*/ 99 h 377"/>
                  <a:gd name="T18" fmla="*/ 128 w 308"/>
                  <a:gd name="T19" fmla="*/ 83 h 377"/>
                  <a:gd name="T20" fmla="*/ 151 w 308"/>
                  <a:gd name="T21" fmla="*/ 115 h 377"/>
                  <a:gd name="T22" fmla="*/ 172 w 308"/>
                  <a:gd name="T23" fmla="*/ 127 h 377"/>
                  <a:gd name="T24" fmla="*/ 204 w 308"/>
                  <a:gd name="T25" fmla="*/ 103 h 377"/>
                  <a:gd name="T26" fmla="*/ 200 w 308"/>
                  <a:gd name="T27" fmla="*/ 77 h 377"/>
                  <a:gd name="T28" fmla="*/ 213 w 308"/>
                  <a:gd name="T29" fmla="*/ 62 h 377"/>
                  <a:gd name="T30" fmla="*/ 217 w 308"/>
                  <a:gd name="T31" fmla="*/ 42 h 377"/>
                  <a:gd name="T32" fmla="*/ 246 w 308"/>
                  <a:gd name="T33" fmla="*/ 53 h 377"/>
                  <a:gd name="T34" fmla="*/ 303 w 308"/>
                  <a:gd name="T35" fmla="*/ 21 h 377"/>
                  <a:gd name="T36" fmla="*/ 308 w 308"/>
                  <a:gd name="T37" fmla="*/ 0 h 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8" h="377">
                    <a:moveTo>
                      <a:pt x="0" y="377"/>
                    </a:moveTo>
                    <a:lnTo>
                      <a:pt x="27" y="302"/>
                    </a:lnTo>
                    <a:lnTo>
                      <a:pt x="46" y="293"/>
                    </a:lnTo>
                    <a:lnTo>
                      <a:pt x="38" y="273"/>
                    </a:lnTo>
                    <a:lnTo>
                      <a:pt x="49" y="246"/>
                    </a:lnTo>
                    <a:lnTo>
                      <a:pt x="58" y="197"/>
                    </a:lnTo>
                    <a:lnTo>
                      <a:pt x="75" y="162"/>
                    </a:lnTo>
                    <a:lnTo>
                      <a:pt x="95" y="160"/>
                    </a:lnTo>
                    <a:lnTo>
                      <a:pt x="102" y="99"/>
                    </a:lnTo>
                    <a:lnTo>
                      <a:pt x="128" y="83"/>
                    </a:lnTo>
                    <a:lnTo>
                      <a:pt x="151" y="115"/>
                    </a:lnTo>
                    <a:lnTo>
                      <a:pt x="172" y="127"/>
                    </a:lnTo>
                    <a:lnTo>
                      <a:pt x="204" y="103"/>
                    </a:lnTo>
                    <a:lnTo>
                      <a:pt x="200" y="77"/>
                    </a:lnTo>
                    <a:lnTo>
                      <a:pt x="213" y="62"/>
                    </a:lnTo>
                    <a:lnTo>
                      <a:pt x="217" y="42"/>
                    </a:lnTo>
                    <a:lnTo>
                      <a:pt x="246" y="53"/>
                    </a:lnTo>
                    <a:lnTo>
                      <a:pt x="303" y="21"/>
                    </a:lnTo>
                    <a:lnTo>
                      <a:pt x="30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Line 542">
                <a:extLst>
                  <a:ext uri="{FF2B5EF4-FFF2-40B4-BE49-F238E27FC236}">
                    <a16:creationId xmlns:a16="http://schemas.microsoft.com/office/drawing/2014/main" id="{F383E1C8-A4B0-6A0E-3DC9-529F40EBE7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97" y="2138"/>
                <a:ext cx="2" cy="25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543">
                <a:extLst>
                  <a:ext uri="{FF2B5EF4-FFF2-40B4-BE49-F238E27FC236}">
                    <a16:creationId xmlns:a16="http://schemas.microsoft.com/office/drawing/2014/main" id="{F7A734EB-CA98-25DD-28AB-5CA25D1D6D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6" y="2186"/>
                <a:ext cx="127" cy="170"/>
              </a:xfrm>
              <a:custGeom>
                <a:avLst/>
                <a:gdLst>
                  <a:gd name="T0" fmla="*/ 349 w 380"/>
                  <a:gd name="T1" fmla="*/ 0 h 510"/>
                  <a:gd name="T2" fmla="*/ 379 w 380"/>
                  <a:gd name="T3" fmla="*/ 25 h 510"/>
                  <a:gd name="T4" fmla="*/ 380 w 380"/>
                  <a:gd name="T5" fmla="*/ 38 h 510"/>
                  <a:gd name="T6" fmla="*/ 341 w 380"/>
                  <a:gd name="T7" fmla="*/ 55 h 510"/>
                  <a:gd name="T8" fmla="*/ 263 w 380"/>
                  <a:gd name="T9" fmla="*/ 9 h 510"/>
                  <a:gd name="T10" fmla="*/ 243 w 380"/>
                  <a:gd name="T11" fmla="*/ 10 h 510"/>
                  <a:gd name="T12" fmla="*/ 252 w 380"/>
                  <a:gd name="T13" fmla="*/ 36 h 510"/>
                  <a:gd name="T14" fmla="*/ 238 w 380"/>
                  <a:gd name="T15" fmla="*/ 105 h 510"/>
                  <a:gd name="T16" fmla="*/ 206 w 380"/>
                  <a:gd name="T17" fmla="*/ 114 h 510"/>
                  <a:gd name="T18" fmla="*/ 189 w 380"/>
                  <a:gd name="T19" fmla="*/ 149 h 510"/>
                  <a:gd name="T20" fmla="*/ 169 w 380"/>
                  <a:gd name="T21" fmla="*/ 151 h 510"/>
                  <a:gd name="T22" fmla="*/ 146 w 380"/>
                  <a:gd name="T23" fmla="*/ 193 h 510"/>
                  <a:gd name="T24" fmla="*/ 109 w 380"/>
                  <a:gd name="T25" fmla="*/ 231 h 510"/>
                  <a:gd name="T26" fmla="*/ 104 w 380"/>
                  <a:gd name="T27" fmla="*/ 245 h 510"/>
                  <a:gd name="T28" fmla="*/ 113 w 380"/>
                  <a:gd name="T29" fmla="*/ 270 h 510"/>
                  <a:gd name="T30" fmla="*/ 135 w 380"/>
                  <a:gd name="T31" fmla="*/ 296 h 510"/>
                  <a:gd name="T32" fmla="*/ 123 w 380"/>
                  <a:gd name="T33" fmla="*/ 303 h 510"/>
                  <a:gd name="T34" fmla="*/ 111 w 380"/>
                  <a:gd name="T35" fmla="*/ 324 h 510"/>
                  <a:gd name="T36" fmla="*/ 97 w 380"/>
                  <a:gd name="T37" fmla="*/ 326 h 510"/>
                  <a:gd name="T38" fmla="*/ 99 w 380"/>
                  <a:gd name="T39" fmla="*/ 346 h 510"/>
                  <a:gd name="T40" fmla="*/ 90 w 380"/>
                  <a:gd name="T41" fmla="*/ 387 h 510"/>
                  <a:gd name="T42" fmla="*/ 62 w 380"/>
                  <a:gd name="T43" fmla="*/ 383 h 510"/>
                  <a:gd name="T44" fmla="*/ 26 w 380"/>
                  <a:gd name="T45" fmla="*/ 420 h 510"/>
                  <a:gd name="T46" fmla="*/ 42 w 380"/>
                  <a:gd name="T47" fmla="*/ 458 h 510"/>
                  <a:gd name="T48" fmla="*/ 58 w 380"/>
                  <a:gd name="T49" fmla="*/ 477 h 510"/>
                  <a:gd name="T50" fmla="*/ 60 w 380"/>
                  <a:gd name="T51" fmla="*/ 497 h 510"/>
                  <a:gd name="T52" fmla="*/ 0 w 380"/>
                  <a:gd name="T53" fmla="*/ 51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80" h="510">
                    <a:moveTo>
                      <a:pt x="349" y="0"/>
                    </a:moveTo>
                    <a:lnTo>
                      <a:pt x="379" y="25"/>
                    </a:lnTo>
                    <a:lnTo>
                      <a:pt x="380" y="38"/>
                    </a:lnTo>
                    <a:lnTo>
                      <a:pt x="341" y="55"/>
                    </a:lnTo>
                    <a:lnTo>
                      <a:pt x="263" y="9"/>
                    </a:lnTo>
                    <a:lnTo>
                      <a:pt x="243" y="10"/>
                    </a:lnTo>
                    <a:lnTo>
                      <a:pt x="252" y="36"/>
                    </a:lnTo>
                    <a:lnTo>
                      <a:pt x="238" y="105"/>
                    </a:lnTo>
                    <a:lnTo>
                      <a:pt x="206" y="114"/>
                    </a:lnTo>
                    <a:lnTo>
                      <a:pt x="189" y="149"/>
                    </a:lnTo>
                    <a:lnTo>
                      <a:pt x="169" y="151"/>
                    </a:lnTo>
                    <a:lnTo>
                      <a:pt x="146" y="193"/>
                    </a:lnTo>
                    <a:lnTo>
                      <a:pt x="109" y="231"/>
                    </a:lnTo>
                    <a:lnTo>
                      <a:pt x="104" y="245"/>
                    </a:lnTo>
                    <a:lnTo>
                      <a:pt x="113" y="270"/>
                    </a:lnTo>
                    <a:lnTo>
                      <a:pt x="135" y="296"/>
                    </a:lnTo>
                    <a:lnTo>
                      <a:pt x="123" y="303"/>
                    </a:lnTo>
                    <a:lnTo>
                      <a:pt x="111" y="324"/>
                    </a:lnTo>
                    <a:lnTo>
                      <a:pt x="97" y="326"/>
                    </a:lnTo>
                    <a:lnTo>
                      <a:pt x="99" y="346"/>
                    </a:lnTo>
                    <a:lnTo>
                      <a:pt x="90" y="387"/>
                    </a:lnTo>
                    <a:lnTo>
                      <a:pt x="62" y="383"/>
                    </a:lnTo>
                    <a:lnTo>
                      <a:pt x="26" y="420"/>
                    </a:lnTo>
                    <a:lnTo>
                      <a:pt x="42" y="458"/>
                    </a:lnTo>
                    <a:lnTo>
                      <a:pt x="58" y="477"/>
                    </a:lnTo>
                    <a:lnTo>
                      <a:pt x="60" y="497"/>
                    </a:lnTo>
                    <a:lnTo>
                      <a:pt x="0" y="5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Line 544">
                <a:extLst>
                  <a:ext uri="{FF2B5EF4-FFF2-40B4-BE49-F238E27FC236}">
                    <a16:creationId xmlns:a16="http://schemas.microsoft.com/office/drawing/2014/main" id="{DC718E7E-7A64-D438-7A6A-0D39B32D8C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93" y="2163"/>
                <a:ext cx="4" cy="23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Line 545">
                <a:extLst>
                  <a:ext uri="{FF2B5EF4-FFF2-40B4-BE49-F238E27FC236}">
                    <a16:creationId xmlns:a16="http://schemas.microsoft.com/office/drawing/2014/main" id="{F48CA001-2BDF-9EA8-8B4A-63A5A9775D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93" y="2138"/>
                <a:ext cx="6" cy="48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546">
                <a:extLst>
                  <a:ext uri="{FF2B5EF4-FFF2-40B4-BE49-F238E27FC236}">
                    <a16:creationId xmlns:a16="http://schemas.microsoft.com/office/drawing/2014/main" id="{0C77C78F-DD7E-6952-A50A-E134F65BB2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6" y="2356"/>
                <a:ext cx="38" cy="139"/>
              </a:xfrm>
              <a:custGeom>
                <a:avLst/>
                <a:gdLst>
                  <a:gd name="T0" fmla="*/ 113 w 113"/>
                  <a:gd name="T1" fmla="*/ 418 h 418"/>
                  <a:gd name="T2" fmla="*/ 84 w 113"/>
                  <a:gd name="T3" fmla="*/ 388 h 418"/>
                  <a:gd name="T4" fmla="*/ 86 w 113"/>
                  <a:gd name="T5" fmla="*/ 340 h 418"/>
                  <a:gd name="T6" fmla="*/ 71 w 113"/>
                  <a:gd name="T7" fmla="*/ 321 h 418"/>
                  <a:gd name="T8" fmla="*/ 57 w 113"/>
                  <a:gd name="T9" fmla="*/ 316 h 418"/>
                  <a:gd name="T10" fmla="*/ 67 w 113"/>
                  <a:gd name="T11" fmla="*/ 281 h 418"/>
                  <a:gd name="T12" fmla="*/ 70 w 113"/>
                  <a:gd name="T13" fmla="*/ 241 h 418"/>
                  <a:gd name="T14" fmla="*/ 82 w 113"/>
                  <a:gd name="T15" fmla="*/ 226 h 418"/>
                  <a:gd name="T16" fmla="*/ 79 w 113"/>
                  <a:gd name="T17" fmla="*/ 194 h 418"/>
                  <a:gd name="T18" fmla="*/ 17 w 113"/>
                  <a:gd name="T19" fmla="*/ 105 h 418"/>
                  <a:gd name="T20" fmla="*/ 15 w 113"/>
                  <a:gd name="T21" fmla="*/ 85 h 418"/>
                  <a:gd name="T22" fmla="*/ 34 w 113"/>
                  <a:gd name="T23" fmla="*/ 70 h 418"/>
                  <a:gd name="T24" fmla="*/ 12 w 113"/>
                  <a:gd name="T25" fmla="*/ 45 h 418"/>
                  <a:gd name="T26" fmla="*/ 10 w 113"/>
                  <a:gd name="T27" fmla="*/ 25 h 418"/>
                  <a:gd name="T28" fmla="*/ 0 w 113"/>
                  <a:gd name="T29" fmla="*/ 0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3" h="418">
                    <a:moveTo>
                      <a:pt x="113" y="418"/>
                    </a:moveTo>
                    <a:lnTo>
                      <a:pt x="84" y="388"/>
                    </a:lnTo>
                    <a:lnTo>
                      <a:pt x="86" y="340"/>
                    </a:lnTo>
                    <a:lnTo>
                      <a:pt x="71" y="321"/>
                    </a:lnTo>
                    <a:lnTo>
                      <a:pt x="57" y="316"/>
                    </a:lnTo>
                    <a:lnTo>
                      <a:pt x="67" y="281"/>
                    </a:lnTo>
                    <a:lnTo>
                      <a:pt x="70" y="241"/>
                    </a:lnTo>
                    <a:lnTo>
                      <a:pt x="82" y="226"/>
                    </a:lnTo>
                    <a:lnTo>
                      <a:pt x="79" y="194"/>
                    </a:lnTo>
                    <a:lnTo>
                      <a:pt x="17" y="105"/>
                    </a:lnTo>
                    <a:lnTo>
                      <a:pt x="15" y="85"/>
                    </a:lnTo>
                    <a:lnTo>
                      <a:pt x="34" y="70"/>
                    </a:lnTo>
                    <a:lnTo>
                      <a:pt x="12" y="45"/>
                    </a:lnTo>
                    <a:lnTo>
                      <a:pt x="10" y="2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547">
                <a:extLst>
                  <a:ext uri="{FF2B5EF4-FFF2-40B4-BE49-F238E27FC236}">
                    <a16:creationId xmlns:a16="http://schemas.microsoft.com/office/drawing/2014/main" id="{C922E5ED-212D-30BF-107B-69C0597336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" y="2495"/>
                <a:ext cx="100" cy="105"/>
              </a:xfrm>
              <a:custGeom>
                <a:avLst/>
                <a:gdLst>
                  <a:gd name="T0" fmla="*/ 29 w 301"/>
                  <a:gd name="T1" fmla="*/ 314 h 314"/>
                  <a:gd name="T2" fmla="*/ 53 w 301"/>
                  <a:gd name="T3" fmla="*/ 291 h 314"/>
                  <a:gd name="T4" fmla="*/ 23 w 301"/>
                  <a:gd name="T5" fmla="*/ 248 h 314"/>
                  <a:gd name="T6" fmla="*/ 27 w 301"/>
                  <a:gd name="T7" fmla="*/ 220 h 314"/>
                  <a:gd name="T8" fmla="*/ 4 w 301"/>
                  <a:gd name="T9" fmla="*/ 195 h 314"/>
                  <a:gd name="T10" fmla="*/ 0 w 301"/>
                  <a:gd name="T11" fmla="*/ 149 h 314"/>
                  <a:gd name="T12" fmla="*/ 33 w 301"/>
                  <a:gd name="T13" fmla="*/ 146 h 314"/>
                  <a:gd name="T14" fmla="*/ 37 w 301"/>
                  <a:gd name="T15" fmla="*/ 126 h 314"/>
                  <a:gd name="T16" fmla="*/ 60 w 301"/>
                  <a:gd name="T17" fmla="*/ 137 h 314"/>
                  <a:gd name="T18" fmla="*/ 65 w 301"/>
                  <a:gd name="T19" fmla="*/ 122 h 314"/>
                  <a:gd name="T20" fmla="*/ 96 w 301"/>
                  <a:gd name="T21" fmla="*/ 107 h 314"/>
                  <a:gd name="T22" fmla="*/ 120 w 301"/>
                  <a:gd name="T23" fmla="*/ 71 h 314"/>
                  <a:gd name="T24" fmla="*/ 152 w 301"/>
                  <a:gd name="T25" fmla="*/ 61 h 314"/>
                  <a:gd name="T26" fmla="*/ 178 w 301"/>
                  <a:gd name="T27" fmla="*/ 38 h 314"/>
                  <a:gd name="T28" fmla="*/ 185 w 301"/>
                  <a:gd name="T29" fmla="*/ 51 h 314"/>
                  <a:gd name="T30" fmla="*/ 198 w 301"/>
                  <a:gd name="T31" fmla="*/ 37 h 314"/>
                  <a:gd name="T32" fmla="*/ 219 w 301"/>
                  <a:gd name="T33" fmla="*/ 48 h 314"/>
                  <a:gd name="T34" fmla="*/ 259 w 301"/>
                  <a:gd name="T35" fmla="*/ 44 h 314"/>
                  <a:gd name="T36" fmla="*/ 270 w 301"/>
                  <a:gd name="T37" fmla="*/ 30 h 314"/>
                  <a:gd name="T38" fmla="*/ 290 w 301"/>
                  <a:gd name="T39" fmla="*/ 27 h 314"/>
                  <a:gd name="T40" fmla="*/ 301 w 301"/>
                  <a:gd name="T41" fmla="*/ 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1" h="314">
                    <a:moveTo>
                      <a:pt x="29" y="314"/>
                    </a:moveTo>
                    <a:lnTo>
                      <a:pt x="53" y="291"/>
                    </a:lnTo>
                    <a:lnTo>
                      <a:pt x="23" y="248"/>
                    </a:lnTo>
                    <a:lnTo>
                      <a:pt x="27" y="220"/>
                    </a:lnTo>
                    <a:lnTo>
                      <a:pt x="4" y="195"/>
                    </a:lnTo>
                    <a:lnTo>
                      <a:pt x="0" y="149"/>
                    </a:lnTo>
                    <a:lnTo>
                      <a:pt x="33" y="146"/>
                    </a:lnTo>
                    <a:lnTo>
                      <a:pt x="37" y="126"/>
                    </a:lnTo>
                    <a:lnTo>
                      <a:pt x="60" y="137"/>
                    </a:lnTo>
                    <a:lnTo>
                      <a:pt x="65" y="122"/>
                    </a:lnTo>
                    <a:lnTo>
                      <a:pt x="96" y="107"/>
                    </a:lnTo>
                    <a:lnTo>
                      <a:pt x="120" y="71"/>
                    </a:lnTo>
                    <a:lnTo>
                      <a:pt x="152" y="61"/>
                    </a:lnTo>
                    <a:lnTo>
                      <a:pt x="178" y="38"/>
                    </a:lnTo>
                    <a:lnTo>
                      <a:pt x="185" y="51"/>
                    </a:lnTo>
                    <a:lnTo>
                      <a:pt x="198" y="37"/>
                    </a:lnTo>
                    <a:lnTo>
                      <a:pt x="219" y="48"/>
                    </a:lnTo>
                    <a:lnTo>
                      <a:pt x="259" y="44"/>
                    </a:lnTo>
                    <a:lnTo>
                      <a:pt x="270" y="30"/>
                    </a:lnTo>
                    <a:lnTo>
                      <a:pt x="290" y="27"/>
                    </a:lnTo>
                    <a:lnTo>
                      <a:pt x="30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548">
                <a:extLst>
                  <a:ext uri="{FF2B5EF4-FFF2-40B4-BE49-F238E27FC236}">
                    <a16:creationId xmlns:a16="http://schemas.microsoft.com/office/drawing/2014/main" id="{D5C0A889-8714-2B32-E061-88E49C7F9C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9" y="2600"/>
                <a:ext cx="35" cy="73"/>
              </a:xfrm>
              <a:custGeom>
                <a:avLst/>
                <a:gdLst>
                  <a:gd name="T0" fmla="*/ 12 w 105"/>
                  <a:gd name="T1" fmla="*/ 0 h 219"/>
                  <a:gd name="T2" fmla="*/ 0 w 105"/>
                  <a:gd name="T3" fmla="*/ 21 h 219"/>
                  <a:gd name="T4" fmla="*/ 9 w 105"/>
                  <a:gd name="T5" fmla="*/ 40 h 219"/>
                  <a:gd name="T6" fmla="*/ 4 w 105"/>
                  <a:gd name="T7" fmla="*/ 54 h 219"/>
                  <a:gd name="T8" fmla="*/ 25 w 105"/>
                  <a:gd name="T9" fmla="*/ 66 h 219"/>
                  <a:gd name="T10" fmla="*/ 86 w 105"/>
                  <a:gd name="T11" fmla="*/ 74 h 219"/>
                  <a:gd name="T12" fmla="*/ 75 w 105"/>
                  <a:gd name="T13" fmla="*/ 108 h 219"/>
                  <a:gd name="T14" fmla="*/ 62 w 105"/>
                  <a:gd name="T15" fmla="*/ 109 h 219"/>
                  <a:gd name="T16" fmla="*/ 18 w 105"/>
                  <a:gd name="T17" fmla="*/ 147 h 219"/>
                  <a:gd name="T18" fmla="*/ 34 w 105"/>
                  <a:gd name="T19" fmla="*/ 172 h 219"/>
                  <a:gd name="T20" fmla="*/ 48 w 105"/>
                  <a:gd name="T21" fmla="*/ 177 h 219"/>
                  <a:gd name="T22" fmla="*/ 56 w 105"/>
                  <a:gd name="T23" fmla="*/ 190 h 219"/>
                  <a:gd name="T24" fmla="*/ 69 w 105"/>
                  <a:gd name="T25" fmla="*/ 183 h 219"/>
                  <a:gd name="T26" fmla="*/ 89 w 105"/>
                  <a:gd name="T27" fmla="*/ 180 h 219"/>
                  <a:gd name="T28" fmla="*/ 91 w 105"/>
                  <a:gd name="T29" fmla="*/ 200 h 219"/>
                  <a:gd name="T30" fmla="*/ 105 w 105"/>
                  <a:gd name="T31" fmla="*/ 206 h 219"/>
                  <a:gd name="T32" fmla="*/ 100 w 105"/>
                  <a:gd name="T33" fmla="*/ 21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5" h="219">
                    <a:moveTo>
                      <a:pt x="12" y="0"/>
                    </a:moveTo>
                    <a:lnTo>
                      <a:pt x="0" y="21"/>
                    </a:lnTo>
                    <a:lnTo>
                      <a:pt x="9" y="40"/>
                    </a:lnTo>
                    <a:lnTo>
                      <a:pt x="4" y="54"/>
                    </a:lnTo>
                    <a:lnTo>
                      <a:pt x="25" y="66"/>
                    </a:lnTo>
                    <a:lnTo>
                      <a:pt x="86" y="74"/>
                    </a:lnTo>
                    <a:lnTo>
                      <a:pt x="75" y="108"/>
                    </a:lnTo>
                    <a:lnTo>
                      <a:pt x="62" y="109"/>
                    </a:lnTo>
                    <a:lnTo>
                      <a:pt x="18" y="147"/>
                    </a:lnTo>
                    <a:lnTo>
                      <a:pt x="34" y="172"/>
                    </a:lnTo>
                    <a:lnTo>
                      <a:pt x="48" y="177"/>
                    </a:lnTo>
                    <a:lnTo>
                      <a:pt x="56" y="190"/>
                    </a:lnTo>
                    <a:lnTo>
                      <a:pt x="69" y="183"/>
                    </a:lnTo>
                    <a:lnTo>
                      <a:pt x="89" y="180"/>
                    </a:lnTo>
                    <a:lnTo>
                      <a:pt x="91" y="200"/>
                    </a:lnTo>
                    <a:lnTo>
                      <a:pt x="105" y="206"/>
                    </a:lnTo>
                    <a:lnTo>
                      <a:pt x="100" y="2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549">
                <a:extLst>
                  <a:ext uri="{FF2B5EF4-FFF2-40B4-BE49-F238E27FC236}">
                    <a16:creationId xmlns:a16="http://schemas.microsoft.com/office/drawing/2014/main" id="{17714709-F508-AC5B-7048-9047103A1E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2656"/>
                <a:ext cx="262" cy="194"/>
              </a:xfrm>
              <a:custGeom>
                <a:avLst/>
                <a:gdLst>
                  <a:gd name="T0" fmla="*/ 786 w 786"/>
                  <a:gd name="T1" fmla="*/ 583 h 583"/>
                  <a:gd name="T2" fmla="*/ 768 w 786"/>
                  <a:gd name="T3" fmla="*/ 530 h 583"/>
                  <a:gd name="T4" fmla="*/ 706 w 786"/>
                  <a:gd name="T5" fmla="*/ 509 h 583"/>
                  <a:gd name="T6" fmla="*/ 628 w 786"/>
                  <a:gd name="T7" fmla="*/ 536 h 583"/>
                  <a:gd name="T8" fmla="*/ 586 w 786"/>
                  <a:gd name="T9" fmla="*/ 514 h 583"/>
                  <a:gd name="T10" fmla="*/ 557 w 786"/>
                  <a:gd name="T11" fmla="*/ 503 h 583"/>
                  <a:gd name="T12" fmla="*/ 489 w 786"/>
                  <a:gd name="T13" fmla="*/ 415 h 583"/>
                  <a:gd name="T14" fmla="*/ 485 w 786"/>
                  <a:gd name="T15" fmla="*/ 369 h 583"/>
                  <a:gd name="T16" fmla="*/ 467 w 786"/>
                  <a:gd name="T17" fmla="*/ 317 h 583"/>
                  <a:gd name="T18" fmla="*/ 431 w 786"/>
                  <a:gd name="T19" fmla="*/ 294 h 583"/>
                  <a:gd name="T20" fmla="*/ 441 w 786"/>
                  <a:gd name="T21" fmla="*/ 259 h 583"/>
                  <a:gd name="T22" fmla="*/ 409 w 786"/>
                  <a:gd name="T23" fmla="*/ 201 h 583"/>
                  <a:gd name="T24" fmla="*/ 385 w 786"/>
                  <a:gd name="T25" fmla="*/ 171 h 583"/>
                  <a:gd name="T26" fmla="*/ 358 w 786"/>
                  <a:gd name="T27" fmla="*/ 159 h 583"/>
                  <a:gd name="T28" fmla="*/ 351 w 786"/>
                  <a:gd name="T29" fmla="*/ 154 h 583"/>
                  <a:gd name="T30" fmla="*/ 292 w 786"/>
                  <a:gd name="T31" fmla="*/ 91 h 583"/>
                  <a:gd name="T32" fmla="*/ 257 w 786"/>
                  <a:gd name="T33" fmla="*/ 82 h 583"/>
                  <a:gd name="T34" fmla="*/ 242 w 786"/>
                  <a:gd name="T35" fmla="*/ 63 h 583"/>
                  <a:gd name="T36" fmla="*/ 188 w 786"/>
                  <a:gd name="T37" fmla="*/ 61 h 583"/>
                  <a:gd name="T38" fmla="*/ 192 w 786"/>
                  <a:gd name="T39" fmla="*/ 41 h 583"/>
                  <a:gd name="T40" fmla="*/ 165 w 786"/>
                  <a:gd name="T41" fmla="*/ 29 h 583"/>
                  <a:gd name="T42" fmla="*/ 128 w 786"/>
                  <a:gd name="T43" fmla="*/ 0 h 583"/>
                  <a:gd name="T44" fmla="*/ 90 w 786"/>
                  <a:gd name="T45" fmla="*/ 17 h 583"/>
                  <a:gd name="T46" fmla="*/ 63 w 786"/>
                  <a:gd name="T47" fmla="*/ 12 h 583"/>
                  <a:gd name="T48" fmla="*/ 0 w 786"/>
                  <a:gd name="T49" fmla="*/ 51 h 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86" h="583">
                    <a:moveTo>
                      <a:pt x="786" y="583"/>
                    </a:moveTo>
                    <a:lnTo>
                      <a:pt x="768" y="530"/>
                    </a:lnTo>
                    <a:lnTo>
                      <a:pt x="706" y="509"/>
                    </a:lnTo>
                    <a:lnTo>
                      <a:pt x="628" y="536"/>
                    </a:lnTo>
                    <a:lnTo>
                      <a:pt x="586" y="514"/>
                    </a:lnTo>
                    <a:lnTo>
                      <a:pt x="557" y="503"/>
                    </a:lnTo>
                    <a:lnTo>
                      <a:pt x="489" y="415"/>
                    </a:lnTo>
                    <a:lnTo>
                      <a:pt x="485" y="369"/>
                    </a:lnTo>
                    <a:lnTo>
                      <a:pt x="467" y="317"/>
                    </a:lnTo>
                    <a:lnTo>
                      <a:pt x="431" y="294"/>
                    </a:lnTo>
                    <a:lnTo>
                      <a:pt x="441" y="259"/>
                    </a:lnTo>
                    <a:lnTo>
                      <a:pt x="409" y="201"/>
                    </a:lnTo>
                    <a:lnTo>
                      <a:pt x="385" y="171"/>
                    </a:lnTo>
                    <a:lnTo>
                      <a:pt x="358" y="159"/>
                    </a:lnTo>
                    <a:lnTo>
                      <a:pt x="351" y="154"/>
                    </a:lnTo>
                    <a:lnTo>
                      <a:pt x="292" y="91"/>
                    </a:lnTo>
                    <a:lnTo>
                      <a:pt x="257" y="82"/>
                    </a:lnTo>
                    <a:lnTo>
                      <a:pt x="242" y="63"/>
                    </a:lnTo>
                    <a:lnTo>
                      <a:pt x="188" y="61"/>
                    </a:lnTo>
                    <a:lnTo>
                      <a:pt x="192" y="41"/>
                    </a:lnTo>
                    <a:lnTo>
                      <a:pt x="165" y="29"/>
                    </a:lnTo>
                    <a:lnTo>
                      <a:pt x="128" y="0"/>
                    </a:lnTo>
                    <a:lnTo>
                      <a:pt x="90" y="17"/>
                    </a:lnTo>
                    <a:lnTo>
                      <a:pt x="63" y="12"/>
                    </a:lnTo>
                    <a:lnTo>
                      <a:pt x="0" y="5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550">
                <a:extLst>
                  <a:ext uri="{FF2B5EF4-FFF2-40B4-BE49-F238E27FC236}">
                    <a16:creationId xmlns:a16="http://schemas.microsoft.com/office/drawing/2014/main" id="{10DDA294-18EB-BFEE-DC6F-33A7C17F18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2484"/>
                <a:ext cx="108" cy="182"/>
              </a:xfrm>
              <a:custGeom>
                <a:avLst/>
                <a:gdLst>
                  <a:gd name="T0" fmla="*/ 326 w 326"/>
                  <a:gd name="T1" fmla="*/ 547 h 547"/>
                  <a:gd name="T2" fmla="*/ 303 w 326"/>
                  <a:gd name="T3" fmla="*/ 508 h 547"/>
                  <a:gd name="T4" fmla="*/ 263 w 326"/>
                  <a:gd name="T5" fmla="*/ 506 h 547"/>
                  <a:gd name="T6" fmla="*/ 197 w 326"/>
                  <a:gd name="T7" fmla="*/ 525 h 547"/>
                  <a:gd name="T8" fmla="*/ 206 w 326"/>
                  <a:gd name="T9" fmla="*/ 478 h 547"/>
                  <a:gd name="T10" fmla="*/ 151 w 326"/>
                  <a:gd name="T11" fmla="*/ 463 h 547"/>
                  <a:gd name="T12" fmla="*/ 141 w 326"/>
                  <a:gd name="T13" fmla="*/ 430 h 547"/>
                  <a:gd name="T14" fmla="*/ 121 w 326"/>
                  <a:gd name="T15" fmla="*/ 439 h 547"/>
                  <a:gd name="T16" fmla="*/ 120 w 326"/>
                  <a:gd name="T17" fmla="*/ 419 h 547"/>
                  <a:gd name="T18" fmla="*/ 137 w 326"/>
                  <a:gd name="T19" fmla="*/ 390 h 547"/>
                  <a:gd name="T20" fmla="*/ 142 w 326"/>
                  <a:gd name="T21" fmla="*/ 369 h 547"/>
                  <a:gd name="T22" fmla="*/ 128 w 326"/>
                  <a:gd name="T23" fmla="*/ 358 h 547"/>
                  <a:gd name="T24" fmla="*/ 117 w 326"/>
                  <a:gd name="T25" fmla="*/ 319 h 547"/>
                  <a:gd name="T26" fmla="*/ 115 w 326"/>
                  <a:gd name="T27" fmla="*/ 299 h 547"/>
                  <a:gd name="T28" fmla="*/ 128 w 326"/>
                  <a:gd name="T29" fmla="*/ 290 h 547"/>
                  <a:gd name="T30" fmla="*/ 119 w 326"/>
                  <a:gd name="T31" fmla="*/ 264 h 547"/>
                  <a:gd name="T32" fmla="*/ 131 w 326"/>
                  <a:gd name="T33" fmla="*/ 250 h 547"/>
                  <a:gd name="T34" fmla="*/ 129 w 326"/>
                  <a:gd name="T35" fmla="*/ 223 h 547"/>
                  <a:gd name="T36" fmla="*/ 76 w 326"/>
                  <a:gd name="T37" fmla="*/ 168 h 547"/>
                  <a:gd name="T38" fmla="*/ 84 w 326"/>
                  <a:gd name="T39" fmla="*/ 107 h 547"/>
                  <a:gd name="T40" fmla="*/ 76 w 326"/>
                  <a:gd name="T41" fmla="*/ 87 h 547"/>
                  <a:gd name="T42" fmla="*/ 0 w 326"/>
                  <a:gd name="T43" fmla="*/ 0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6" h="547">
                    <a:moveTo>
                      <a:pt x="326" y="547"/>
                    </a:moveTo>
                    <a:lnTo>
                      <a:pt x="303" y="508"/>
                    </a:lnTo>
                    <a:lnTo>
                      <a:pt x="263" y="506"/>
                    </a:lnTo>
                    <a:lnTo>
                      <a:pt x="197" y="525"/>
                    </a:lnTo>
                    <a:lnTo>
                      <a:pt x="206" y="478"/>
                    </a:lnTo>
                    <a:lnTo>
                      <a:pt x="151" y="463"/>
                    </a:lnTo>
                    <a:lnTo>
                      <a:pt x="141" y="430"/>
                    </a:lnTo>
                    <a:lnTo>
                      <a:pt x="121" y="439"/>
                    </a:lnTo>
                    <a:lnTo>
                      <a:pt x="120" y="419"/>
                    </a:lnTo>
                    <a:lnTo>
                      <a:pt x="137" y="390"/>
                    </a:lnTo>
                    <a:lnTo>
                      <a:pt x="142" y="369"/>
                    </a:lnTo>
                    <a:lnTo>
                      <a:pt x="128" y="358"/>
                    </a:lnTo>
                    <a:lnTo>
                      <a:pt x="117" y="319"/>
                    </a:lnTo>
                    <a:lnTo>
                      <a:pt x="115" y="299"/>
                    </a:lnTo>
                    <a:lnTo>
                      <a:pt x="128" y="290"/>
                    </a:lnTo>
                    <a:lnTo>
                      <a:pt x="119" y="264"/>
                    </a:lnTo>
                    <a:lnTo>
                      <a:pt x="131" y="250"/>
                    </a:lnTo>
                    <a:lnTo>
                      <a:pt x="129" y="223"/>
                    </a:lnTo>
                    <a:lnTo>
                      <a:pt x="76" y="168"/>
                    </a:lnTo>
                    <a:lnTo>
                      <a:pt x="84" y="107"/>
                    </a:lnTo>
                    <a:lnTo>
                      <a:pt x="76" y="8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551">
                <a:extLst>
                  <a:ext uri="{FF2B5EF4-FFF2-40B4-BE49-F238E27FC236}">
                    <a16:creationId xmlns:a16="http://schemas.microsoft.com/office/drawing/2014/main" id="{20F82A65-F19B-5768-D5BC-C74FC04F0E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8" y="2666"/>
                <a:ext cx="49" cy="99"/>
              </a:xfrm>
              <a:custGeom>
                <a:avLst/>
                <a:gdLst>
                  <a:gd name="T0" fmla="*/ 86 w 149"/>
                  <a:gd name="T1" fmla="*/ 0 h 297"/>
                  <a:gd name="T2" fmla="*/ 54 w 149"/>
                  <a:gd name="T3" fmla="*/ 16 h 297"/>
                  <a:gd name="T4" fmla="*/ 44 w 149"/>
                  <a:gd name="T5" fmla="*/ 45 h 297"/>
                  <a:gd name="T6" fmla="*/ 39 w 149"/>
                  <a:gd name="T7" fmla="*/ 71 h 297"/>
                  <a:gd name="T8" fmla="*/ 0 w 149"/>
                  <a:gd name="T9" fmla="*/ 88 h 297"/>
                  <a:gd name="T10" fmla="*/ 23 w 149"/>
                  <a:gd name="T11" fmla="*/ 113 h 297"/>
                  <a:gd name="T12" fmla="*/ 50 w 149"/>
                  <a:gd name="T13" fmla="*/ 111 h 297"/>
                  <a:gd name="T14" fmla="*/ 66 w 149"/>
                  <a:gd name="T15" fmla="*/ 136 h 297"/>
                  <a:gd name="T16" fmla="*/ 98 w 149"/>
                  <a:gd name="T17" fmla="*/ 133 h 297"/>
                  <a:gd name="T18" fmla="*/ 149 w 149"/>
                  <a:gd name="T19" fmla="*/ 169 h 297"/>
                  <a:gd name="T20" fmla="*/ 145 w 149"/>
                  <a:gd name="T21" fmla="*/ 195 h 297"/>
                  <a:gd name="T22" fmla="*/ 76 w 149"/>
                  <a:gd name="T23" fmla="*/ 256 h 297"/>
                  <a:gd name="T24" fmla="*/ 73 w 149"/>
                  <a:gd name="T25" fmla="*/ 297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9" h="297">
                    <a:moveTo>
                      <a:pt x="86" y="0"/>
                    </a:moveTo>
                    <a:lnTo>
                      <a:pt x="54" y="16"/>
                    </a:lnTo>
                    <a:lnTo>
                      <a:pt x="44" y="45"/>
                    </a:lnTo>
                    <a:lnTo>
                      <a:pt x="39" y="71"/>
                    </a:lnTo>
                    <a:lnTo>
                      <a:pt x="0" y="88"/>
                    </a:lnTo>
                    <a:lnTo>
                      <a:pt x="23" y="113"/>
                    </a:lnTo>
                    <a:lnTo>
                      <a:pt x="50" y="111"/>
                    </a:lnTo>
                    <a:lnTo>
                      <a:pt x="66" y="136"/>
                    </a:lnTo>
                    <a:lnTo>
                      <a:pt x="98" y="133"/>
                    </a:lnTo>
                    <a:lnTo>
                      <a:pt x="149" y="169"/>
                    </a:lnTo>
                    <a:lnTo>
                      <a:pt x="145" y="195"/>
                    </a:lnTo>
                    <a:lnTo>
                      <a:pt x="76" y="256"/>
                    </a:lnTo>
                    <a:lnTo>
                      <a:pt x="73" y="29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552">
                <a:extLst>
                  <a:ext uri="{FF2B5EF4-FFF2-40B4-BE49-F238E27FC236}">
                    <a16:creationId xmlns:a16="http://schemas.microsoft.com/office/drawing/2014/main" id="{F928E497-0BE5-E57A-E6F5-3A1654FB3D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5" y="2765"/>
                <a:ext cx="117" cy="85"/>
              </a:xfrm>
              <a:custGeom>
                <a:avLst/>
                <a:gdLst>
                  <a:gd name="T0" fmla="*/ 0 w 352"/>
                  <a:gd name="T1" fmla="*/ 254 h 254"/>
                  <a:gd name="T2" fmla="*/ 45 w 352"/>
                  <a:gd name="T3" fmla="*/ 236 h 254"/>
                  <a:gd name="T4" fmla="*/ 81 w 352"/>
                  <a:gd name="T5" fmla="*/ 253 h 254"/>
                  <a:gd name="T6" fmla="*/ 108 w 352"/>
                  <a:gd name="T7" fmla="*/ 251 h 254"/>
                  <a:gd name="T8" fmla="*/ 113 w 352"/>
                  <a:gd name="T9" fmla="*/ 236 h 254"/>
                  <a:gd name="T10" fmla="*/ 105 w 352"/>
                  <a:gd name="T11" fmla="*/ 223 h 254"/>
                  <a:gd name="T12" fmla="*/ 102 w 352"/>
                  <a:gd name="T13" fmla="*/ 190 h 254"/>
                  <a:gd name="T14" fmla="*/ 120 w 352"/>
                  <a:gd name="T15" fmla="*/ 168 h 254"/>
                  <a:gd name="T16" fmla="*/ 96 w 352"/>
                  <a:gd name="T17" fmla="*/ 130 h 254"/>
                  <a:gd name="T18" fmla="*/ 113 w 352"/>
                  <a:gd name="T19" fmla="*/ 88 h 254"/>
                  <a:gd name="T20" fmla="*/ 133 w 352"/>
                  <a:gd name="T21" fmla="*/ 93 h 254"/>
                  <a:gd name="T22" fmla="*/ 175 w 352"/>
                  <a:gd name="T23" fmla="*/ 109 h 254"/>
                  <a:gd name="T24" fmla="*/ 235 w 352"/>
                  <a:gd name="T25" fmla="*/ 110 h 254"/>
                  <a:gd name="T26" fmla="*/ 268 w 352"/>
                  <a:gd name="T27" fmla="*/ 95 h 254"/>
                  <a:gd name="T28" fmla="*/ 257 w 352"/>
                  <a:gd name="T29" fmla="*/ 56 h 254"/>
                  <a:gd name="T30" fmla="*/ 280 w 352"/>
                  <a:gd name="T31" fmla="*/ 20 h 254"/>
                  <a:gd name="T32" fmla="*/ 334 w 352"/>
                  <a:gd name="T33" fmla="*/ 21 h 254"/>
                  <a:gd name="T34" fmla="*/ 352 w 352"/>
                  <a:gd name="T35" fmla="*/ 0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52" h="254">
                    <a:moveTo>
                      <a:pt x="0" y="254"/>
                    </a:moveTo>
                    <a:lnTo>
                      <a:pt x="45" y="236"/>
                    </a:lnTo>
                    <a:lnTo>
                      <a:pt x="81" y="253"/>
                    </a:lnTo>
                    <a:lnTo>
                      <a:pt x="108" y="251"/>
                    </a:lnTo>
                    <a:lnTo>
                      <a:pt x="113" y="236"/>
                    </a:lnTo>
                    <a:lnTo>
                      <a:pt x="105" y="223"/>
                    </a:lnTo>
                    <a:lnTo>
                      <a:pt x="102" y="190"/>
                    </a:lnTo>
                    <a:lnTo>
                      <a:pt x="120" y="168"/>
                    </a:lnTo>
                    <a:lnTo>
                      <a:pt x="96" y="130"/>
                    </a:lnTo>
                    <a:lnTo>
                      <a:pt x="113" y="88"/>
                    </a:lnTo>
                    <a:lnTo>
                      <a:pt x="133" y="93"/>
                    </a:lnTo>
                    <a:lnTo>
                      <a:pt x="175" y="109"/>
                    </a:lnTo>
                    <a:lnTo>
                      <a:pt x="235" y="110"/>
                    </a:lnTo>
                    <a:lnTo>
                      <a:pt x="268" y="95"/>
                    </a:lnTo>
                    <a:lnTo>
                      <a:pt x="257" y="56"/>
                    </a:lnTo>
                    <a:lnTo>
                      <a:pt x="280" y="20"/>
                    </a:lnTo>
                    <a:lnTo>
                      <a:pt x="334" y="21"/>
                    </a:lnTo>
                    <a:lnTo>
                      <a:pt x="35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553">
                <a:extLst>
                  <a:ext uri="{FF2B5EF4-FFF2-40B4-BE49-F238E27FC236}">
                    <a16:creationId xmlns:a16="http://schemas.microsoft.com/office/drawing/2014/main" id="{60DC3CD0-E933-FC76-30D6-81D429C77F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3" y="2850"/>
                <a:ext cx="102" cy="103"/>
              </a:xfrm>
              <a:custGeom>
                <a:avLst/>
                <a:gdLst>
                  <a:gd name="T0" fmla="*/ 0 w 306"/>
                  <a:gd name="T1" fmla="*/ 310 h 310"/>
                  <a:gd name="T2" fmla="*/ 45 w 306"/>
                  <a:gd name="T3" fmla="*/ 285 h 310"/>
                  <a:gd name="T4" fmla="*/ 62 w 306"/>
                  <a:gd name="T5" fmla="*/ 257 h 310"/>
                  <a:gd name="T6" fmla="*/ 83 w 306"/>
                  <a:gd name="T7" fmla="*/ 262 h 310"/>
                  <a:gd name="T8" fmla="*/ 79 w 306"/>
                  <a:gd name="T9" fmla="*/ 228 h 310"/>
                  <a:gd name="T10" fmla="*/ 83 w 306"/>
                  <a:gd name="T11" fmla="*/ 195 h 310"/>
                  <a:gd name="T12" fmla="*/ 45 w 306"/>
                  <a:gd name="T13" fmla="*/ 144 h 310"/>
                  <a:gd name="T14" fmla="*/ 50 w 306"/>
                  <a:gd name="T15" fmla="*/ 124 h 310"/>
                  <a:gd name="T16" fmla="*/ 41 w 306"/>
                  <a:gd name="T17" fmla="*/ 104 h 310"/>
                  <a:gd name="T18" fmla="*/ 69 w 306"/>
                  <a:gd name="T19" fmla="*/ 42 h 310"/>
                  <a:gd name="T20" fmla="*/ 124 w 306"/>
                  <a:gd name="T21" fmla="*/ 57 h 310"/>
                  <a:gd name="T22" fmla="*/ 167 w 306"/>
                  <a:gd name="T23" fmla="*/ 86 h 310"/>
                  <a:gd name="T24" fmla="*/ 211 w 306"/>
                  <a:gd name="T25" fmla="*/ 62 h 310"/>
                  <a:gd name="T26" fmla="*/ 290 w 306"/>
                  <a:gd name="T27" fmla="*/ 41 h 310"/>
                  <a:gd name="T28" fmla="*/ 301 w 306"/>
                  <a:gd name="T29" fmla="*/ 7 h 310"/>
                  <a:gd name="T30" fmla="*/ 306 w 306"/>
                  <a:gd name="T31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6" h="310">
                    <a:moveTo>
                      <a:pt x="0" y="310"/>
                    </a:moveTo>
                    <a:lnTo>
                      <a:pt x="45" y="285"/>
                    </a:lnTo>
                    <a:lnTo>
                      <a:pt x="62" y="257"/>
                    </a:lnTo>
                    <a:lnTo>
                      <a:pt x="83" y="262"/>
                    </a:lnTo>
                    <a:lnTo>
                      <a:pt x="79" y="228"/>
                    </a:lnTo>
                    <a:lnTo>
                      <a:pt x="83" y="195"/>
                    </a:lnTo>
                    <a:lnTo>
                      <a:pt x="45" y="144"/>
                    </a:lnTo>
                    <a:lnTo>
                      <a:pt x="50" y="124"/>
                    </a:lnTo>
                    <a:lnTo>
                      <a:pt x="41" y="104"/>
                    </a:lnTo>
                    <a:lnTo>
                      <a:pt x="69" y="42"/>
                    </a:lnTo>
                    <a:lnTo>
                      <a:pt x="124" y="57"/>
                    </a:lnTo>
                    <a:lnTo>
                      <a:pt x="167" y="86"/>
                    </a:lnTo>
                    <a:lnTo>
                      <a:pt x="211" y="62"/>
                    </a:lnTo>
                    <a:lnTo>
                      <a:pt x="290" y="41"/>
                    </a:lnTo>
                    <a:lnTo>
                      <a:pt x="301" y="7"/>
                    </a:lnTo>
                    <a:lnTo>
                      <a:pt x="30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554">
                <a:extLst>
                  <a:ext uri="{FF2B5EF4-FFF2-40B4-BE49-F238E27FC236}">
                    <a16:creationId xmlns:a16="http://schemas.microsoft.com/office/drawing/2014/main" id="{5A3E7DE7-322D-067B-8158-3B5602B0D3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6" y="2953"/>
                <a:ext cx="198" cy="81"/>
              </a:xfrm>
              <a:custGeom>
                <a:avLst/>
                <a:gdLst>
                  <a:gd name="T0" fmla="*/ 592 w 592"/>
                  <a:gd name="T1" fmla="*/ 242 h 242"/>
                  <a:gd name="T2" fmla="*/ 547 w 592"/>
                  <a:gd name="T3" fmla="*/ 199 h 242"/>
                  <a:gd name="T4" fmla="*/ 515 w 592"/>
                  <a:gd name="T5" fmla="*/ 208 h 242"/>
                  <a:gd name="T6" fmla="*/ 499 w 592"/>
                  <a:gd name="T7" fmla="*/ 189 h 242"/>
                  <a:gd name="T8" fmla="*/ 473 w 592"/>
                  <a:gd name="T9" fmla="*/ 192 h 242"/>
                  <a:gd name="T10" fmla="*/ 429 w 592"/>
                  <a:gd name="T11" fmla="*/ 163 h 242"/>
                  <a:gd name="T12" fmla="*/ 397 w 592"/>
                  <a:gd name="T13" fmla="*/ 166 h 242"/>
                  <a:gd name="T14" fmla="*/ 385 w 592"/>
                  <a:gd name="T15" fmla="*/ 120 h 242"/>
                  <a:gd name="T16" fmla="*/ 339 w 592"/>
                  <a:gd name="T17" fmla="*/ 124 h 242"/>
                  <a:gd name="T18" fmla="*/ 298 w 592"/>
                  <a:gd name="T19" fmla="*/ 108 h 242"/>
                  <a:gd name="T20" fmla="*/ 287 w 592"/>
                  <a:gd name="T21" fmla="*/ 69 h 242"/>
                  <a:gd name="T22" fmla="*/ 271 w 592"/>
                  <a:gd name="T23" fmla="*/ 50 h 242"/>
                  <a:gd name="T24" fmla="*/ 266 w 592"/>
                  <a:gd name="T25" fmla="*/ 58 h 242"/>
                  <a:gd name="T26" fmla="*/ 274 w 592"/>
                  <a:gd name="T27" fmla="*/ 83 h 242"/>
                  <a:gd name="T28" fmla="*/ 277 w 592"/>
                  <a:gd name="T29" fmla="*/ 103 h 242"/>
                  <a:gd name="T30" fmla="*/ 224 w 592"/>
                  <a:gd name="T31" fmla="*/ 114 h 242"/>
                  <a:gd name="T32" fmla="*/ 226 w 592"/>
                  <a:gd name="T33" fmla="*/ 135 h 242"/>
                  <a:gd name="T34" fmla="*/ 191 w 592"/>
                  <a:gd name="T35" fmla="*/ 191 h 242"/>
                  <a:gd name="T36" fmla="*/ 177 w 592"/>
                  <a:gd name="T37" fmla="*/ 192 h 242"/>
                  <a:gd name="T38" fmla="*/ 135 w 592"/>
                  <a:gd name="T39" fmla="*/ 170 h 242"/>
                  <a:gd name="T40" fmla="*/ 125 w 592"/>
                  <a:gd name="T41" fmla="*/ 124 h 242"/>
                  <a:gd name="T42" fmla="*/ 99 w 592"/>
                  <a:gd name="T43" fmla="*/ 140 h 242"/>
                  <a:gd name="T44" fmla="*/ 59 w 592"/>
                  <a:gd name="T45" fmla="*/ 150 h 242"/>
                  <a:gd name="T46" fmla="*/ 35 w 592"/>
                  <a:gd name="T47" fmla="*/ 105 h 242"/>
                  <a:gd name="T48" fmla="*/ 0 w 592"/>
                  <a:gd name="T49" fmla="*/ 88 h 242"/>
                  <a:gd name="T50" fmla="*/ 9 w 592"/>
                  <a:gd name="T51" fmla="*/ 41 h 242"/>
                  <a:gd name="T52" fmla="*/ 40 w 592"/>
                  <a:gd name="T53" fmla="*/ 18 h 242"/>
                  <a:gd name="T54" fmla="*/ 19 w 592"/>
                  <a:gd name="T55" fmla="*/ 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92" h="242">
                    <a:moveTo>
                      <a:pt x="592" y="242"/>
                    </a:moveTo>
                    <a:lnTo>
                      <a:pt x="547" y="199"/>
                    </a:lnTo>
                    <a:lnTo>
                      <a:pt x="515" y="208"/>
                    </a:lnTo>
                    <a:lnTo>
                      <a:pt x="499" y="189"/>
                    </a:lnTo>
                    <a:lnTo>
                      <a:pt x="473" y="192"/>
                    </a:lnTo>
                    <a:lnTo>
                      <a:pt x="429" y="163"/>
                    </a:lnTo>
                    <a:lnTo>
                      <a:pt x="397" y="166"/>
                    </a:lnTo>
                    <a:lnTo>
                      <a:pt x="385" y="120"/>
                    </a:lnTo>
                    <a:lnTo>
                      <a:pt x="339" y="124"/>
                    </a:lnTo>
                    <a:lnTo>
                      <a:pt x="298" y="108"/>
                    </a:lnTo>
                    <a:lnTo>
                      <a:pt x="287" y="69"/>
                    </a:lnTo>
                    <a:lnTo>
                      <a:pt x="271" y="50"/>
                    </a:lnTo>
                    <a:lnTo>
                      <a:pt x="266" y="58"/>
                    </a:lnTo>
                    <a:lnTo>
                      <a:pt x="274" y="83"/>
                    </a:lnTo>
                    <a:lnTo>
                      <a:pt x="277" y="103"/>
                    </a:lnTo>
                    <a:lnTo>
                      <a:pt x="224" y="114"/>
                    </a:lnTo>
                    <a:lnTo>
                      <a:pt x="226" y="135"/>
                    </a:lnTo>
                    <a:lnTo>
                      <a:pt x="191" y="191"/>
                    </a:lnTo>
                    <a:lnTo>
                      <a:pt x="177" y="192"/>
                    </a:lnTo>
                    <a:lnTo>
                      <a:pt x="135" y="170"/>
                    </a:lnTo>
                    <a:lnTo>
                      <a:pt x="125" y="124"/>
                    </a:lnTo>
                    <a:lnTo>
                      <a:pt x="99" y="140"/>
                    </a:lnTo>
                    <a:lnTo>
                      <a:pt x="59" y="150"/>
                    </a:lnTo>
                    <a:lnTo>
                      <a:pt x="35" y="105"/>
                    </a:lnTo>
                    <a:lnTo>
                      <a:pt x="0" y="88"/>
                    </a:lnTo>
                    <a:lnTo>
                      <a:pt x="9" y="41"/>
                    </a:lnTo>
                    <a:lnTo>
                      <a:pt x="40" y="18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555">
                <a:extLst>
                  <a:ext uri="{FF2B5EF4-FFF2-40B4-BE49-F238E27FC236}">
                    <a16:creationId xmlns:a16="http://schemas.microsoft.com/office/drawing/2014/main" id="{5432F210-8157-527E-6569-136526A132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3034"/>
                <a:ext cx="58" cy="144"/>
              </a:xfrm>
              <a:custGeom>
                <a:avLst/>
                <a:gdLst>
                  <a:gd name="T0" fmla="*/ 3 w 172"/>
                  <a:gd name="T1" fmla="*/ 431 h 431"/>
                  <a:gd name="T2" fmla="*/ 16 w 172"/>
                  <a:gd name="T3" fmla="*/ 343 h 431"/>
                  <a:gd name="T4" fmla="*/ 0 w 172"/>
                  <a:gd name="T5" fmla="*/ 317 h 431"/>
                  <a:gd name="T6" fmla="*/ 4 w 172"/>
                  <a:gd name="T7" fmla="*/ 290 h 431"/>
                  <a:gd name="T8" fmla="*/ 24 w 172"/>
                  <a:gd name="T9" fmla="*/ 215 h 431"/>
                  <a:gd name="T10" fmla="*/ 93 w 172"/>
                  <a:gd name="T11" fmla="*/ 88 h 431"/>
                  <a:gd name="T12" fmla="*/ 172 w 172"/>
                  <a:gd name="T13" fmla="*/ 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2" h="431">
                    <a:moveTo>
                      <a:pt x="3" y="431"/>
                    </a:moveTo>
                    <a:lnTo>
                      <a:pt x="16" y="343"/>
                    </a:lnTo>
                    <a:lnTo>
                      <a:pt x="0" y="317"/>
                    </a:lnTo>
                    <a:lnTo>
                      <a:pt x="4" y="290"/>
                    </a:lnTo>
                    <a:lnTo>
                      <a:pt x="24" y="215"/>
                    </a:lnTo>
                    <a:lnTo>
                      <a:pt x="93" y="88"/>
                    </a:lnTo>
                    <a:lnTo>
                      <a:pt x="17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556">
                <a:extLst>
                  <a:ext uri="{FF2B5EF4-FFF2-40B4-BE49-F238E27FC236}">
                    <a16:creationId xmlns:a16="http://schemas.microsoft.com/office/drawing/2014/main" id="{5F2309B8-576C-5373-F67E-EE8C967F99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" y="2900"/>
                <a:ext cx="238" cy="134"/>
              </a:xfrm>
              <a:custGeom>
                <a:avLst/>
                <a:gdLst>
                  <a:gd name="T0" fmla="*/ 0 w 714"/>
                  <a:gd name="T1" fmla="*/ 402 h 402"/>
                  <a:gd name="T2" fmla="*/ 62 w 714"/>
                  <a:gd name="T3" fmla="*/ 349 h 402"/>
                  <a:gd name="T4" fmla="*/ 133 w 714"/>
                  <a:gd name="T5" fmla="*/ 316 h 402"/>
                  <a:gd name="T6" fmla="*/ 228 w 714"/>
                  <a:gd name="T7" fmla="*/ 327 h 402"/>
                  <a:gd name="T8" fmla="*/ 337 w 714"/>
                  <a:gd name="T9" fmla="*/ 209 h 402"/>
                  <a:gd name="T10" fmla="*/ 395 w 714"/>
                  <a:gd name="T11" fmla="*/ 184 h 402"/>
                  <a:gd name="T12" fmla="*/ 407 w 714"/>
                  <a:gd name="T13" fmla="*/ 163 h 402"/>
                  <a:gd name="T14" fmla="*/ 458 w 714"/>
                  <a:gd name="T15" fmla="*/ 137 h 402"/>
                  <a:gd name="T16" fmla="*/ 513 w 714"/>
                  <a:gd name="T17" fmla="*/ 78 h 402"/>
                  <a:gd name="T18" fmla="*/ 558 w 714"/>
                  <a:gd name="T19" fmla="*/ 48 h 402"/>
                  <a:gd name="T20" fmla="*/ 641 w 714"/>
                  <a:gd name="T21" fmla="*/ 7 h 402"/>
                  <a:gd name="T22" fmla="*/ 714 w 714"/>
                  <a:gd name="T23" fmla="*/ 0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4" h="402">
                    <a:moveTo>
                      <a:pt x="0" y="402"/>
                    </a:moveTo>
                    <a:lnTo>
                      <a:pt x="62" y="349"/>
                    </a:lnTo>
                    <a:lnTo>
                      <a:pt x="133" y="316"/>
                    </a:lnTo>
                    <a:lnTo>
                      <a:pt x="228" y="327"/>
                    </a:lnTo>
                    <a:lnTo>
                      <a:pt x="337" y="209"/>
                    </a:lnTo>
                    <a:lnTo>
                      <a:pt x="395" y="184"/>
                    </a:lnTo>
                    <a:lnTo>
                      <a:pt x="407" y="163"/>
                    </a:lnTo>
                    <a:lnTo>
                      <a:pt x="458" y="137"/>
                    </a:lnTo>
                    <a:lnTo>
                      <a:pt x="513" y="78"/>
                    </a:lnTo>
                    <a:lnTo>
                      <a:pt x="558" y="48"/>
                    </a:lnTo>
                    <a:lnTo>
                      <a:pt x="641" y="7"/>
                    </a:lnTo>
                    <a:lnTo>
                      <a:pt x="71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557">
                <a:extLst>
                  <a:ext uri="{FF2B5EF4-FFF2-40B4-BE49-F238E27FC236}">
                    <a16:creationId xmlns:a16="http://schemas.microsoft.com/office/drawing/2014/main" id="{72B5E700-DA14-8D8D-0C0D-09250E74F8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2939"/>
                <a:ext cx="151" cy="28"/>
              </a:xfrm>
              <a:custGeom>
                <a:avLst/>
                <a:gdLst>
                  <a:gd name="T0" fmla="*/ 0 w 451"/>
                  <a:gd name="T1" fmla="*/ 26 h 85"/>
                  <a:gd name="T2" fmla="*/ 20 w 451"/>
                  <a:gd name="T3" fmla="*/ 30 h 85"/>
                  <a:gd name="T4" fmla="*/ 29 w 451"/>
                  <a:gd name="T5" fmla="*/ 43 h 85"/>
                  <a:gd name="T6" fmla="*/ 37 w 451"/>
                  <a:gd name="T7" fmla="*/ 69 h 85"/>
                  <a:gd name="T8" fmla="*/ 64 w 451"/>
                  <a:gd name="T9" fmla="*/ 73 h 85"/>
                  <a:gd name="T10" fmla="*/ 109 w 451"/>
                  <a:gd name="T11" fmla="*/ 49 h 85"/>
                  <a:gd name="T12" fmla="*/ 153 w 451"/>
                  <a:gd name="T13" fmla="*/ 85 h 85"/>
                  <a:gd name="T14" fmla="*/ 166 w 451"/>
                  <a:gd name="T15" fmla="*/ 77 h 85"/>
                  <a:gd name="T16" fmla="*/ 161 w 451"/>
                  <a:gd name="T17" fmla="*/ 37 h 85"/>
                  <a:gd name="T18" fmla="*/ 192 w 451"/>
                  <a:gd name="T19" fmla="*/ 0 h 85"/>
                  <a:gd name="T20" fmla="*/ 214 w 451"/>
                  <a:gd name="T21" fmla="*/ 18 h 85"/>
                  <a:gd name="T22" fmla="*/ 234 w 451"/>
                  <a:gd name="T23" fmla="*/ 17 h 85"/>
                  <a:gd name="T24" fmla="*/ 304 w 451"/>
                  <a:gd name="T25" fmla="*/ 51 h 85"/>
                  <a:gd name="T26" fmla="*/ 335 w 451"/>
                  <a:gd name="T27" fmla="*/ 28 h 85"/>
                  <a:gd name="T28" fmla="*/ 355 w 451"/>
                  <a:gd name="T29" fmla="*/ 32 h 85"/>
                  <a:gd name="T30" fmla="*/ 389 w 451"/>
                  <a:gd name="T31" fmla="*/ 29 h 85"/>
                  <a:gd name="T32" fmla="*/ 410 w 451"/>
                  <a:gd name="T33" fmla="*/ 40 h 85"/>
                  <a:gd name="T34" fmla="*/ 451 w 451"/>
                  <a:gd name="T35" fmla="*/ 4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51" h="85">
                    <a:moveTo>
                      <a:pt x="0" y="26"/>
                    </a:moveTo>
                    <a:lnTo>
                      <a:pt x="20" y="30"/>
                    </a:lnTo>
                    <a:lnTo>
                      <a:pt x="29" y="43"/>
                    </a:lnTo>
                    <a:lnTo>
                      <a:pt x="37" y="69"/>
                    </a:lnTo>
                    <a:lnTo>
                      <a:pt x="64" y="73"/>
                    </a:lnTo>
                    <a:lnTo>
                      <a:pt x="109" y="49"/>
                    </a:lnTo>
                    <a:lnTo>
                      <a:pt x="153" y="85"/>
                    </a:lnTo>
                    <a:lnTo>
                      <a:pt x="166" y="77"/>
                    </a:lnTo>
                    <a:lnTo>
                      <a:pt x="161" y="37"/>
                    </a:lnTo>
                    <a:lnTo>
                      <a:pt x="192" y="0"/>
                    </a:lnTo>
                    <a:lnTo>
                      <a:pt x="214" y="18"/>
                    </a:lnTo>
                    <a:lnTo>
                      <a:pt x="234" y="17"/>
                    </a:lnTo>
                    <a:lnTo>
                      <a:pt x="304" y="51"/>
                    </a:lnTo>
                    <a:lnTo>
                      <a:pt x="335" y="28"/>
                    </a:lnTo>
                    <a:lnTo>
                      <a:pt x="355" y="32"/>
                    </a:lnTo>
                    <a:lnTo>
                      <a:pt x="389" y="29"/>
                    </a:lnTo>
                    <a:lnTo>
                      <a:pt x="410" y="40"/>
                    </a:lnTo>
                    <a:lnTo>
                      <a:pt x="451" y="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558">
                <a:extLst>
                  <a:ext uri="{FF2B5EF4-FFF2-40B4-BE49-F238E27FC236}">
                    <a16:creationId xmlns:a16="http://schemas.microsoft.com/office/drawing/2014/main" id="{0CFBDD16-FBEB-D719-DA18-D7B3ACD687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5" y="2945"/>
                <a:ext cx="98" cy="63"/>
              </a:xfrm>
              <a:custGeom>
                <a:avLst/>
                <a:gdLst>
                  <a:gd name="T0" fmla="*/ 292 w 293"/>
                  <a:gd name="T1" fmla="*/ 8 h 189"/>
                  <a:gd name="T2" fmla="*/ 293 w 293"/>
                  <a:gd name="T3" fmla="*/ 20 h 189"/>
                  <a:gd name="T4" fmla="*/ 267 w 293"/>
                  <a:gd name="T5" fmla="*/ 30 h 189"/>
                  <a:gd name="T6" fmla="*/ 206 w 293"/>
                  <a:gd name="T7" fmla="*/ 21 h 189"/>
                  <a:gd name="T8" fmla="*/ 188 w 293"/>
                  <a:gd name="T9" fmla="*/ 50 h 189"/>
                  <a:gd name="T10" fmla="*/ 173 w 293"/>
                  <a:gd name="T11" fmla="*/ 25 h 189"/>
                  <a:gd name="T12" fmla="*/ 143 w 293"/>
                  <a:gd name="T13" fmla="*/ 0 h 189"/>
                  <a:gd name="T14" fmla="*/ 101 w 293"/>
                  <a:gd name="T15" fmla="*/ 58 h 189"/>
                  <a:gd name="T16" fmla="*/ 106 w 293"/>
                  <a:gd name="T17" fmla="*/ 105 h 189"/>
                  <a:gd name="T18" fmla="*/ 46 w 293"/>
                  <a:gd name="T19" fmla="*/ 111 h 189"/>
                  <a:gd name="T20" fmla="*/ 36 w 293"/>
                  <a:gd name="T21" fmla="*/ 138 h 189"/>
                  <a:gd name="T22" fmla="*/ 0 w 293"/>
                  <a:gd name="T23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3" h="189">
                    <a:moveTo>
                      <a:pt x="292" y="8"/>
                    </a:moveTo>
                    <a:lnTo>
                      <a:pt x="293" y="20"/>
                    </a:lnTo>
                    <a:lnTo>
                      <a:pt x="267" y="30"/>
                    </a:lnTo>
                    <a:lnTo>
                      <a:pt x="206" y="21"/>
                    </a:lnTo>
                    <a:lnTo>
                      <a:pt x="188" y="50"/>
                    </a:lnTo>
                    <a:lnTo>
                      <a:pt x="173" y="25"/>
                    </a:lnTo>
                    <a:lnTo>
                      <a:pt x="143" y="0"/>
                    </a:lnTo>
                    <a:lnTo>
                      <a:pt x="101" y="58"/>
                    </a:lnTo>
                    <a:lnTo>
                      <a:pt x="106" y="105"/>
                    </a:lnTo>
                    <a:lnTo>
                      <a:pt x="46" y="111"/>
                    </a:lnTo>
                    <a:lnTo>
                      <a:pt x="36" y="138"/>
                    </a:lnTo>
                    <a:lnTo>
                      <a:pt x="0" y="1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559">
                <a:extLst>
                  <a:ext uri="{FF2B5EF4-FFF2-40B4-BE49-F238E27FC236}">
                    <a16:creationId xmlns:a16="http://schemas.microsoft.com/office/drawing/2014/main" id="{CAEF18E3-3A2E-163B-15C0-F0E6EF54FC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5" y="3008"/>
                <a:ext cx="135" cy="235"/>
              </a:xfrm>
              <a:custGeom>
                <a:avLst/>
                <a:gdLst>
                  <a:gd name="T0" fmla="*/ 0 w 405"/>
                  <a:gd name="T1" fmla="*/ 0 h 707"/>
                  <a:gd name="T2" fmla="*/ 25 w 405"/>
                  <a:gd name="T3" fmla="*/ 58 h 707"/>
                  <a:gd name="T4" fmla="*/ 28 w 405"/>
                  <a:gd name="T5" fmla="*/ 97 h 707"/>
                  <a:gd name="T6" fmla="*/ 86 w 405"/>
                  <a:gd name="T7" fmla="*/ 139 h 707"/>
                  <a:gd name="T8" fmla="*/ 120 w 405"/>
                  <a:gd name="T9" fmla="*/ 142 h 707"/>
                  <a:gd name="T10" fmla="*/ 140 w 405"/>
                  <a:gd name="T11" fmla="*/ 141 h 707"/>
                  <a:gd name="T12" fmla="*/ 171 w 405"/>
                  <a:gd name="T13" fmla="*/ 178 h 707"/>
                  <a:gd name="T14" fmla="*/ 190 w 405"/>
                  <a:gd name="T15" fmla="*/ 170 h 707"/>
                  <a:gd name="T16" fmla="*/ 211 w 405"/>
                  <a:gd name="T17" fmla="*/ 175 h 707"/>
                  <a:gd name="T18" fmla="*/ 230 w 405"/>
                  <a:gd name="T19" fmla="*/ 233 h 707"/>
                  <a:gd name="T20" fmla="*/ 218 w 405"/>
                  <a:gd name="T21" fmla="*/ 254 h 707"/>
                  <a:gd name="T22" fmla="*/ 247 w 405"/>
                  <a:gd name="T23" fmla="*/ 278 h 707"/>
                  <a:gd name="T24" fmla="*/ 244 w 405"/>
                  <a:gd name="T25" fmla="*/ 312 h 707"/>
                  <a:gd name="T26" fmla="*/ 254 w 405"/>
                  <a:gd name="T27" fmla="*/ 358 h 707"/>
                  <a:gd name="T28" fmla="*/ 229 w 405"/>
                  <a:gd name="T29" fmla="*/ 368 h 707"/>
                  <a:gd name="T30" fmla="*/ 210 w 405"/>
                  <a:gd name="T31" fmla="*/ 383 h 707"/>
                  <a:gd name="T32" fmla="*/ 246 w 405"/>
                  <a:gd name="T33" fmla="*/ 406 h 707"/>
                  <a:gd name="T34" fmla="*/ 251 w 405"/>
                  <a:gd name="T35" fmla="*/ 460 h 707"/>
                  <a:gd name="T36" fmla="*/ 219 w 405"/>
                  <a:gd name="T37" fmla="*/ 483 h 707"/>
                  <a:gd name="T38" fmla="*/ 159 w 405"/>
                  <a:gd name="T39" fmla="*/ 488 h 707"/>
                  <a:gd name="T40" fmla="*/ 149 w 405"/>
                  <a:gd name="T41" fmla="*/ 523 h 707"/>
                  <a:gd name="T42" fmla="*/ 178 w 405"/>
                  <a:gd name="T43" fmla="*/ 546 h 707"/>
                  <a:gd name="T44" fmla="*/ 194 w 405"/>
                  <a:gd name="T45" fmla="*/ 572 h 707"/>
                  <a:gd name="T46" fmla="*/ 189 w 405"/>
                  <a:gd name="T47" fmla="*/ 586 h 707"/>
                  <a:gd name="T48" fmla="*/ 231 w 405"/>
                  <a:gd name="T49" fmla="*/ 616 h 707"/>
                  <a:gd name="T50" fmla="*/ 266 w 405"/>
                  <a:gd name="T51" fmla="*/ 619 h 707"/>
                  <a:gd name="T52" fmla="*/ 311 w 405"/>
                  <a:gd name="T53" fmla="*/ 601 h 707"/>
                  <a:gd name="T54" fmla="*/ 331 w 405"/>
                  <a:gd name="T55" fmla="*/ 606 h 707"/>
                  <a:gd name="T56" fmla="*/ 405 w 405"/>
                  <a:gd name="T57" fmla="*/ 674 h 707"/>
                  <a:gd name="T58" fmla="*/ 401 w 405"/>
                  <a:gd name="T59" fmla="*/ 707 h 7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05" h="707">
                    <a:moveTo>
                      <a:pt x="0" y="0"/>
                    </a:moveTo>
                    <a:lnTo>
                      <a:pt x="25" y="58"/>
                    </a:lnTo>
                    <a:lnTo>
                      <a:pt x="28" y="97"/>
                    </a:lnTo>
                    <a:lnTo>
                      <a:pt x="86" y="139"/>
                    </a:lnTo>
                    <a:lnTo>
                      <a:pt x="120" y="142"/>
                    </a:lnTo>
                    <a:lnTo>
                      <a:pt x="140" y="141"/>
                    </a:lnTo>
                    <a:lnTo>
                      <a:pt x="171" y="178"/>
                    </a:lnTo>
                    <a:lnTo>
                      <a:pt x="190" y="170"/>
                    </a:lnTo>
                    <a:lnTo>
                      <a:pt x="211" y="175"/>
                    </a:lnTo>
                    <a:lnTo>
                      <a:pt x="230" y="233"/>
                    </a:lnTo>
                    <a:lnTo>
                      <a:pt x="218" y="254"/>
                    </a:lnTo>
                    <a:lnTo>
                      <a:pt x="247" y="278"/>
                    </a:lnTo>
                    <a:lnTo>
                      <a:pt x="244" y="312"/>
                    </a:lnTo>
                    <a:lnTo>
                      <a:pt x="254" y="358"/>
                    </a:lnTo>
                    <a:lnTo>
                      <a:pt x="229" y="368"/>
                    </a:lnTo>
                    <a:lnTo>
                      <a:pt x="210" y="383"/>
                    </a:lnTo>
                    <a:lnTo>
                      <a:pt x="246" y="406"/>
                    </a:lnTo>
                    <a:lnTo>
                      <a:pt x="251" y="460"/>
                    </a:lnTo>
                    <a:lnTo>
                      <a:pt x="219" y="483"/>
                    </a:lnTo>
                    <a:lnTo>
                      <a:pt x="159" y="488"/>
                    </a:lnTo>
                    <a:lnTo>
                      <a:pt x="149" y="523"/>
                    </a:lnTo>
                    <a:lnTo>
                      <a:pt x="178" y="546"/>
                    </a:lnTo>
                    <a:lnTo>
                      <a:pt x="194" y="572"/>
                    </a:lnTo>
                    <a:lnTo>
                      <a:pt x="189" y="586"/>
                    </a:lnTo>
                    <a:lnTo>
                      <a:pt x="231" y="616"/>
                    </a:lnTo>
                    <a:lnTo>
                      <a:pt x="266" y="619"/>
                    </a:lnTo>
                    <a:lnTo>
                      <a:pt x="311" y="601"/>
                    </a:lnTo>
                    <a:lnTo>
                      <a:pt x="331" y="606"/>
                    </a:lnTo>
                    <a:lnTo>
                      <a:pt x="405" y="674"/>
                    </a:lnTo>
                    <a:lnTo>
                      <a:pt x="401" y="70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560">
                <a:extLst>
                  <a:ext uri="{FF2B5EF4-FFF2-40B4-BE49-F238E27FC236}">
                    <a16:creationId xmlns:a16="http://schemas.microsoft.com/office/drawing/2014/main" id="{BFDAAABE-1D7B-3B7C-1A7A-0D6B5BDD5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3147"/>
                <a:ext cx="248" cy="100"/>
              </a:xfrm>
              <a:custGeom>
                <a:avLst/>
                <a:gdLst>
                  <a:gd name="T0" fmla="*/ 0 w 746"/>
                  <a:gd name="T1" fmla="*/ 290 h 302"/>
                  <a:gd name="T2" fmla="*/ 14 w 746"/>
                  <a:gd name="T3" fmla="*/ 302 h 302"/>
                  <a:gd name="T4" fmla="*/ 65 w 746"/>
                  <a:gd name="T5" fmla="*/ 270 h 302"/>
                  <a:gd name="T6" fmla="*/ 83 w 746"/>
                  <a:gd name="T7" fmla="*/ 242 h 302"/>
                  <a:gd name="T8" fmla="*/ 123 w 746"/>
                  <a:gd name="T9" fmla="*/ 245 h 302"/>
                  <a:gd name="T10" fmla="*/ 161 w 746"/>
                  <a:gd name="T11" fmla="*/ 214 h 302"/>
                  <a:gd name="T12" fmla="*/ 157 w 746"/>
                  <a:gd name="T13" fmla="*/ 174 h 302"/>
                  <a:gd name="T14" fmla="*/ 137 w 746"/>
                  <a:gd name="T15" fmla="*/ 96 h 302"/>
                  <a:gd name="T16" fmla="*/ 188 w 746"/>
                  <a:gd name="T17" fmla="*/ 78 h 302"/>
                  <a:gd name="T18" fmla="*/ 243 w 746"/>
                  <a:gd name="T19" fmla="*/ 93 h 302"/>
                  <a:gd name="T20" fmla="*/ 289 w 746"/>
                  <a:gd name="T21" fmla="*/ 75 h 302"/>
                  <a:gd name="T22" fmla="*/ 446 w 746"/>
                  <a:gd name="T23" fmla="*/ 101 h 302"/>
                  <a:gd name="T24" fmla="*/ 486 w 746"/>
                  <a:gd name="T25" fmla="*/ 97 h 302"/>
                  <a:gd name="T26" fmla="*/ 526 w 746"/>
                  <a:gd name="T27" fmla="*/ 27 h 302"/>
                  <a:gd name="T28" fmla="*/ 590 w 746"/>
                  <a:gd name="T29" fmla="*/ 0 h 302"/>
                  <a:gd name="T30" fmla="*/ 641 w 746"/>
                  <a:gd name="T31" fmla="*/ 36 h 302"/>
                  <a:gd name="T32" fmla="*/ 689 w 746"/>
                  <a:gd name="T33" fmla="*/ 58 h 302"/>
                  <a:gd name="T34" fmla="*/ 746 w 746"/>
                  <a:gd name="T35" fmla="*/ 93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46" h="302">
                    <a:moveTo>
                      <a:pt x="0" y="290"/>
                    </a:moveTo>
                    <a:lnTo>
                      <a:pt x="14" y="302"/>
                    </a:lnTo>
                    <a:lnTo>
                      <a:pt x="65" y="270"/>
                    </a:lnTo>
                    <a:lnTo>
                      <a:pt x="83" y="242"/>
                    </a:lnTo>
                    <a:lnTo>
                      <a:pt x="123" y="245"/>
                    </a:lnTo>
                    <a:lnTo>
                      <a:pt x="161" y="214"/>
                    </a:lnTo>
                    <a:lnTo>
                      <a:pt x="157" y="174"/>
                    </a:lnTo>
                    <a:lnTo>
                      <a:pt x="137" y="96"/>
                    </a:lnTo>
                    <a:lnTo>
                      <a:pt x="188" y="78"/>
                    </a:lnTo>
                    <a:lnTo>
                      <a:pt x="243" y="93"/>
                    </a:lnTo>
                    <a:lnTo>
                      <a:pt x="289" y="75"/>
                    </a:lnTo>
                    <a:lnTo>
                      <a:pt x="446" y="101"/>
                    </a:lnTo>
                    <a:lnTo>
                      <a:pt x="486" y="97"/>
                    </a:lnTo>
                    <a:lnTo>
                      <a:pt x="526" y="27"/>
                    </a:lnTo>
                    <a:lnTo>
                      <a:pt x="590" y="0"/>
                    </a:lnTo>
                    <a:lnTo>
                      <a:pt x="641" y="36"/>
                    </a:lnTo>
                    <a:lnTo>
                      <a:pt x="689" y="58"/>
                    </a:lnTo>
                    <a:lnTo>
                      <a:pt x="746" y="9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561">
                <a:extLst>
                  <a:ext uri="{FF2B5EF4-FFF2-40B4-BE49-F238E27FC236}">
                    <a16:creationId xmlns:a16="http://schemas.microsoft.com/office/drawing/2014/main" id="{AC61DE83-FE1C-2F25-7182-97AF520B7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0" y="3240"/>
                <a:ext cx="109" cy="36"/>
              </a:xfrm>
              <a:custGeom>
                <a:avLst/>
                <a:gdLst>
                  <a:gd name="T0" fmla="*/ 326 w 326"/>
                  <a:gd name="T1" fmla="*/ 10 h 107"/>
                  <a:gd name="T2" fmla="*/ 292 w 326"/>
                  <a:gd name="T3" fmla="*/ 0 h 107"/>
                  <a:gd name="T4" fmla="*/ 213 w 326"/>
                  <a:gd name="T5" fmla="*/ 21 h 107"/>
                  <a:gd name="T6" fmla="*/ 185 w 326"/>
                  <a:gd name="T7" fmla="*/ 9 h 107"/>
                  <a:gd name="T8" fmla="*/ 156 w 326"/>
                  <a:gd name="T9" fmla="*/ 59 h 107"/>
                  <a:gd name="T10" fmla="*/ 130 w 326"/>
                  <a:gd name="T11" fmla="*/ 68 h 107"/>
                  <a:gd name="T12" fmla="*/ 96 w 326"/>
                  <a:gd name="T13" fmla="*/ 65 h 107"/>
                  <a:gd name="T14" fmla="*/ 84 w 326"/>
                  <a:gd name="T15" fmla="*/ 86 h 107"/>
                  <a:gd name="T16" fmla="*/ 73 w 326"/>
                  <a:gd name="T17" fmla="*/ 101 h 107"/>
                  <a:gd name="T18" fmla="*/ 0 w 326"/>
                  <a:gd name="T19" fmla="*/ 107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6" h="107">
                    <a:moveTo>
                      <a:pt x="326" y="10"/>
                    </a:moveTo>
                    <a:lnTo>
                      <a:pt x="292" y="0"/>
                    </a:lnTo>
                    <a:lnTo>
                      <a:pt x="213" y="21"/>
                    </a:lnTo>
                    <a:lnTo>
                      <a:pt x="185" y="9"/>
                    </a:lnTo>
                    <a:lnTo>
                      <a:pt x="156" y="59"/>
                    </a:lnTo>
                    <a:lnTo>
                      <a:pt x="130" y="68"/>
                    </a:lnTo>
                    <a:lnTo>
                      <a:pt x="96" y="65"/>
                    </a:lnTo>
                    <a:lnTo>
                      <a:pt x="84" y="86"/>
                    </a:lnTo>
                    <a:lnTo>
                      <a:pt x="73" y="101"/>
                    </a:lnTo>
                    <a:lnTo>
                      <a:pt x="0" y="10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562">
                <a:extLst>
                  <a:ext uri="{FF2B5EF4-FFF2-40B4-BE49-F238E27FC236}">
                    <a16:creationId xmlns:a16="http://schemas.microsoft.com/office/drawing/2014/main" id="{CDB4896E-45A7-AAB7-FA77-AD2F9BA53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7" y="3173"/>
                <a:ext cx="263" cy="103"/>
              </a:xfrm>
              <a:custGeom>
                <a:avLst/>
                <a:gdLst>
                  <a:gd name="T0" fmla="*/ 0 w 788"/>
                  <a:gd name="T1" fmla="*/ 0 h 309"/>
                  <a:gd name="T2" fmla="*/ 58 w 788"/>
                  <a:gd name="T3" fmla="*/ 42 h 309"/>
                  <a:gd name="T4" fmla="*/ 91 w 788"/>
                  <a:gd name="T5" fmla="*/ 32 h 309"/>
                  <a:gd name="T6" fmla="*/ 112 w 788"/>
                  <a:gd name="T7" fmla="*/ 50 h 309"/>
                  <a:gd name="T8" fmla="*/ 193 w 788"/>
                  <a:gd name="T9" fmla="*/ 56 h 309"/>
                  <a:gd name="T10" fmla="*/ 216 w 788"/>
                  <a:gd name="T11" fmla="*/ 81 h 309"/>
                  <a:gd name="T12" fmla="*/ 230 w 788"/>
                  <a:gd name="T13" fmla="*/ 93 h 309"/>
                  <a:gd name="T14" fmla="*/ 240 w 788"/>
                  <a:gd name="T15" fmla="*/ 118 h 309"/>
                  <a:gd name="T16" fmla="*/ 269 w 788"/>
                  <a:gd name="T17" fmla="*/ 143 h 309"/>
                  <a:gd name="T18" fmla="*/ 314 w 788"/>
                  <a:gd name="T19" fmla="*/ 125 h 309"/>
                  <a:gd name="T20" fmla="*/ 342 w 788"/>
                  <a:gd name="T21" fmla="*/ 136 h 309"/>
                  <a:gd name="T22" fmla="*/ 422 w 788"/>
                  <a:gd name="T23" fmla="*/ 135 h 309"/>
                  <a:gd name="T24" fmla="*/ 424 w 788"/>
                  <a:gd name="T25" fmla="*/ 155 h 309"/>
                  <a:gd name="T26" fmla="*/ 446 w 788"/>
                  <a:gd name="T27" fmla="*/ 173 h 309"/>
                  <a:gd name="T28" fmla="*/ 455 w 788"/>
                  <a:gd name="T29" fmla="*/ 192 h 309"/>
                  <a:gd name="T30" fmla="*/ 469 w 788"/>
                  <a:gd name="T31" fmla="*/ 211 h 309"/>
                  <a:gd name="T32" fmla="*/ 480 w 788"/>
                  <a:gd name="T33" fmla="*/ 244 h 309"/>
                  <a:gd name="T34" fmla="*/ 495 w 788"/>
                  <a:gd name="T35" fmla="*/ 269 h 309"/>
                  <a:gd name="T36" fmla="*/ 521 w 788"/>
                  <a:gd name="T37" fmla="*/ 261 h 309"/>
                  <a:gd name="T38" fmla="*/ 519 w 788"/>
                  <a:gd name="T39" fmla="*/ 233 h 309"/>
                  <a:gd name="T40" fmla="*/ 531 w 788"/>
                  <a:gd name="T41" fmla="*/ 219 h 309"/>
                  <a:gd name="T42" fmla="*/ 558 w 788"/>
                  <a:gd name="T43" fmla="*/ 223 h 309"/>
                  <a:gd name="T44" fmla="*/ 591 w 788"/>
                  <a:gd name="T45" fmla="*/ 213 h 309"/>
                  <a:gd name="T46" fmla="*/ 634 w 788"/>
                  <a:gd name="T47" fmla="*/ 243 h 309"/>
                  <a:gd name="T48" fmla="*/ 743 w 788"/>
                  <a:gd name="T49" fmla="*/ 260 h 309"/>
                  <a:gd name="T50" fmla="*/ 745 w 788"/>
                  <a:gd name="T51" fmla="*/ 286 h 309"/>
                  <a:gd name="T52" fmla="*/ 788 w 788"/>
                  <a:gd name="T53" fmla="*/ 309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88" h="309">
                    <a:moveTo>
                      <a:pt x="0" y="0"/>
                    </a:moveTo>
                    <a:lnTo>
                      <a:pt x="58" y="42"/>
                    </a:lnTo>
                    <a:lnTo>
                      <a:pt x="91" y="32"/>
                    </a:lnTo>
                    <a:lnTo>
                      <a:pt x="112" y="50"/>
                    </a:lnTo>
                    <a:lnTo>
                      <a:pt x="193" y="56"/>
                    </a:lnTo>
                    <a:lnTo>
                      <a:pt x="216" y="81"/>
                    </a:lnTo>
                    <a:lnTo>
                      <a:pt x="230" y="93"/>
                    </a:lnTo>
                    <a:lnTo>
                      <a:pt x="240" y="118"/>
                    </a:lnTo>
                    <a:lnTo>
                      <a:pt x="269" y="143"/>
                    </a:lnTo>
                    <a:lnTo>
                      <a:pt x="314" y="125"/>
                    </a:lnTo>
                    <a:lnTo>
                      <a:pt x="342" y="136"/>
                    </a:lnTo>
                    <a:lnTo>
                      <a:pt x="422" y="135"/>
                    </a:lnTo>
                    <a:lnTo>
                      <a:pt x="424" y="155"/>
                    </a:lnTo>
                    <a:lnTo>
                      <a:pt x="446" y="173"/>
                    </a:lnTo>
                    <a:lnTo>
                      <a:pt x="455" y="192"/>
                    </a:lnTo>
                    <a:lnTo>
                      <a:pt x="469" y="211"/>
                    </a:lnTo>
                    <a:lnTo>
                      <a:pt x="480" y="244"/>
                    </a:lnTo>
                    <a:lnTo>
                      <a:pt x="495" y="269"/>
                    </a:lnTo>
                    <a:lnTo>
                      <a:pt x="521" y="261"/>
                    </a:lnTo>
                    <a:lnTo>
                      <a:pt x="519" y="233"/>
                    </a:lnTo>
                    <a:lnTo>
                      <a:pt x="531" y="219"/>
                    </a:lnTo>
                    <a:lnTo>
                      <a:pt x="558" y="223"/>
                    </a:lnTo>
                    <a:lnTo>
                      <a:pt x="591" y="213"/>
                    </a:lnTo>
                    <a:lnTo>
                      <a:pt x="634" y="243"/>
                    </a:lnTo>
                    <a:lnTo>
                      <a:pt x="743" y="260"/>
                    </a:lnTo>
                    <a:lnTo>
                      <a:pt x="745" y="286"/>
                    </a:lnTo>
                    <a:lnTo>
                      <a:pt x="788" y="30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563">
                <a:extLst>
                  <a:ext uri="{FF2B5EF4-FFF2-40B4-BE49-F238E27FC236}">
                    <a16:creationId xmlns:a16="http://schemas.microsoft.com/office/drawing/2014/main" id="{88858EB7-3260-A1EC-B26B-1F5476F379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2" y="3178"/>
                <a:ext cx="414" cy="192"/>
              </a:xfrm>
              <a:custGeom>
                <a:avLst/>
                <a:gdLst>
                  <a:gd name="T0" fmla="*/ 55 w 1244"/>
                  <a:gd name="T1" fmla="*/ 294 h 578"/>
                  <a:gd name="T2" fmla="*/ 42 w 1244"/>
                  <a:gd name="T3" fmla="*/ 303 h 578"/>
                  <a:gd name="T4" fmla="*/ 29 w 1244"/>
                  <a:gd name="T5" fmla="*/ 304 h 578"/>
                  <a:gd name="T6" fmla="*/ 11 w 1244"/>
                  <a:gd name="T7" fmla="*/ 325 h 578"/>
                  <a:gd name="T8" fmla="*/ 13 w 1244"/>
                  <a:gd name="T9" fmla="*/ 345 h 578"/>
                  <a:gd name="T10" fmla="*/ 0 w 1244"/>
                  <a:gd name="T11" fmla="*/ 360 h 578"/>
                  <a:gd name="T12" fmla="*/ 1 w 1244"/>
                  <a:gd name="T13" fmla="*/ 373 h 578"/>
                  <a:gd name="T14" fmla="*/ 10 w 1244"/>
                  <a:gd name="T15" fmla="*/ 386 h 578"/>
                  <a:gd name="T16" fmla="*/ 91 w 1244"/>
                  <a:gd name="T17" fmla="*/ 399 h 578"/>
                  <a:gd name="T18" fmla="*/ 142 w 1244"/>
                  <a:gd name="T19" fmla="*/ 441 h 578"/>
                  <a:gd name="T20" fmla="*/ 181 w 1244"/>
                  <a:gd name="T21" fmla="*/ 437 h 578"/>
                  <a:gd name="T22" fmla="*/ 199 w 1244"/>
                  <a:gd name="T23" fmla="*/ 476 h 578"/>
                  <a:gd name="T24" fmla="*/ 210 w 1244"/>
                  <a:gd name="T25" fmla="*/ 521 h 578"/>
                  <a:gd name="T26" fmla="*/ 253 w 1244"/>
                  <a:gd name="T27" fmla="*/ 551 h 578"/>
                  <a:gd name="T28" fmla="*/ 306 w 1244"/>
                  <a:gd name="T29" fmla="*/ 540 h 578"/>
                  <a:gd name="T30" fmla="*/ 366 w 1244"/>
                  <a:gd name="T31" fmla="*/ 473 h 578"/>
                  <a:gd name="T32" fmla="*/ 413 w 1244"/>
                  <a:gd name="T33" fmla="*/ 476 h 578"/>
                  <a:gd name="T34" fmla="*/ 459 w 1244"/>
                  <a:gd name="T35" fmla="*/ 458 h 578"/>
                  <a:gd name="T36" fmla="*/ 500 w 1244"/>
                  <a:gd name="T37" fmla="*/ 467 h 578"/>
                  <a:gd name="T38" fmla="*/ 549 w 1244"/>
                  <a:gd name="T39" fmla="*/ 497 h 578"/>
                  <a:gd name="T40" fmla="*/ 605 w 1244"/>
                  <a:gd name="T41" fmla="*/ 511 h 578"/>
                  <a:gd name="T42" fmla="*/ 651 w 1244"/>
                  <a:gd name="T43" fmla="*/ 567 h 578"/>
                  <a:gd name="T44" fmla="*/ 692 w 1244"/>
                  <a:gd name="T45" fmla="*/ 578 h 578"/>
                  <a:gd name="T46" fmla="*/ 704 w 1244"/>
                  <a:gd name="T47" fmla="*/ 576 h 578"/>
                  <a:gd name="T48" fmla="*/ 722 w 1244"/>
                  <a:gd name="T49" fmla="*/ 555 h 578"/>
                  <a:gd name="T50" fmla="*/ 811 w 1244"/>
                  <a:gd name="T51" fmla="*/ 566 h 578"/>
                  <a:gd name="T52" fmla="*/ 817 w 1244"/>
                  <a:gd name="T53" fmla="*/ 559 h 578"/>
                  <a:gd name="T54" fmla="*/ 800 w 1244"/>
                  <a:gd name="T55" fmla="*/ 520 h 578"/>
                  <a:gd name="T56" fmla="*/ 818 w 1244"/>
                  <a:gd name="T57" fmla="*/ 499 h 578"/>
                  <a:gd name="T58" fmla="*/ 831 w 1244"/>
                  <a:gd name="T59" fmla="*/ 490 h 578"/>
                  <a:gd name="T60" fmla="*/ 876 w 1244"/>
                  <a:gd name="T61" fmla="*/ 473 h 578"/>
                  <a:gd name="T62" fmla="*/ 897 w 1244"/>
                  <a:gd name="T63" fmla="*/ 484 h 578"/>
                  <a:gd name="T64" fmla="*/ 917 w 1244"/>
                  <a:gd name="T65" fmla="*/ 483 h 578"/>
                  <a:gd name="T66" fmla="*/ 961 w 1244"/>
                  <a:gd name="T67" fmla="*/ 439 h 578"/>
                  <a:gd name="T68" fmla="*/ 986 w 1244"/>
                  <a:gd name="T69" fmla="*/ 429 h 578"/>
                  <a:gd name="T70" fmla="*/ 1027 w 1244"/>
                  <a:gd name="T71" fmla="*/ 432 h 578"/>
                  <a:gd name="T72" fmla="*/ 1045 w 1244"/>
                  <a:gd name="T73" fmla="*/ 410 h 578"/>
                  <a:gd name="T74" fmla="*/ 1067 w 1244"/>
                  <a:gd name="T75" fmla="*/ 428 h 578"/>
                  <a:gd name="T76" fmla="*/ 1126 w 1244"/>
                  <a:gd name="T77" fmla="*/ 423 h 578"/>
                  <a:gd name="T78" fmla="*/ 1171 w 1244"/>
                  <a:gd name="T79" fmla="*/ 472 h 578"/>
                  <a:gd name="T80" fmla="*/ 1198 w 1244"/>
                  <a:gd name="T81" fmla="*/ 463 h 578"/>
                  <a:gd name="T82" fmla="*/ 1244 w 1244"/>
                  <a:gd name="T83" fmla="*/ 466 h 578"/>
                  <a:gd name="T84" fmla="*/ 1227 w 1244"/>
                  <a:gd name="T85" fmla="*/ 421 h 578"/>
                  <a:gd name="T86" fmla="*/ 1206 w 1244"/>
                  <a:gd name="T87" fmla="*/ 409 h 578"/>
                  <a:gd name="T88" fmla="*/ 1208 w 1244"/>
                  <a:gd name="T89" fmla="*/ 368 h 578"/>
                  <a:gd name="T90" fmla="*/ 1167 w 1244"/>
                  <a:gd name="T91" fmla="*/ 359 h 578"/>
                  <a:gd name="T92" fmla="*/ 1138 w 1244"/>
                  <a:gd name="T93" fmla="*/ 328 h 578"/>
                  <a:gd name="T94" fmla="*/ 1127 w 1244"/>
                  <a:gd name="T95" fmla="*/ 215 h 578"/>
                  <a:gd name="T96" fmla="*/ 1127 w 1244"/>
                  <a:gd name="T97" fmla="*/ 0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244" h="578">
                    <a:moveTo>
                      <a:pt x="55" y="294"/>
                    </a:moveTo>
                    <a:lnTo>
                      <a:pt x="42" y="303"/>
                    </a:lnTo>
                    <a:lnTo>
                      <a:pt x="29" y="304"/>
                    </a:lnTo>
                    <a:lnTo>
                      <a:pt x="11" y="325"/>
                    </a:lnTo>
                    <a:lnTo>
                      <a:pt x="13" y="345"/>
                    </a:lnTo>
                    <a:lnTo>
                      <a:pt x="0" y="360"/>
                    </a:lnTo>
                    <a:lnTo>
                      <a:pt x="1" y="373"/>
                    </a:lnTo>
                    <a:lnTo>
                      <a:pt x="10" y="386"/>
                    </a:lnTo>
                    <a:lnTo>
                      <a:pt x="91" y="399"/>
                    </a:lnTo>
                    <a:lnTo>
                      <a:pt x="142" y="441"/>
                    </a:lnTo>
                    <a:lnTo>
                      <a:pt x="181" y="437"/>
                    </a:lnTo>
                    <a:lnTo>
                      <a:pt x="199" y="476"/>
                    </a:lnTo>
                    <a:lnTo>
                      <a:pt x="210" y="521"/>
                    </a:lnTo>
                    <a:lnTo>
                      <a:pt x="253" y="551"/>
                    </a:lnTo>
                    <a:lnTo>
                      <a:pt x="306" y="540"/>
                    </a:lnTo>
                    <a:lnTo>
                      <a:pt x="366" y="473"/>
                    </a:lnTo>
                    <a:lnTo>
                      <a:pt x="413" y="476"/>
                    </a:lnTo>
                    <a:lnTo>
                      <a:pt x="459" y="458"/>
                    </a:lnTo>
                    <a:lnTo>
                      <a:pt x="500" y="467"/>
                    </a:lnTo>
                    <a:lnTo>
                      <a:pt x="549" y="497"/>
                    </a:lnTo>
                    <a:lnTo>
                      <a:pt x="605" y="511"/>
                    </a:lnTo>
                    <a:lnTo>
                      <a:pt x="651" y="567"/>
                    </a:lnTo>
                    <a:lnTo>
                      <a:pt x="692" y="578"/>
                    </a:lnTo>
                    <a:lnTo>
                      <a:pt x="704" y="576"/>
                    </a:lnTo>
                    <a:lnTo>
                      <a:pt x="722" y="555"/>
                    </a:lnTo>
                    <a:lnTo>
                      <a:pt x="811" y="566"/>
                    </a:lnTo>
                    <a:lnTo>
                      <a:pt x="817" y="559"/>
                    </a:lnTo>
                    <a:lnTo>
                      <a:pt x="800" y="520"/>
                    </a:lnTo>
                    <a:lnTo>
                      <a:pt x="818" y="499"/>
                    </a:lnTo>
                    <a:lnTo>
                      <a:pt x="831" y="490"/>
                    </a:lnTo>
                    <a:lnTo>
                      <a:pt x="876" y="473"/>
                    </a:lnTo>
                    <a:lnTo>
                      <a:pt x="897" y="484"/>
                    </a:lnTo>
                    <a:lnTo>
                      <a:pt x="917" y="483"/>
                    </a:lnTo>
                    <a:lnTo>
                      <a:pt x="961" y="439"/>
                    </a:lnTo>
                    <a:lnTo>
                      <a:pt x="986" y="429"/>
                    </a:lnTo>
                    <a:lnTo>
                      <a:pt x="1027" y="432"/>
                    </a:lnTo>
                    <a:lnTo>
                      <a:pt x="1045" y="410"/>
                    </a:lnTo>
                    <a:lnTo>
                      <a:pt x="1067" y="428"/>
                    </a:lnTo>
                    <a:lnTo>
                      <a:pt x="1126" y="423"/>
                    </a:lnTo>
                    <a:lnTo>
                      <a:pt x="1171" y="472"/>
                    </a:lnTo>
                    <a:lnTo>
                      <a:pt x="1198" y="463"/>
                    </a:lnTo>
                    <a:lnTo>
                      <a:pt x="1244" y="466"/>
                    </a:lnTo>
                    <a:lnTo>
                      <a:pt x="1227" y="421"/>
                    </a:lnTo>
                    <a:lnTo>
                      <a:pt x="1206" y="409"/>
                    </a:lnTo>
                    <a:lnTo>
                      <a:pt x="1208" y="368"/>
                    </a:lnTo>
                    <a:lnTo>
                      <a:pt x="1167" y="359"/>
                    </a:lnTo>
                    <a:lnTo>
                      <a:pt x="1138" y="328"/>
                    </a:lnTo>
                    <a:lnTo>
                      <a:pt x="1127" y="215"/>
                    </a:lnTo>
                    <a:lnTo>
                      <a:pt x="112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564">
                <a:extLst>
                  <a:ext uri="{FF2B5EF4-FFF2-40B4-BE49-F238E27FC236}">
                    <a16:creationId xmlns:a16="http://schemas.microsoft.com/office/drawing/2014/main" id="{1F7DB144-1C85-C679-0007-FFAB4942A5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9" y="3306"/>
                <a:ext cx="16" cy="20"/>
              </a:xfrm>
              <a:custGeom>
                <a:avLst/>
                <a:gdLst>
                  <a:gd name="T0" fmla="*/ 42 w 48"/>
                  <a:gd name="T1" fmla="*/ 59 h 59"/>
                  <a:gd name="T2" fmla="*/ 21 w 48"/>
                  <a:gd name="T3" fmla="*/ 54 h 59"/>
                  <a:gd name="T4" fmla="*/ 8 w 48"/>
                  <a:gd name="T5" fmla="*/ 48 h 59"/>
                  <a:gd name="T6" fmla="*/ 0 w 48"/>
                  <a:gd name="T7" fmla="*/ 42 h 59"/>
                  <a:gd name="T8" fmla="*/ 5 w 48"/>
                  <a:gd name="T9" fmla="*/ 22 h 59"/>
                  <a:gd name="T10" fmla="*/ 17 w 48"/>
                  <a:gd name="T11" fmla="*/ 14 h 59"/>
                  <a:gd name="T12" fmla="*/ 23 w 48"/>
                  <a:gd name="T13" fmla="*/ 0 h 59"/>
                  <a:gd name="T14" fmla="*/ 37 w 48"/>
                  <a:gd name="T15" fmla="*/ 12 h 59"/>
                  <a:gd name="T16" fmla="*/ 26 w 48"/>
                  <a:gd name="T17" fmla="*/ 26 h 59"/>
                  <a:gd name="T18" fmla="*/ 33 w 48"/>
                  <a:gd name="T19" fmla="*/ 39 h 59"/>
                  <a:gd name="T20" fmla="*/ 48 w 48"/>
                  <a:gd name="T21" fmla="*/ 52 h 59"/>
                  <a:gd name="T22" fmla="*/ 42 w 48"/>
                  <a:gd name="T2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59">
                    <a:moveTo>
                      <a:pt x="42" y="59"/>
                    </a:moveTo>
                    <a:lnTo>
                      <a:pt x="21" y="54"/>
                    </a:lnTo>
                    <a:lnTo>
                      <a:pt x="8" y="48"/>
                    </a:lnTo>
                    <a:lnTo>
                      <a:pt x="0" y="42"/>
                    </a:lnTo>
                    <a:lnTo>
                      <a:pt x="5" y="22"/>
                    </a:lnTo>
                    <a:lnTo>
                      <a:pt x="17" y="14"/>
                    </a:lnTo>
                    <a:lnTo>
                      <a:pt x="23" y="0"/>
                    </a:lnTo>
                    <a:lnTo>
                      <a:pt x="37" y="12"/>
                    </a:lnTo>
                    <a:lnTo>
                      <a:pt x="26" y="26"/>
                    </a:lnTo>
                    <a:lnTo>
                      <a:pt x="33" y="39"/>
                    </a:lnTo>
                    <a:lnTo>
                      <a:pt x="48" y="52"/>
                    </a:lnTo>
                    <a:lnTo>
                      <a:pt x="42" y="5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565">
                <a:extLst>
                  <a:ext uri="{FF2B5EF4-FFF2-40B4-BE49-F238E27FC236}">
                    <a16:creationId xmlns:a16="http://schemas.microsoft.com/office/drawing/2014/main" id="{5D116F54-2570-7A25-1CCD-A1AB55E8B7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3" y="2805"/>
                <a:ext cx="167" cy="179"/>
              </a:xfrm>
              <a:custGeom>
                <a:avLst/>
                <a:gdLst>
                  <a:gd name="T0" fmla="*/ 0 w 501"/>
                  <a:gd name="T1" fmla="*/ 537 h 537"/>
                  <a:gd name="T2" fmla="*/ 46 w 501"/>
                  <a:gd name="T3" fmla="*/ 527 h 537"/>
                  <a:gd name="T4" fmla="*/ 82 w 501"/>
                  <a:gd name="T5" fmla="*/ 476 h 537"/>
                  <a:gd name="T6" fmla="*/ 108 w 501"/>
                  <a:gd name="T7" fmla="*/ 467 h 537"/>
                  <a:gd name="T8" fmla="*/ 130 w 501"/>
                  <a:gd name="T9" fmla="*/ 425 h 537"/>
                  <a:gd name="T10" fmla="*/ 166 w 501"/>
                  <a:gd name="T11" fmla="*/ 441 h 537"/>
                  <a:gd name="T12" fmla="*/ 191 w 501"/>
                  <a:gd name="T13" fmla="*/ 426 h 537"/>
                  <a:gd name="T14" fmla="*/ 252 w 501"/>
                  <a:gd name="T15" fmla="*/ 440 h 537"/>
                  <a:gd name="T16" fmla="*/ 318 w 501"/>
                  <a:gd name="T17" fmla="*/ 488 h 537"/>
                  <a:gd name="T18" fmla="*/ 329 w 501"/>
                  <a:gd name="T19" fmla="*/ 473 h 537"/>
                  <a:gd name="T20" fmla="*/ 334 w 501"/>
                  <a:gd name="T21" fmla="*/ 439 h 537"/>
                  <a:gd name="T22" fmla="*/ 352 w 501"/>
                  <a:gd name="T23" fmla="*/ 431 h 537"/>
                  <a:gd name="T24" fmla="*/ 350 w 501"/>
                  <a:gd name="T25" fmla="*/ 411 h 537"/>
                  <a:gd name="T26" fmla="*/ 362 w 501"/>
                  <a:gd name="T27" fmla="*/ 383 h 537"/>
                  <a:gd name="T28" fmla="*/ 354 w 501"/>
                  <a:gd name="T29" fmla="*/ 363 h 537"/>
                  <a:gd name="T30" fmla="*/ 378 w 501"/>
                  <a:gd name="T31" fmla="*/ 341 h 537"/>
                  <a:gd name="T32" fmla="*/ 383 w 501"/>
                  <a:gd name="T33" fmla="*/ 328 h 537"/>
                  <a:gd name="T34" fmla="*/ 382 w 501"/>
                  <a:gd name="T35" fmla="*/ 314 h 537"/>
                  <a:gd name="T36" fmla="*/ 395 w 501"/>
                  <a:gd name="T37" fmla="*/ 307 h 537"/>
                  <a:gd name="T38" fmla="*/ 393 w 501"/>
                  <a:gd name="T39" fmla="*/ 286 h 537"/>
                  <a:gd name="T40" fmla="*/ 406 w 501"/>
                  <a:gd name="T41" fmla="*/ 285 h 537"/>
                  <a:gd name="T42" fmla="*/ 420 w 501"/>
                  <a:gd name="T43" fmla="*/ 291 h 537"/>
                  <a:gd name="T44" fmla="*/ 432 w 501"/>
                  <a:gd name="T45" fmla="*/ 270 h 537"/>
                  <a:gd name="T46" fmla="*/ 459 w 501"/>
                  <a:gd name="T47" fmla="*/ 274 h 537"/>
                  <a:gd name="T48" fmla="*/ 477 w 501"/>
                  <a:gd name="T49" fmla="*/ 252 h 537"/>
                  <a:gd name="T50" fmla="*/ 497 w 501"/>
                  <a:gd name="T51" fmla="*/ 256 h 537"/>
                  <a:gd name="T52" fmla="*/ 501 w 501"/>
                  <a:gd name="T53" fmla="*/ 230 h 537"/>
                  <a:gd name="T54" fmla="*/ 486 w 501"/>
                  <a:gd name="T55" fmla="*/ 211 h 537"/>
                  <a:gd name="T56" fmla="*/ 466 w 501"/>
                  <a:gd name="T57" fmla="*/ 213 h 537"/>
                  <a:gd name="T58" fmla="*/ 451 w 501"/>
                  <a:gd name="T59" fmla="*/ 180 h 537"/>
                  <a:gd name="T60" fmla="*/ 416 w 501"/>
                  <a:gd name="T61" fmla="*/ 171 h 537"/>
                  <a:gd name="T62" fmla="*/ 414 w 501"/>
                  <a:gd name="T63" fmla="*/ 151 h 537"/>
                  <a:gd name="T64" fmla="*/ 379 w 501"/>
                  <a:gd name="T65" fmla="*/ 134 h 537"/>
                  <a:gd name="T66" fmla="*/ 389 w 501"/>
                  <a:gd name="T67" fmla="*/ 105 h 537"/>
                  <a:gd name="T68" fmla="*/ 331 w 501"/>
                  <a:gd name="T69" fmla="*/ 64 h 537"/>
                  <a:gd name="T70" fmla="*/ 299 w 501"/>
                  <a:gd name="T71" fmla="*/ 0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01" h="537">
                    <a:moveTo>
                      <a:pt x="0" y="537"/>
                    </a:moveTo>
                    <a:lnTo>
                      <a:pt x="46" y="527"/>
                    </a:lnTo>
                    <a:lnTo>
                      <a:pt x="82" y="476"/>
                    </a:lnTo>
                    <a:lnTo>
                      <a:pt x="108" y="467"/>
                    </a:lnTo>
                    <a:lnTo>
                      <a:pt x="130" y="425"/>
                    </a:lnTo>
                    <a:lnTo>
                      <a:pt x="166" y="441"/>
                    </a:lnTo>
                    <a:lnTo>
                      <a:pt x="191" y="426"/>
                    </a:lnTo>
                    <a:lnTo>
                      <a:pt x="252" y="440"/>
                    </a:lnTo>
                    <a:lnTo>
                      <a:pt x="318" y="488"/>
                    </a:lnTo>
                    <a:lnTo>
                      <a:pt x="329" y="473"/>
                    </a:lnTo>
                    <a:lnTo>
                      <a:pt x="334" y="439"/>
                    </a:lnTo>
                    <a:lnTo>
                      <a:pt x="352" y="431"/>
                    </a:lnTo>
                    <a:lnTo>
                      <a:pt x="350" y="411"/>
                    </a:lnTo>
                    <a:lnTo>
                      <a:pt x="362" y="383"/>
                    </a:lnTo>
                    <a:lnTo>
                      <a:pt x="354" y="363"/>
                    </a:lnTo>
                    <a:lnTo>
                      <a:pt x="378" y="341"/>
                    </a:lnTo>
                    <a:lnTo>
                      <a:pt x="383" y="328"/>
                    </a:lnTo>
                    <a:lnTo>
                      <a:pt x="382" y="314"/>
                    </a:lnTo>
                    <a:lnTo>
                      <a:pt x="395" y="307"/>
                    </a:lnTo>
                    <a:lnTo>
                      <a:pt x="393" y="286"/>
                    </a:lnTo>
                    <a:lnTo>
                      <a:pt x="406" y="285"/>
                    </a:lnTo>
                    <a:lnTo>
                      <a:pt x="420" y="291"/>
                    </a:lnTo>
                    <a:lnTo>
                      <a:pt x="432" y="270"/>
                    </a:lnTo>
                    <a:lnTo>
                      <a:pt x="459" y="274"/>
                    </a:lnTo>
                    <a:lnTo>
                      <a:pt x="477" y="252"/>
                    </a:lnTo>
                    <a:lnTo>
                      <a:pt x="497" y="256"/>
                    </a:lnTo>
                    <a:lnTo>
                      <a:pt x="501" y="230"/>
                    </a:lnTo>
                    <a:lnTo>
                      <a:pt x="486" y="211"/>
                    </a:lnTo>
                    <a:lnTo>
                      <a:pt x="466" y="213"/>
                    </a:lnTo>
                    <a:lnTo>
                      <a:pt x="451" y="180"/>
                    </a:lnTo>
                    <a:lnTo>
                      <a:pt x="416" y="171"/>
                    </a:lnTo>
                    <a:lnTo>
                      <a:pt x="414" y="151"/>
                    </a:lnTo>
                    <a:lnTo>
                      <a:pt x="379" y="134"/>
                    </a:lnTo>
                    <a:lnTo>
                      <a:pt x="389" y="105"/>
                    </a:lnTo>
                    <a:lnTo>
                      <a:pt x="331" y="64"/>
                    </a:lnTo>
                    <a:lnTo>
                      <a:pt x="29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566">
                <a:extLst>
                  <a:ext uri="{FF2B5EF4-FFF2-40B4-BE49-F238E27FC236}">
                    <a16:creationId xmlns:a16="http://schemas.microsoft.com/office/drawing/2014/main" id="{3FC19089-B5D3-7D40-A848-2E6833CC60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2" y="2991"/>
                <a:ext cx="243" cy="182"/>
              </a:xfrm>
              <a:custGeom>
                <a:avLst/>
                <a:gdLst>
                  <a:gd name="T0" fmla="*/ 729 w 729"/>
                  <a:gd name="T1" fmla="*/ 49 h 544"/>
                  <a:gd name="T2" fmla="*/ 709 w 729"/>
                  <a:gd name="T3" fmla="*/ 50 h 544"/>
                  <a:gd name="T4" fmla="*/ 692 w 729"/>
                  <a:gd name="T5" fmla="*/ 86 h 544"/>
                  <a:gd name="T6" fmla="*/ 670 w 729"/>
                  <a:gd name="T7" fmla="*/ 61 h 544"/>
                  <a:gd name="T8" fmla="*/ 641 w 729"/>
                  <a:gd name="T9" fmla="*/ 50 h 544"/>
                  <a:gd name="T10" fmla="*/ 623 w 729"/>
                  <a:gd name="T11" fmla="*/ 58 h 544"/>
                  <a:gd name="T12" fmla="*/ 573 w 729"/>
                  <a:gd name="T13" fmla="*/ 30 h 544"/>
                  <a:gd name="T14" fmla="*/ 568 w 729"/>
                  <a:gd name="T15" fmla="*/ 50 h 544"/>
                  <a:gd name="T16" fmla="*/ 572 w 729"/>
                  <a:gd name="T17" fmla="*/ 96 h 544"/>
                  <a:gd name="T18" fmla="*/ 540 w 729"/>
                  <a:gd name="T19" fmla="*/ 113 h 544"/>
                  <a:gd name="T20" fmla="*/ 505 w 729"/>
                  <a:gd name="T21" fmla="*/ 96 h 544"/>
                  <a:gd name="T22" fmla="*/ 501 w 729"/>
                  <a:gd name="T23" fmla="*/ 56 h 544"/>
                  <a:gd name="T24" fmla="*/ 456 w 729"/>
                  <a:gd name="T25" fmla="*/ 0 h 544"/>
                  <a:gd name="T26" fmla="*/ 430 w 729"/>
                  <a:gd name="T27" fmla="*/ 3 h 544"/>
                  <a:gd name="T28" fmla="*/ 404 w 729"/>
                  <a:gd name="T29" fmla="*/ 25 h 544"/>
                  <a:gd name="T30" fmla="*/ 400 w 729"/>
                  <a:gd name="T31" fmla="*/ 52 h 544"/>
                  <a:gd name="T32" fmla="*/ 463 w 729"/>
                  <a:gd name="T33" fmla="*/ 80 h 544"/>
                  <a:gd name="T34" fmla="*/ 465 w 729"/>
                  <a:gd name="T35" fmla="*/ 107 h 544"/>
                  <a:gd name="T36" fmla="*/ 401 w 729"/>
                  <a:gd name="T37" fmla="*/ 132 h 544"/>
                  <a:gd name="T38" fmla="*/ 347 w 729"/>
                  <a:gd name="T39" fmla="*/ 138 h 544"/>
                  <a:gd name="T40" fmla="*/ 330 w 729"/>
                  <a:gd name="T41" fmla="*/ 166 h 544"/>
                  <a:gd name="T42" fmla="*/ 345 w 729"/>
                  <a:gd name="T43" fmla="*/ 178 h 544"/>
                  <a:gd name="T44" fmla="*/ 379 w 729"/>
                  <a:gd name="T45" fmla="*/ 188 h 544"/>
                  <a:gd name="T46" fmla="*/ 395 w 729"/>
                  <a:gd name="T47" fmla="*/ 213 h 544"/>
                  <a:gd name="T48" fmla="*/ 358 w 729"/>
                  <a:gd name="T49" fmla="*/ 250 h 544"/>
                  <a:gd name="T50" fmla="*/ 339 w 729"/>
                  <a:gd name="T51" fmla="*/ 252 h 544"/>
                  <a:gd name="T52" fmla="*/ 300 w 729"/>
                  <a:gd name="T53" fmla="*/ 203 h 544"/>
                  <a:gd name="T54" fmla="*/ 280 w 729"/>
                  <a:gd name="T55" fmla="*/ 198 h 544"/>
                  <a:gd name="T56" fmla="*/ 251 w 729"/>
                  <a:gd name="T57" fmla="*/ 180 h 544"/>
                  <a:gd name="T58" fmla="*/ 219 w 729"/>
                  <a:gd name="T59" fmla="*/ 190 h 544"/>
                  <a:gd name="T60" fmla="*/ 192 w 729"/>
                  <a:gd name="T61" fmla="*/ 192 h 544"/>
                  <a:gd name="T62" fmla="*/ 175 w 729"/>
                  <a:gd name="T63" fmla="*/ 227 h 544"/>
                  <a:gd name="T64" fmla="*/ 148 w 729"/>
                  <a:gd name="T65" fmla="*/ 223 h 544"/>
                  <a:gd name="T66" fmla="*/ 133 w 729"/>
                  <a:gd name="T67" fmla="*/ 285 h 544"/>
                  <a:gd name="T68" fmla="*/ 135 w 729"/>
                  <a:gd name="T69" fmla="*/ 311 h 544"/>
                  <a:gd name="T70" fmla="*/ 151 w 729"/>
                  <a:gd name="T71" fmla="*/ 337 h 544"/>
                  <a:gd name="T72" fmla="*/ 141 w 729"/>
                  <a:gd name="T73" fmla="*/ 358 h 544"/>
                  <a:gd name="T74" fmla="*/ 109 w 729"/>
                  <a:gd name="T75" fmla="*/ 381 h 544"/>
                  <a:gd name="T76" fmla="*/ 43 w 729"/>
                  <a:gd name="T77" fmla="*/ 394 h 544"/>
                  <a:gd name="T78" fmla="*/ 39 w 729"/>
                  <a:gd name="T79" fmla="*/ 427 h 544"/>
                  <a:gd name="T80" fmla="*/ 0 w 729"/>
                  <a:gd name="T81" fmla="*/ 445 h 544"/>
                  <a:gd name="T82" fmla="*/ 16 w 729"/>
                  <a:gd name="T83" fmla="*/ 544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29" h="544">
                    <a:moveTo>
                      <a:pt x="729" y="49"/>
                    </a:moveTo>
                    <a:lnTo>
                      <a:pt x="709" y="50"/>
                    </a:lnTo>
                    <a:lnTo>
                      <a:pt x="692" y="86"/>
                    </a:lnTo>
                    <a:lnTo>
                      <a:pt x="670" y="61"/>
                    </a:lnTo>
                    <a:lnTo>
                      <a:pt x="641" y="50"/>
                    </a:lnTo>
                    <a:lnTo>
                      <a:pt x="623" y="58"/>
                    </a:lnTo>
                    <a:lnTo>
                      <a:pt x="573" y="30"/>
                    </a:lnTo>
                    <a:lnTo>
                      <a:pt x="568" y="50"/>
                    </a:lnTo>
                    <a:lnTo>
                      <a:pt x="572" y="96"/>
                    </a:lnTo>
                    <a:lnTo>
                      <a:pt x="540" y="113"/>
                    </a:lnTo>
                    <a:lnTo>
                      <a:pt x="505" y="96"/>
                    </a:lnTo>
                    <a:lnTo>
                      <a:pt x="501" y="56"/>
                    </a:lnTo>
                    <a:lnTo>
                      <a:pt x="456" y="0"/>
                    </a:lnTo>
                    <a:lnTo>
                      <a:pt x="430" y="3"/>
                    </a:lnTo>
                    <a:lnTo>
                      <a:pt x="404" y="25"/>
                    </a:lnTo>
                    <a:lnTo>
                      <a:pt x="400" y="52"/>
                    </a:lnTo>
                    <a:lnTo>
                      <a:pt x="463" y="80"/>
                    </a:lnTo>
                    <a:lnTo>
                      <a:pt x="465" y="107"/>
                    </a:lnTo>
                    <a:lnTo>
                      <a:pt x="401" y="132"/>
                    </a:lnTo>
                    <a:lnTo>
                      <a:pt x="347" y="138"/>
                    </a:lnTo>
                    <a:lnTo>
                      <a:pt x="330" y="166"/>
                    </a:lnTo>
                    <a:lnTo>
                      <a:pt x="345" y="178"/>
                    </a:lnTo>
                    <a:lnTo>
                      <a:pt x="379" y="188"/>
                    </a:lnTo>
                    <a:lnTo>
                      <a:pt x="395" y="213"/>
                    </a:lnTo>
                    <a:lnTo>
                      <a:pt x="358" y="250"/>
                    </a:lnTo>
                    <a:lnTo>
                      <a:pt x="339" y="252"/>
                    </a:lnTo>
                    <a:lnTo>
                      <a:pt x="300" y="203"/>
                    </a:lnTo>
                    <a:lnTo>
                      <a:pt x="280" y="198"/>
                    </a:lnTo>
                    <a:lnTo>
                      <a:pt x="251" y="180"/>
                    </a:lnTo>
                    <a:lnTo>
                      <a:pt x="219" y="190"/>
                    </a:lnTo>
                    <a:lnTo>
                      <a:pt x="192" y="192"/>
                    </a:lnTo>
                    <a:lnTo>
                      <a:pt x="175" y="227"/>
                    </a:lnTo>
                    <a:lnTo>
                      <a:pt x="148" y="223"/>
                    </a:lnTo>
                    <a:lnTo>
                      <a:pt x="133" y="285"/>
                    </a:lnTo>
                    <a:lnTo>
                      <a:pt x="135" y="311"/>
                    </a:lnTo>
                    <a:lnTo>
                      <a:pt x="151" y="337"/>
                    </a:lnTo>
                    <a:lnTo>
                      <a:pt x="141" y="358"/>
                    </a:lnTo>
                    <a:lnTo>
                      <a:pt x="109" y="381"/>
                    </a:lnTo>
                    <a:lnTo>
                      <a:pt x="43" y="394"/>
                    </a:lnTo>
                    <a:lnTo>
                      <a:pt x="39" y="427"/>
                    </a:lnTo>
                    <a:lnTo>
                      <a:pt x="0" y="445"/>
                    </a:lnTo>
                    <a:lnTo>
                      <a:pt x="16" y="5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567">
                <a:extLst>
                  <a:ext uri="{FF2B5EF4-FFF2-40B4-BE49-F238E27FC236}">
                    <a16:creationId xmlns:a16="http://schemas.microsoft.com/office/drawing/2014/main" id="{351D0891-678B-2385-E24D-31E3C0E77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7" y="2865"/>
                <a:ext cx="196" cy="119"/>
              </a:xfrm>
              <a:custGeom>
                <a:avLst/>
                <a:gdLst>
                  <a:gd name="T0" fmla="*/ 0 w 588"/>
                  <a:gd name="T1" fmla="*/ 23 h 357"/>
                  <a:gd name="T2" fmla="*/ 25 w 588"/>
                  <a:gd name="T3" fmla="*/ 0 h 357"/>
                  <a:gd name="T4" fmla="*/ 65 w 588"/>
                  <a:gd name="T5" fmla="*/ 3 h 357"/>
                  <a:gd name="T6" fmla="*/ 92 w 588"/>
                  <a:gd name="T7" fmla="*/ 69 h 357"/>
                  <a:gd name="T8" fmla="*/ 120 w 588"/>
                  <a:gd name="T9" fmla="*/ 92 h 357"/>
                  <a:gd name="T10" fmla="*/ 176 w 588"/>
                  <a:gd name="T11" fmla="*/ 114 h 357"/>
                  <a:gd name="T12" fmla="*/ 210 w 588"/>
                  <a:gd name="T13" fmla="*/ 191 h 357"/>
                  <a:gd name="T14" fmla="*/ 192 w 588"/>
                  <a:gd name="T15" fmla="*/ 207 h 357"/>
                  <a:gd name="T16" fmla="*/ 193 w 588"/>
                  <a:gd name="T17" fmla="*/ 219 h 357"/>
                  <a:gd name="T18" fmla="*/ 238 w 588"/>
                  <a:gd name="T19" fmla="*/ 276 h 357"/>
                  <a:gd name="T20" fmla="*/ 272 w 588"/>
                  <a:gd name="T21" fmla="*/ 279 h 357"/>
                  <a:gd name="T22" fmla="*/ 318 w 588"/>
                  <a:gd name="T23" fmla="*/ 269 h 357"/>
                  <a:gd name="T24" fmla="*/ 347 w 588"/>
                  <a:gd name="T25" fmla="*/ 286 h 357"/>
                  <a:gd name="T26" fmla="*/ 355 w 588"/>
                  <a:gd name="T27" fmla="*/ 306 h 357"/>
                  <a:gd name="T28" fmla="*/ 395 w 588"/>
                  <a:gd name="T29" fmla="*/ 308 h 357"/>
                  <a:gd name="T30" fmla="*/ 419 w 588"/>
                  <a:gd name="T31" fmla="*/ 333 h 357"/>
                  <a:gd name="T32" fmla="*/ 458 w 588"/>
                  <a:gd name="T33" fmla="*/ 323 h 357"/>
                  <a:gd name="T34" fmla="*/ 511 w 588"/>
                  <a:gd name="T35" fmla="*/ 331 h 357"/>
                  <a:gd name="T36" fmla="*/ 588 w 588"/>
                  <a:gd name="T37" fmla="*/ 357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88" h="357">
                    <a:moveTo>
                      <a:pt x="0" y="23"/>
                    </a:moveTo>
                    <a:lnTo>
                      <a:pt x="25" y="0"/>
                    </a:lnTo>
                    <a:lnTo>
                      <a:pt x="65" y="3"/>
                    </a:lnTo>
                    <a:lnTo>
                      <a:pt x="92" y="69"/>
                    </a:lnTo>
                    <a:lnTo>
                      <a:pt x="120" y="92"/>
                    </a:lnTo>
                    <a:lnTo>
                      <a:pt x="176" y="114"/>
                    </a:lnTo>
                    <a:lnTo>
                      <a:pt x="210" y="191"/>
                    </a:lnTo>
                    <a:lnTo>
                      <a:pt x="192" y="207"/>
                    </a:lnTo>
                    <a:lnTo>
                      <a:pt x="193" y="219"/>
                    </a:lnTo>
                    <a:lnTo>
                      <a:pt x="238" y="276"/>
                    </a:lnTo>
                    <a:lnTo>
                      <a:pt x="272" y="279"/>
                    </a:lnTo>
                    <a:lnTo>
                      <a:pt x="318" y="269"/>
                    </a:lnTo>
                    <a:lnTo>
                      <a:pt x="347" y="286"/>
                    </a:lnTo>
                    <a:lnTo>
                      <a:pt x="355" y="306"/>
                    </a:lnTo>
                    <a:lnTo>
                      <a:pt x="395" y="308"/>
                    </a:lnTo>
                    <a:lnTo>
                      <a:pt x="419" y="333"/>
                    </a:lnTo>
                    <a:lnTo>
                      <a:pt x="458" y="323"/>
                    </a:lnTo>
                    <a:lnTo>
                      <a:pt x="511" y="331"/>
                    </a:lnTo>
                    <a:lnTo>
                      <a:pt x="588" y="35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568">
                <a:extLst>
                  <a:ext uri="{FF2B5EF4-FFF2-40B4-BE49-F238E27FC236}">
                    <a16:creationId xmlns:a16="http://schemas.microsoft.com/office/drawing/2014/main" id="{28E83002-C1D3-A0BE-FE9F-6AFCDD4B33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7" y="2864"/>
                <a:ext cx="360" cy="31"/>
              </a:xfrm>
              <a:custGeom>
                <a:avLst/>
                <a:gdLst>
                  <a:gd name="T0" fmla="*/ 1080 w 1080"/>
                  <a:gd name="T1" fmla="*/ 24 h 94"/>
                  <a:gd name="T2" fmla="*/ 1053 w 1080"/>
                  <a:gd name="T3" fmla="*/ 20 h 94"/>
                  <a:gd name="T4" fmla="*/ 1022 w 1080"/>
                  <a:gd name="T5" fmla="*/ 49 h 94"/>
                  <a:gd name="T6" fmla="*/ 1009 w 1080"/>
                  <a:gd name="T7" fmla="*/ 50 h 94"/>
                  <a:gd name="T8" fmla="*/ 961 w 1080"/>
                  <a:gd name="T9" fmla="*/ 35 h 94"/>
                  <a:gd name="T10" fmla="*/ 908 w 1080"/>
                  <a:gd name="T11" fmla="*/ 53 h 94"/>
                  <a:gd name="T12" fmla="*/ 901 w 1080"/>
                  <a:gd name="T13" fmla="*/ 40 h 94"/>
                  <a:gd name="T14" fmla="*/ 919 w 1080"/>
                  <a:gd name="T15" fmla="*/ 11 h 94"/>
                  <a:gd name="T16" fmla="*/ 904 w 1080"/>
                  <a:gd name="T17" fmla="*/ 0 h 94"/>
                  <a:gd name="T18" fmla="*/ 828 w 1080"/>
                  <a:gd name="T19" fmla="*/ 54 h 94"/>
                  <a:gd name="T20" fmla="*/ 807 w 1080"/>
                  <a:gd name="T21" fmla="*/ 42 h 94"/>
                  <a:gd name="T22" fmla="*/ 775 w 1080"/>
                  <a:gd name="T23" fmla="*/ 59 h 94"/>
                  <a:gd name="T24" fmla="*/ 732 w 1080"/>
                  <a:gd name="T25" fmla="*/ 36 h 94"/>
                  <a:gd name="T26" fmla="*/ 738 w 1080"/>
                  <a:gd name="T27" fmla="*/ 22 h 94"/>
                  <a:gd name="T28" fmla="*/ 692 w 1080"/>
                  <a:gd name="T29" fmla="*/ 33 h 94"/>
                  <a:gd name="T30" fmla="*/ 693 w 1080"/>
                  <a:gd name="T31" fmla="*/ 40 h 94"/>
                  <a:gd name="T32" fmla="*/ 687 w 1080"/>
                  <a:gd name="T33" fmla="*/ 47 h 94"/>
                  <a:gd name="T34" fmla="*/ 680 w 1080"/>
                  <a:gd name="T35" fmla="*/ 47 h 94"/>
                  <a:gd name="T36" fmla="*/ 636 w 1080"/>
                  <a:gd name="T37" fmla="*/ 4 h 94"/>
                  <a:gd name="T38" fmla="*/ 611 w 1080"/>
                  <a:gd name="T39" fmla="*/ 27 h 94"/>
                  <a:gd name="T40" fmla="*/ 584 w 1080"/>
                  <a:gd name="T41" fmla="*/ 29 h 94"/>
                  <a:gd name="T42" fmla="*/ 572 w 1080"/>
                  <a:gd name="T43" fmla="*/ 44 h 94"/>
                  <a:gd name="T44" fmla="*/ 531 w 1080"/>
                  <a:gd name="T45" fmla="*/ 35 h 94"/>
                  <a:gd name="T46" fmla="*/ 505 w 1080"/>
                  <a:gd name="T47" fmla="*/ 50 h 94"/>
                  <a:gd name="T48" fmla="*/ 451 w 1080"/>
                  <a:gd name="T49" fmla="*/ 42 h 94"/>
                  <a:gd name="T50" fmla="*/ 442 w 1080"/>
                  <a:gd name="T51" fmla="*/ 83 h 94"/>
                  <a:gd name="T52" fmla="*/ 387 w 1080"/>
                  <a:gd name="T53" fmla="*/ 75 h 94"/>
                  <a:gd name="T54" fmla="*/ 372 w 1080"/>
                  <a:gd name="T55" fmla="*/ 62 h 94"/>
                  <a:gd name="T56" fmla="*/ 322 w 1080"/>
                  <a:gd name="T57" fmla="*/ 94 h 94"/>
                  <a:gd name="T58" fmla="*/ 301 w 1080"/>
                  <a:gd name="T59" fmla="*/ 83 h 94"/>
                  <a:gd name="T60" fmla="*/ 300 w 1080"/>
                  <a:gd name="T61" fmla="*/ 76 h 94"/>
                  <a:gd name="T62" fmla="*/ 326 w 1080"/>
                  <a:gd name="T63" fmla="*/ 67 h 94"/>
                  <a:gd name="T64" fmla="*/ 332 w 1080"/>
                  <a:gd name="T65" fmla="*/ 60 h 94"/>
                  <a:gd name="T66" fmla="*/ 295 w 1080"/>
                  <a:gd name="T67" fmla="*/ 29 h 94"/>
                  <a:gd name="T68" fmla="*/ 282 w 1080"/>
                  <a:gd name="T69" fmla="*/ 24 h 94"/>
                  <a:gd name="T70" fmla="*/ 199 w 1080"/>
                  <a:gd name="T71" fmla="*/ 72 h 94"/>
                  <a:gd name="T72" fmla="*/ 172 w 1080"/>
                  <a:gd name="T73" fmla="*/ 67 h 94"/>
                  <a:gd name="T74" fmla="*/ 126 w 1080"/>
                  <a:gd name="T75" fmla="*/ 73 h 94"/>
                  <a:gd name="T76" fmla="*/ 91 w 1080"/>
                  <a:gd name="T77" fmla="*/ 68 h 94"/>
                  <a:gd name="T78" fmla="*/ 82 w 1080"/>
                  <a:gd name="T79" fmla="*/ 49 h 94"/>
                  <a:gd name="T80" fmla="*/ 56 w 1080"/>
                  <a:gd name="T81" fmla="*/ 45 h 94"/>
                  <a:gd name="T82" fmla="*/ 47 w 1080"/>
                  <a:gd name="T83" fmla="*/ 19 h 94"/>
                  <a:gd name="T84" fmla="*/ 0 w 1080"/>
                  <a:gd name="T85" fmla="*/ 3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80" h="94">
                    <a:moveTo>
                      <a:pt x="1080" y="24"/>
                    </a:moveTo>
                    <a:lnTo>
                      <a:pt x="1053" y="20"/>
                    </a:lnTo>
                    <a:lnTo>
                      <a:pt x="1022" y="49"/>
                    </a:lnTo>
                    <a:lnTo>
                      <a:pt x="1009" y="50"/>
                    </a:lnTo>
                    <a:lnTo>
                      <a:pt x="961" y="35"/>
                    </a:lnTo>
                    <a:lnTo>
                      <a:pt x="908" y="53"/>
                    </a:lnTo>
                    <a:lnTo>
                      <a:pt x="901" y="40"/>
                    </a:lnTo>
                    <a:lnTo>
                      <a:pt x="919" y="11"/>
                    </a:lnTo>
                    <a:lnTo>
                      <a:pt x="904" y="0"/>
                    </a:lnTo>
                    <a:lnTo>
                      <a:pt x="828" y="54"/>
                    </a:lnTo>
                    <a:lnTo>
                      <a:pt x="807" y="42"/>
                    </a:lnTo>
                    <a:lnTo>
                      <a:pt x="775" y="59"/>
                    </a:lnTo>
                    <a:lnTo>
                      <a:pt x="732" y="36"/>
                    </a:lnTo>
                    <a:lnTo>
                      <a:pt x="738" y="22"/>
                    </a:lnTo>
                    <a:lnTo>
                      <a:pt x="692" y="33"/>
                    </a:lnTo>
                    <a:lnTo>
                      <a:pt x="693" y="40"/>
                    </a:lnTo>
                    <a:lnTo>
                      <a:pt x="687" y="47"/>
                    </a:lnTo>
                    <a:lnTo>
                      <a:pt x="680" y="47"/>
                    </a:lnTo>
                    <a:lnTo>
                      <a:pt x="636" y="4"/>
                    </a:lnTo>
                    <a:lnTo>
                      <a:pt x="611" y="27"/>
                    </a:lnTo>
                    <a:lnTo>
                      <a:pt x="584" y="29"/>
                    </a:lnTo>
                    <a:lnTo>
                      <a:pt x="572" y="44"/>
                    </a:lnTo>
                    <a:lnTo>
                      <a:pt x="531" y="35"/>
                    </a:lnTo>
                    <a:lnTo>
                      <a:pt x="505" y="50"/>
                    </a:lnTo>
                    <a:lnTo>
                      <a:pt x="451" y="42"/>
                    </a:lnTo>
                    <a:lnTo>
                      <a:pt x="442" y="83"/>
                    </a:lnTo>
                    <a:lnTo>
                      <a:pt x="387" y="75"/>
                    </a:lnTo>
                    <a:lnTo>
                      <a:pt x="372" y="62"/>
                    </a:lnTo>
                    <a:lnTo>
                      <a:pt x="322" y="94"/>
                    </a:lnTo>
                    <a:lnTo>
                      <a:pt x="301" y="83"/>
                    </a:lnTo>
                    <a:lnTo>
                      <a:pt x="300" y="76"/>
                    </a:lnTo>
                    <a:lnTo>
                      <a:pt x="326" y="67"/>
                    </a:lnTo>
                    <a:lnTo>
                      <a:pt x="332" y="60"/>
                    </a:lnTo>
                    <a:lnTo>
                      <a:pt x="295" y="29"/>
                    </a:lnTo>
                    <a:lnTo>
                      <a:pt x="282" y="24"/>
                    </a:lnTo>
                    <a:lnTo>
                      <a:pt x="199" y="72"/>
                    </a:lnTo>
                    <a:lnTo>
                      <a:pt x="172" y="67"/>
                    </a:lnTo>
                    <a:lnTo>
                      <a:pt x="126" y="73"/>
                    </a:lnTo>
                    <a:lnTo>
                      <a:pt x="91" y="68"/>
                    </a:lnTo>
                    <a:lnTo>
                      <a:pt x="82" y="49"/>
                    </a:lnTo>
                    <a:lnTo>
                      <a:pt x="56" y="45"/>
                    </a:lnTo>
                    <a:lnTo>
                      <a:pt x="47" y="19"/>
                    </a:lnTo>
                    <a:lnTo>
                      <a:pt x="0" y="3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569">
                <a:extLst>
                  <a:ext uri="{FF2B5EF4-FFF2-40B4-BE49-F238E27FC236}">
                    <a16:creationId xmlns:a16="http://schemas.microsoft.com/office/drawing/2014/main" id="{3AE7E36E-DCA6-FAAB-F252-71F4709A36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7" y="2868"/>
                <a:ext cx="40" cy="5"/>
              </a:xfrm>
              <a:custGeom>
                <a:avLst/>
                <a:gdLst>
                  <a:gd name="T0" fmla="*/ 0 w 121"/>
                  <a:gd name="T1" fmla="*/ 11 h 13"/>
                  <a:gd name="T2" fmla="*/ 53 w 121"/>
                  <a:gd name="T3" fmla="*/ 0 h 13"/>
                  <a:gd name="T4" fmla="*/ 67 w 121"/>
                  <a:gd name="T5" fmla="*/ 11 h 13"/>
                  <a:gd name="T6" fmla="*/ 121 w 121"/>
                  <a:gd name="T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1" h="13">
                    <a:moveTo>
                      <a:pt x="0" y="11"/>
                    </a:moveTo>
                    <a:lnTo>
                      <a:pt x="53" y="0"/>
                    </a:lnTo>
                    <a:lnTo>
                      <a:pt x="67" y="11"/>
                    </a:lnTo>
                    <a:lnTo>
                      <a:pt x="121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570">
                <a:extLst>
                  <a:ext uri="{FF2B5EF4-FFF2-40B4-BE49-F238E27FC236}">
                    <a16:creationId xmlns:a16="http://schemas.microsoft.com/office/drawing/2014/main" id="{546C1AE2-4722-2F71-7A59-49859B426F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2873"/>
                <a:ext cx="103" cy="279"/>
              </a:xfrm>
              <a:custGeom>
                <a:avLst/>
                <a:gdLst>
                  <a:gd name="T0" fmla="*/ 6 w 310"/>
                  <a:gd name="T1" fmla="*/ 838 h 838"/>
                  <a:gd name="T2" fmla="*/ 11 w 310"/>
                  <a:gd name="T3" fmla="*/ 817 h 838"/>
                  <a:gd name="T4" fmla="*/ 0 w 310"/>
                  <a:gd name="T5" fmla="*/ 764 h 838"/>
                  <a:gd name="T6" fmla="*/ 37 w 310"/>
                  <a:gd name="T7" fmla="*/ 734 h 838"/>
                  <a:gd name="T8" fmla="*/ 37 w 310"/>
                  <a:gd name="T9" fmla="*/ 660 h 838"/>
                  <a:gd name="T10" fmla="*/ 57 w 310"/>
                  <a:gd name="T11" fmla="*/ 652 h 838"/>
                  <a:gd name="T12" fmla="*/ 61 w 310"/>
                  <a:gd name="T13" fmla="*/ 625 h 838"/>
                  <a:gd name="T14" fmla="*/ 95 w 310"/>
                  <a:gd name="T15" fmla="*/ 628 h 838"/>
                  <a:gd name="T16" fmla="*/ 113 w 310"/>
                  <a:gd name="T17" fmla="*/ 614 h 838"/>
                  <a:gd name="T18" fmla="*/ 120 w 310"/>
                  <a:gd name="T19" fmla="*/ 539 h 838"/>
                  <a:gd name="T20" fmla="*/ 158 w 310"/>
                  <a:gd name="T21" fmla="*/ 522 h 838"/>
                  <a:gd name="T22" fmla="*/ 188 w 310"/>
                  <a:gd name="T23" fmla="*/ 472 h 838"/>
                  <a:gd name="T24" fmla="*/ 201 w 310"/>
                  <a:gd name="T25" fmla="*/ 478 h 838"/>
                  <a:gd name="T26" fmla="*/ 228 w 310"/>
                  <a:gd name="T27" fmla="*/ 468 h 838"/>
                  <a:gd name="T28" fmla="*/ 222 w 310"/>
                  <a:gd name="T29" fmla="*/ 422 h 838"/>
                  <a:gd name="T30" fmla="*/ 242 w 310"/>
                  <a:gd name="T31" fmla="*/ 420 h 838"/>
                  <a:gd name="T32" fmla="*/ 272 w 310"/>
                  <a:gd name="T33" fmla="*/ 378 h 838"/>
                  <a:gd name="T34" fmla="*/ 271 w 310"/>
                  <a:gd name="T35" fmla="*/ 358 h 838"/>
                  <a:gd name="T36" fmla="*/ 255 w 310"/>
                  <a:gd name="T37" fmla="*/ 339 h 838"/>
                  <a:gd name="T38" fmla="*/ 254 w 310"/>
                  <a:gd name="T39" fmla="*/ 325 h 838"/>
                  <a:gd name="T40" fmla="*/ 272 w 310"/>
                  <a:gd name="T41" fmla="*/ 304 h 838"/>
                  <a:gd name="T42" fmla="*/ 298 w 310"/>
                  <a:gd name="T43" fmla="*/ 294 h 838"/>
                  <a:gd name="T44" fmla="*/ 310 w 310"/>
                  <a:gd name="T45" fmla="*/ 280 h 838"/>
                  <a:gd name="T46" fmla="*/ 294 w 310"/>
                  <a:gd name="T47" fmla="*/ 248 h 838"/>
                  <a:gd name="T48" fmla="*/ 295 w 310"/>
                  <a:gd name="T49" fmla="*/ 194 h 838"/>
                  <a:gd name="T50" fmla="*/ 294 w 310"/>
                  <a:gd name="T51" fmla="*/ 174 h 838"/>
                  <a:gd name="T52" fmla="*/ 267 w 310"/>
                  <a:gd name="T53" fmla="*/ 176 h 838"/>
                  <a:gd name="T54" fmla="*/ 256 w 310"/>
                  <a:gd name="T55" fmla="*/ 197 h 838"/>
                  <a:gd name="T56" fmla="*/ 249 w 310"/>
                  <a:gd name="T57" fmla="*/ 198 h 838"/>
                  <a:gd name="T58" fmla="*/ 240 w 310"/>
                  <a:gd name="T59" fmla="*/ 172 h 838"/>
                  <a:gd name="T60" fmla="*/ 244 w 310"/>
                  <a:gd name="T61" fmla="*/ 152 h 838"/>
                  <a:gd name="T62" fmla="*/ 277 w 310"/>
                  <a:gd name="T63" fmla="*/ 135 h 838"/>
                  <a:gd name="T64" fmla="*/ 261 w 310"/>
                  <a:gd name="T65" fmla="*/ 110 h 838"/>
                  <a:gd name="T66" fmla="*/ 257 w 310"/>
                  <a:gd name="T67" fmla="*/ 63 h 838"/>
                  <a:gd name="T68" fmla="*/ 221 w 310"/>
                  <a:gd name="T69" fmla="*/ 40 h 838"/>
                  <a:gd name="T70" fmla="*/ 217 w 310"/>
                  <a:gd name="T71" fmla="*/ 0 h 8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10" h="838">
                    <a:moveTo>
                      <a:pt x="6" y="838"/>
                    </a:moveTo>
                    <a:lnTo>
                      <a:pt x="11" y="817"/>
                    </a:lnTo>
                    <a:lnTo>
                      <a:pt x="0" y="764"/>
                    </a:lnTo>
                    <a:lnTo>
                      <a:pt x="37" y="734"/>
                    </a:lnTo>
                    <a:lnTo>
                      <a:pt x="37" y="660"/>
                    </a:lnTo>
                    <a:lnTo>
                      <a:pt x="57" y="652"/>
                    </a:lnTo>
                    <a:lnTo>
                      <a:pt x="61" y="625"/>
                    </a:lnTo>
                    <a:lnTo>
                      <a:pt x="95" y="628"/>
                    </a:lnTo>
                    <a:lnTo>
                      <a:pt x="113" y="614"/>
                    </a:lnTo>
                    <a:lnTo>
                      <a:pt x="120" y="539"/>
                    </a:lnTo>
                    <a:lnTo>
                      <a:pt x="158" y="522"/>
                    </a:lnTo>
                    <a:lnTo>
                      <a:pt x="188" y="472"/>
                    </a:lnTo>
                    <a:lnTo>
                      <a:pt x="201" y="478"/>
                    </a:lnTo>
                    <a:lnTo>
                      <a:pt x="228" y="468"/>
                    </a:lnTo>
                    <a:lnTo>
                      <a:pt x="222" y="422"/>
                    </a:lnTo>
                    <a:lnTo>
                      <a:pt x="242" y="420"/>
                    </a:lnTo>
                    <a:lnTo>
                      <a:pt x="272" y="378"/>
                    </a:lnTo>
                    <a:lnTo>
                      <a:pt x="271" y="358"/>
                    </a:lnTo>
                    <a:lnTo>
                      <a:pt x="255" y="339"/>
                    </a:lnTo>
                    <a:lnTo>
                      <a:pt x="254" y="325"/>
                    </a:lnTo>
                    <a:lnTo>
                      <a:pt x="272" y="304"/>
                    </a:lnTo>
                    <a:lnTo>
                      <a:pt x="298" y="294"/>
                    </a:lnTo>
                    <a:lnTo>
                      <a:pt x="310" y="280"/>
                    </a:lnTo>
                    <a:lnTo>
                      <a:pt x="294" y="248"/>
                    </a:lnTo>
                    <a:lnTo>
                      <a:pt x="295" y="194"/>
                    </a:lnTo>
                    <a:lnTo>
                      <a:pt x="294" y="174"/>
                    </a:lnTo>
                    <a:lnTo>
                      <a:pt x="267" y="176"/>
                    </a:lnTo>
                    <a:lnTo>
                      <a:pt x="256" y="197"/>
                    </a:lnTo>
                    <a:lnTo>
                      <a:pt x="249" y="198"/>
                    </a:lnTo>
                    <a:lnTo>
                      <a:pt x="240" y="172"/>
                    </a:lnTo>
                    <a:lnTo>
                      <a:pt x="244" y="152"/>
                    </a:lnTo>
                    <a:lnTo>
                      <a:pt x="277" y="135"/>
                    </a:lnTo>
                    <a:lnTo>
                      <a:pt x="261" y="110"/>
                    </a:lnTo>
                    <a:lnTo>
                      <a:pt x="257" y="63"/>
                    </a:lnTo>
                    <a:lnTo>
                      <a:pt x="221" y="40"/>
                    </a:lnTo>
                    <a:lnTo>
                      <a:pt x="21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571">
                <a:extLst>
                  <a:ext uri="{FF2B5EF4-FFF2-40B4-BE49-F238E27FC236}">
                    <a16:creationId xmlns:a16="http://schemas.microsoft.com/office/drawing/2014/main" id="{E0AEF2D1-666B-A012-0FC0-AFD7AF62E2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3" y="2953"/>
                <a:ext cx="20" cy="50"/>
              </a:xfrm>
              <a:custGeom>
                <a:avLst/>
                <a:gdLst>
                  <a:gd name="T0" fmla="*/ 37 w 60"/>
                  <a:gd name="T1" fmla="*/ 0 h 149"/>
                  <a:gd name="T2" fmla="*/ 25 w 60"/>
                  <a:gd name="T3" fmla="*/ 14 h 149"/>
                  <a:gd name="T4" fmla="*/ 39 w 60"/>
                  <a:gd name="T5" fmla="*/ 26 h 149"/>
                  <a:gd name="T6" fmla="*/ 41 w 60"/>
                  <a:gd name="T7" fmla="*/ 46 h 149"/>
                  <a:gd name="T8" fmla="*/ 21 w 60"/>
                  <a:gd name="T9" fmla="*/ 48 h 149"/>
                  <a:gd name="T10" fmla="*/ 23 w 60"/>
                  <a:gd name="T11" fmla="*/ 68 h 149"/>
                  <a:gd name="T12" fmla="*/ 0 w 60"/>
                  <a:gd name="T13" fmla="*/ 104 h 149"/>
                  <a:gd name="T14" fmla="*/ 2 w 60"/>
                  <a:gd name="T15" fmla="*/ 130 h 149"/>
                  <a:gd name="T16" fmla="*/ 10 w 60"/>
                  <a:gd name="T17" fmla="*/ 149 h 149"/>
                  <a:gd name="T18" fmla="*/ 24 w 60"/>
                  <a:gd name="T19" fmla="*/ 148 h 149"/>
                  <a:gd name="T20" fmla="*/ 23 w 60"/>
                  <a:gd name="T21" fmla="*/ 142 h 149"/>
                  <a:gd name="T22" fmla="*/ 37 w 60"/>
                  <a:gd name="T23" fmla="*/ 141 h 149"/>
                  <a:gd name="T24" fmla="*/ 42 w 60"/>
                  <a:gd name="T25" fmla="*/ 133 h 149"/>
                  <a:gd name="T26" fmla="*/ 38 w 60"/>
                  <a:gd name="T27" fmla="*/ 87 h 149"/>
                  <a:gd name="T28" fmla="*/ 31 w 60"/>
                  <a:gd name="T29" fmla="*/ 74 h 149"/>
                  <a:gd name="T30" fmla="*/ 57 w 60"/>
                  <a:gd name="T31" fmla="*/ 71 h 149"/>
                  <a:gd name="T32" fmla="*/ 60 w 60"/>
                  <a:gd name="T33" fmla="*/ 31 h 149"/>
                  <a:gd name="T34" fmla="*/ 52 w 60"/>
                  <a:gd name="T35" fmla="*/ 12 h 149"/>
                  <a:gd name="T36" fmla="*/ 37 w 60"/>
                  <a:gd name="T37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0" h="149">
                    <a:moveTo>
                      <a:pt x="37" y="0"/>
                    </a:moveTo>
                    <a:lnTo>
                      <a:pt x="25" y="14"/>
                    </a:lnTo>
                    <a:lnTo>
                      <a:pt x="39" y="26"/>
                    </a:lnTo>
                    <a:lnTo>
                      <a:pt x="41" y="46"/>
                    </a:lnTo>
                    <a:lnTo>
                      <a:pt x="21" y="48"/>
                    </a:lnTo>
                    <a:lnTo>
                      <a:pt x="23" y="68"/>
                    </a:lnTo>
                    <a:lnTo>
                      <a:pt x="0" y="104"/>
                    </a:lnTo>
                    <a:lnTo>
                      <a:pt x="2" y="130"/>
                    </a:lnTo>
                    <a:lnTo>
                      <a:pt x="10" y="149"/>
                    </a:lnTo>
                    <a:lnTo>
                      <a:pt x="24" y="148"/>
                    </a:lnTo>
                    <a:lnTo>
                      <a:pt x="23" y="142"/>
                    </a:lnTo>
                    <a:lnTo>
                      <a:pt x="37" y="141"/>
                    </a:lnTo>
                    <a:lnTo>
                      <a:pt x="42" y="133"/>
                    </a:lnTo>
                    <a:lnTo>
                      <a:pt x="38" y="87"/>
                    </a:lnTo>
                    <a:lnTo>
                      <a:pt x="31" y="74"/>
                    </a:lnTo>
                    <a:lnTo>
                      <a:pt x="57" y="71"/>
                    </a:lnTo>
                    <a:lnTo>
                      <a:pt x="60" y="31"/>
                    </a:lnTo>
                    <a:lnTo>
                      <a:pt x="52" y="12"/>
                    </a:lnTo>
                    <a:lnTo>
                      <a:pt x="3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572">
                <a:extLst>
                  <a:ext uri="{FF2B5EF4-FFF2-40B4-BE49-F238E27FC236}">
                    <a16:creationId xmlns:a16="http://schemas.microsoft.com/office/drawing/2014/main" id="{5F91579E-10ED-01FE-8CBC-E1CA2C1A50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2" y="2984"/>
                <a:ext cx="57" cy="234"/>
              </a:xfrm>
              <a:custGeom>
                <a:avLst/>
                <a:gdLst>
                  <a:gd name="T0" fmla="*/ 24 w 171"/>
                  <a:gd name="T1" fmla="*/ 703 h 703"/>
                  <a:gd name="T2" fmla="*/ 23 w 171"/>
                  <a:gd name="T3" fmla="*/ 690 h 703"/>
                  <a:gd name="T4" fmla="*/ 0 w 171"/>
                  <a:gd name="T5" fmla="*/ 672 h 703"/>
                  <a:gd name="T6" fmla="*/ 12 w 171"/>
                  <a:gd name="T7" fmla="*/ 644 h 703"/>
                  <a:gd name="T8" fmla="*/ 11 w 171"/>
                  <a:gd name="T9" fmla="*/ 563 h 703"/>
                  <a:gd name="T10" fmla="*/ 26 w 171"/>
                  <a:gd name="T11" fmla="*/ 502 h 703"/>
                  <a:gd name="T12" fmla="*/ 67 w 171"/>
                  <a:gd name="T13" fmla="*/ 512 h 703"/>
                  <a:gd name="T14" fmla="*/ 101 w 171"/>
                  <a:gd name="T15" fmla="*/ 515 h 703"/>
                  <a:gd name="T16" fmla="*/ 134 w 171"/>
                  <a:gd name="T17" fmla="*/ 445 h 703"/>
                  <a:gd name="T18" fmla="*/ 171 w 171"/>
                  <a:gd name="T19" fmla="*/ 408 h 703"/>
                  <a:gd name="T20" fmla="*/ 148 w 171"/>
                  <a:gd name="T21" fmla="*/ 383 h 703"/>
                  <a:gd name="T22" fmla="*/ 153 w 171"/>
                  <a:gd name="T23" fmla="*/ 363 h 703"/>
                  <a:gd name="T24" fmla="*/ 143 w 171"/>
                  <a:gd name="T25" fmla="*/ 323 h 703"/>
                  <a:gd name="T26" fmla="*/ 86 w 171"/>
                  <a:gd name="T27" fmla="*/ 356 h 703"/>
                  <a:gd name="T28" fmla="*/ 79 w 171"/>
                  <a:gd name="T29" fmla="*/ 349 h 703"/>
                  <a:gd name="T30" fmla="*/ 82 w 171"/>
                  <a:gd name="T31" fmla="*/ 316 h 703"/>
                  <a:gd name="T32" fmla="*/ 102 w 171"/>
                  <a:gd name="T33" fmla="*/ 313 h 703"/>
                  <a:gd name="T34" fmla="*/ 105 w 171"/>
                  <a:gd name="T35" fmla="*/ 273 h 703"/>
                  <a:gd name="T36" fmla="*/ 70 w 171"/>
                  <a:gd name="T37" fmla="*/ 257 h 703"/>
                  <a:gd name="T38" fmla="*/ 47 w 171"/>
                  <a:gd name="T39" fmla="*/ 231 h 703"/>
                  <a:gd name="T40" fmla="*/ 19 w 171"/>
                  <a:gd name="T41" fmla="*/ 227 h 703"/>
                  <a:gd name="T42" fmla="*/ 11 w 171"/>
                  <a:gd name="T43" fmla="*/ 208 h 703"/>
                  <a:gd name="T44" fmla="*/ 66 w 171"/>
                  <a:gd name="T45" fmla="*/ 149 h 703"/>
                  <a:gd name="T46" fmla="*/ 70 w 171"/>
                  <a:gd name="T47" fmla="*/ 115 h 703"/>
                  <a:gd name="T48" fmla="*/ 116 w 171"/>
                  <a:gd name="T49" fmla="*/ 111 h 703"/>
                  <a:gd name="T50" fmla="*/ 115 w 171"/>
                  <a:gd name="T51" fmla="*/ 97 h 703"/>
                  <a:gd name="T52" fmla="*/ 107 w 171"/>
                  <a:gd name="T53" fmla="*/ 85 h 703"/>
                  <a:gd name="T54" fmla="*/ 112 w 171"/>
                  <a:gd name="T55" fmla="*/ 71 h 703"/>
                  <a:gd name="T56" fmla="*/ 168 w 171"/>
                  <a:gd name="T57" fmla="*/ 19 h 703"/>
                  <a:gd name="T58" fmla="*/ 153 w 171"/>
                  <a:gd name="T59" fmla="*/ 0 h 7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1" h="703">
                    <a:moveTo>
                      <a:pt x="24" y="703"/>
                    </a:moveTo>
                    <a:lnTo>
                      <a:pt x="23" y="690"/>
                    </a:lnTo>
                    <a:lnTo>
                      <a:pt x="0" y="672"/>
                    </a:lnTo>
                    <a:lnTo>
                      <a:pt x="12" y="644"/>
                    </a:lnTo>
                    <a:lnTo>
                      <a:pt x="11" y="563"/>
                    </a:lnTo>
                    <a:lnTo>
                      <a:pt x="26" y="502"/>
                    </a:lnTo>
                    <a:lnTo>
                      <a:pt x="67" y="512"/>
                    </a:lnTo>
                    <a:lnTo>
                      <a:pt x="101" y="515"/>
                    </a:lnTo>
                    <a:lnTo>
                      <a:pt x="134" y="445"/>
                    </a:lnTo>
                    <a:lnTo>
                      <a:pt x="171" y="408"/>
                    </a:lnTo>
                    <a:lnTo>
                      <a:pt x="148" y="383"/>
                    </a:lnTo>
                    <a:lnTo>
                      <a:pt x="153" y="363"/>
                    </a:lnTo>
                    <a:lnTo>
                      <a:pt x="143" y="323"/>
                    </a:lnTo>
                    <a:lnTo>
                      <a:pt x="86" y="356"/>
                    </a:lnTo>
                    <a:lnTo>
                      <a:pt x="79" y="349"/>
                    </a:lnTo>
                    <a:lnTo>
                      <a:pt x="82" y="316"/>
                    </a:lnTo>
                    <a:lnTo>
                      <a:pt x="102" y="313"/>
                    </a:lnTo>
                    <a:lnTo>
                      <a:pt x="105" y="273"/>
                    </a:lnTo>
                    <a:lnTo>
                      <a:pt x="70" y="257"/>
                    </a:lnTo>
                    <a:lnTo>
                      <a:pt x="47" y="231"/>
                    </a:lnTo>
                    <a:lnTo>
                      <a:pt x="19" y="227"/>
                    </a:lnTo>
                    <a:lnTo>
                      <a:pt x="11" y="208"/>
                    </a:lnTo>
                    <a:lnTo>
                      <a:pt x="66" y="149"/>
                    </a:lnTo>
                    <a:lnTo>
                      <a:pt x="70" y="115"/>
                    </a:lnTo>
                    <a:lnTo>
                      <a:pt x="116" y="111"/>
                    </a:lnTo>
                    <a:lnTo>
                      <a:pt x="115" y="97"/>
                    </a:lnTo>
                    <a:lnTo>
                      <a:pt x="107" y="85"/>
                    </a:lnTo>
                    <a:lnTo>
                      <a:pt x="112" y="71"/>
                    </a:lnTo>
                    <a:lnTo>
                      <a:pt x="168" y="19"/>
                    </a:lnTo>
                    <a:lnTo>
                      <a:pt x="15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573">
                <a:extLst>
                  <a:ext uri="{FF2B5EF4-FFF2-40B4-BE49-F238E27FC236}">
                    <a16:creationId xmlns:a16="http://schemas.microsoft.com/office/drawing/2014/main" id="{F90891F2-E80E-35F2-6463-C562201A16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0" y="3158"/>
                <a:ext cx="107" cy="66"/>
              </a:xfrm>
              <a:custGeom>
                <a:avLst/>
                <a:gdLst>
                  <a:gd name="T0" fmla="*/ 0 w 322"/>
                  <a:gd name="T1" fmla="*/ 180 h 198"/>
                  <a:gd name="T2" fmla="*/ 28 w 322"/>
                  <a:gd name="T3" fmla="*/ 191 h 198"/>
                  <a:gd name="T4" fmla="*/ 33 w 322"/>
                  <a:gd name="T5" fmla="*/ 184 h 198"/>
                  <a:gd name="T6" fmla="*/ 46 w 322"/>
                  <a:gd name="T7" fmla="*/ 176 h 198"/>
                  <a:gd name="T8" fmla="*/ 87 w 322"/>
                  <a:gd name="T9" fmla="*/ 186 h 198"/>
                  <a:gd name="T10" fmla="*/ 100 w 322"/>
                  <a:gd name="T11" fmla="*/ 177 h 198"/>
                  <a:gd name="T12" fmla="*/ 156 w 322"/>
                  <a:gd name="T13" fmla="*/ 193 h 198"/>
                  <a:gd name="T14" fmla="*/ 163 w 322"/>
                  <a:gd name="T15" fmla="*/ 198 h 198"/>
                  <a:gd name="T16" fmla="*/ 169 w 322"/>
                  <a:gd name="T17" fmla="*/ 198 h 198"/>
                  <a:gd name="T18" fmla="*/ 168 w 322"/>
                  <a:gd name="T19" fmla="*/ 185 h 198"/>
                  <a:gd name="T20" fmla="*/ 174 w 322"/>
                  <a:gd name="T21" fmla="*/ 177 h 198"/>
                  <a:gd name="T22" fmla="*/ 166 w 322"/>
                  <a:gd name="T23" fmla="*/ 165 h 198"/>
                  <a:gd name="T24" fmla="*/ 173 w 322"/>
                  <a:gd name="T25" fmla="*/ 157 h 198"/>
                  <a:gd name="T26" fmla="*/ 165 w 322"/>
                  <a:gd name="T27" fmla="*/ 152 h 198"/>
                  <a:gd name="T28" fmla="*/ 157 w 322"/>
                  <a:gd name="T29" fmla="*/ 132 h 198"/>
                  <a:gd name="T30" fmla="*/ 142 w 322"/>
                  <a:gd name="T31" fmla="*/ 120 h 198"/>
                  <a:gd name="T32" fmla="*/ 160 w 322"/>
                  <a:gd name="T33" fmla="*/ 98 h 198"/>
                  <a:gd name="T34" fmla="*/ 145 w 322"/>
                  <a:gd name="T35" fmla="*/ 87 h 198"/>
                  <a:gd name="T36" fmla="*/ 163 w 322"/>
                  <a:gd name="T37" fmla="*/ 64 h 198"/>
                  <a:gd name="T38" fmla="*/ 160 w 322"/>
                  <a:gd name="T39" fmla="*/ 24 h 198"/>
                  <a:gd name="T40" fmla="*/ 179 w 322"/>
                  <a:gd name="T41" fmla="*/ 10 h 198"/>
                  <a:gd name="T42" fmla="*/ 204 w 322"/>
                  <a:gd name="T43" fmla="*/ 0 h 198"/>
                  <a:gd name="T44" fmla="*/ 254 w 322"/>
                  <a:gd name="T45" fmla="*/ 30 h 198"/>
                  <a:gd name="T46" fmla="*/ 322 w 322"/>
                  <a:gd name="T47" fmla="*/ 43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2" h="198">
                    <a:moveTo>
                      <a:pt x="0" y="180"/>
                    </a:moveTo>
                    <a:lnTo>
                      <a:pt x="28" y="191"/>
                    </a:lnTo>
                    <a:lnTo>
                      <a:pt x="33" y="184"/>
                    </a:lnTo>
                    <a:lnTo>
                      <a:pt x="46" y="176"/>
                    </a:lnTo>
                    <a:lnTo>
                      <a:pt x="87" y="186"/>
                    </a:lnTo>
                    <a:lnTo>
                      <a:pt x="100" y="177"/>
                    </a:lnTo>
                    <a:lnTo>
                      <a:pt x="156" y="193"/>
                    </a:lnTo>
                    <a:lnTo>
                      <a:pt x="163" y="198"/>
                    </a:lnTo>
                    <a:lnTo>
                      <a:pt x="169" y="198"/>
                    </a:lnTo>
                    <a:lnTo>
                      <a:pt x="168" y="185"/>
                    </a:lnTo>
                    <a:lnTo>
                      <a:pt x="174" y="177"/>
                    </a:lnTo>
                    <a:lnTo>
                      <a:pt x="166" y="165"/>
                    </a:lnTo>
                    <a:lnTo>
                      <a:pt x="173" y="157"/>
                    </a:lnTo>
                    <a:lnTo>
                      <a:pt x="165" y="152"/>
                    </a:lnTo>
                    <a:lnTo>
                      <a:pt x="157" y="132"/>
                    </a:lnTo>
                    <a:lnTo>
                      <a:pt x="142" y="120"/>
                    </a:lnTo>
                    <a:lnTo>
                      <a:pt x="160" y="98"/>
                    </a:lnTo>
                    <a:lnTo>
                      <a:pt x="145" y="87"/>
                    </a:lnTo>
                    <a:lnTo>
                      <a:pt x="163" y="64"/>
                    </a:lnTo>
                    <a:lnTo>
                      <a:pt x="160" y="24"/>
                    </a:lnTo>
                    <a:lnTo>
                      <a:pt x="179" y="10"/>
                    </a:lnTo>
                    <a:lnTo>
                      <a:pt x="204" y="0"/>
                    </a:lnTo>
                    <a:lnTo>
                      <a:pt x="254" y="30"/>
                    </a:lnTo>
                    <a:lnTo>
                      <a:pt x="322" y="4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574">
                <a:extLst>
                  <a:ext uri="{FF2B5EF4-FFF2-40B4-BE49-F238E27FC236}">
                    <a16:creationId xmlns:a16="http://schemas.microsoft.com/office/drawing/2014/main" id="{CD4BAE76-3767-F580-B8D7-12F06A5C83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7" y="3152"/>
                <a:ext cx="223" cy="74"/>
              </a:xfrm>
              <a:custGeom>
                <a:avLst/>
                <a:gdLst>
                  <a:gd name="T0" fmla="*/ 0 w 670"/>
                  <a:gd name="T1" fmla="*/ 0 h 221"/>
                  <a:gd name="T2" fmla="*/ 87 w 670"/>
                  <a:gd name="T3" fmla="*/ 59 h 221"/>
                  <a:gd name="T4" fmla="*/ 128 w 670"/>
                  <a:gd name="T5" fmla="*/ 75 h 221"/>
                  <a:gd name="T6" fmla="*/ 168 w 670"/>
                  <a:gd name="T7" fmla="*/ 138 h 221"/>
                  <a:gd name="T8" fmla="*/ 226 w 670"/>
                  <a:gd name="T9" fmla="*/ 187 h 221"/>
                  <a:gd name="T10" fmla="*/ 247 w 670"/>
                  <a:gd name="T11" fmla="*/ 198 h 221"/>
                  <a:gd name="T12" fmla="*/ 300 w 670"/>
                  <a:gd name="T13" fmla="*/ 187 h 221"/>
                  <a:gd name="T14" fmla="*/ 417 w 670"/>
                  <a:gd name="T15" fmla="*/ 149 h 221"/>
                  <a:gd name="T16" fmla="*/ 480 w 670"/>
                  <a:gd name="T17" fmla="*/ 176 h 221"/>
                  <a:gd name="T18" fmla="*/ 496 w 670"/>
                  <a:gd name="T19" fmla="*/ 202 h 221"/>
                  <a:gd name="T20" fmla="*/ 510 w 670"/>
                  <a:gd name="T21" fmla="*/ 221 h 221"/>
                  <a:gd name="T22" fmla="*/ 531 w 670"/>
                  <a:gd name="T23" fmla="*/ 212 h 221"/>
                  <a:gd name="T24" fmla="*/ 560 w 670"/>
                  <a:gd name="T25" fmla="*/ 176 h 221"/>
                  <a:gd name="T26" fmla="*/ 581 w 670"/>
                  <a:gd name="T27" fmla="*/ 180 h 221"/>
                  <a:gd name="T28" fmla="*/ 631 w 670"/>
                  <a:gd name="T29" fmla="*/ 210 h 221"/>
                  <a:gd name="T30" fmla="*/ 670 w 670"/>
                  <a:gd name="T31" fmla="*/ 199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70" h="221">
                    <a:moveTo>
                      <a:pt x="0" y="0"/>
                    </a:moveTo>
                    <a:lnTo>
                      <a:pt x="87" y="59"/>
                    </a:lnTo>
                    <a:lnTo>
                      <a:pt x="128" y="75"/>
                    </a:lnTo>
                    <a:lnTo>
                      <a:pt x="168" y="138"/>
                    </a:lnTo>
                    <a:lnTo>
                      <a:pt x="226" y="187"/>
                    </a:lnTo>
                    <a:lnTo>
                      <a:pt x="247" y="198"/>
                    </a:lnTo>
                    <a:lnTo>
                      <a:pt x="300" y="187"/>
                    </a:lnTo>
                    <a:lnTo>
                      <a:pt x="417" y="149"/>
                    </a:lnTo>
                    <a:lnTo>
                      <a:pt x="480" y="176"/>
                    </a:lnTo>
                    <a:lnTo>
                      <a:pt x="496" y="202"/>
                    </a:lnTo>
                    <a:lnTo>
                      <a:pt x="510" y="221"/>
                    </a:lnTo>
                    <a:lnTo>
                      <a:pt x="531" y="212"/>
                    </a:lnTo>
                    <a:lnTo>
                      <a:pt x="560" y="176"/>
                    </a:lnTo>
                    <a:lnTo>
                      <a:pt x="581" y="180"/>
                    </a:lnTo>
                    <a:lnTo>
                      <a:pt x="631" y="210"/>
                    </a:lnTo>
                    <a:lnTo>
                      <a:pt x="670" y="19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575">
                <a:extLst>
                  <a:ext uri="{FF2B5EF4-FFF2-40B4-BE49-F238E27FC236}">
                    <a16:creationId xmlns:a16="http://schemas.microsoft.com/office/drawing/2014/main" id="{48974CA3-5CAC-80A0-39BC-419382F81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0" y="2874"/>
                <a:ext cx="407" cy="300"/>
              </a:xfrm>
              <a:custGeom>
                <a:avLst/>
                <a:gdLst>
                  <a:gd name="T0" fmla="*/ 231 w 1221"/>
                  <a:gd name="T1" fmla="*/ 0 h 901"/>
                  <a:gd name="T2" fmla="*/ 161 w 1221"/>
                  <a:gd name="T3" fmla="*/ 107 h 901"/>
                  <a:gd name="T4" fmla="*/ 105 w 1221"/>
                  <a:gd name="T5" fmla="*/ 152 h 901"/>
                  <a:gd name="T6" fmla="*/ 85 w 1221"/>
                  <a:gd name="T7" fmla="*/ 148 h 901"/>
                  <a:gd name="T8" fmla="*/ 32 w 1221"/>
                  <a:gd name="T9" fmla="*/ 160 h 901"/>
                  <a:gd name="T10" fmla="*/ 0 w 1221"/>
                  <a:gd name="T11" fmla="*/ 189 h 901"/>
                  <a:gd name="T12" fmla="*/ 37 w 1221"/>
                  <a:gd name="T13" fmla="*/ 220 h 901"/>
                  <a:gd name="T14" fmla="*/ 48 w 1221"/>
                  <a:gd name="T15" fmla="*/ 259 h 901"/>
                  <a:gd name="T16" fmla="*/ 99 w 1221"/>
                  <a:gd name="T17" fmla="*/ 241 h 901"/>
                  <a:gd name="T18" fmla="*/ 134 w 1221"/>
                  <a:gd name="T19" fmla="*/ 250 h 901"/>
                  <a:gd name="T20" fmla="*/ 137 w 1221"/>
                  <a:gd name="T21" fmla="*/ 290 h 901"/>
                  <a:gd name="T22" fmla="*/ 146 w 1221"/>
                  <a:gd name="T23" fmla="*/ 303 h 901"/>
                  <a:gd name="T24" fmla="*/ 146 w 1221"/>
                  <a:gd name="T25" fmla="*/ 309 h 901"/>
                  <a:gd name="T26" fmla="*/ 173 w 1221"/>
                  <a:gd name="T27" fmla="*/ 313 h 901"/>
                  <a:gd name="T28" fmla="*/ 180 w 1221"/>
                  <a:gd name="T29" fmla="*/ 307 h 901"/>
                  <a:gd name="T30" fmla="*/ 190 w 1221"/>
                  <a:gd name="T31" fmla="*/ 272 h 901"/>
                  <a:gd name="T32" fmla="*/ 236 w 1221"/>
                  <a:gd name="T33" fmla="*/ 268 h 901"/>
                  <a:gd name="T34" fmla="*/ 272 w 1221"/>
                  <a:gd name="T35" fmla="*/ 298 h 901"/>
                  <a:gd name="T36" fmla="*/ 313 w 1221"/>
                  <a:gd name="T37" fmla="*/ 301 h 901"/>
                  <a:gd name="T38" fmla="*/ 328 w 1221"/>
                  <a:gd name="T39" fmla="*/ 313 h 901"/>
                  <a:gd name="T40" fmla="*/ 338 w 1221"/>
                  <a:gd name="T41" fmla="*/ 346 h 901"/>
                  <a:gd name="T42" fmla="*/ 336 w 1221"/>
                  <a:gd name="T43" fmla="*/ 393 h 901"/>
                  <a:gd name="T44" fmla="*/ 302 w 1221"/>
                  <a:gd name="T45" fmla="*/ 463 h 901"/>
                  <a:gd name="T46" fmla="*/ 259 w 1221"/>
                  <a:gd name="T47" fmla="*/ 514 h 901"/>
                  <a:gd name="T48" fmla="*/ 284 w 1221"/>
                  <a:gd name="T49" fmla="*/ 559 h 901"/>
                  <a:gd name="T50" fmla="*/ 346 w 1221"/>
                  <a:gd name="T51" fmla="*/ 580 h 901"/>
                  <a:gd name="T52" fmla="*/ 358 w 1221"/>
                  <a:gd name="T53" fmla="*/ 558 h 901"/>
                  <a:gd name="T54" fmla="*/ 365 w 1221"/>
                  <a:gd name="T55" fmla="*/ 504 h 901"/>
                  <a:gd name="T56" fmla="*/ 384 w 1221"/>
                  <a:gd name="T57" fmla="*/ 488 h 901"/>
                  <a:gd name="T58" fmla="*/ 410 w 1221"/>
                  <a:gd name="T59" fmla="*/ 486 h 901"/>
                  <a:gd name="T60" fmla="*/ 396 w 1221"/>
                  <a:gd name="T61" fmla="*/ 535 h 901"/>
                  <a:gd name="T62" fmla="*/ 425 w 1221"/>
                  <a:gd name="T63" fmla="*/ 565 h 901"/>
                  <a:gd name="T64" fmla="*/ 472 w 1221"/>
                  <a:gd name="T65" fmla="*/ 561 h 901"/>
                  <a:gd name="T66" fmla="*/ 515 w 1221"/>
                  <a:gd name="T67" fmla="*/ 591 h 901"/>
                  <a:gd name="T68" fmla="*/ 530 w 1221"/>
                  <a:gd name="T69" fmla="*/ 610 h 901"/>
                  <a:gd name="T70" fmla="*/ 556 w 1221"/>
                  <a:gd name="T71" fmla="*/ 608 h 901"/>
                  <a:gd name="T72" fmla="*/ 585 w 1221"/>
                  <a:gd name="T73" fmla="*/ 631 h 901"/>
                  <a:gd name="T74" fmla="*/ 633 w 1221"/>
                  <a:gd name="T75" fmla="*/ 640 h 901"/>
                  <a:gd name="T76" fmla="*/ 691 w 1221"/>
                  <a:gd name="T77" fmla="*/ 681 h 901"/>
                  <a:gd name="T78" fmla="*/ 724 w 1221"/>
                  <a:gd name="T79" fmla="*/ 679 h 901"/>
                  <a:gd name="T80" fmla="*/ 792 w 1221"/>
                  <a:gd name="T81" fmla="*/ 693 h 901"/>
                  <a:gd name="T82" fmla="*/ 851 w 1221"/>
                  <a:gd name="T83" fmla="*/ 680 h 901"/>
                  <a:gd name="T84" fmla="*/ 867 w 1221"/>
                  <a:gd name="T85" fmla="*/ 706 h 901"/>
                  <a:gd name="T86" fmla="*/ 877 w 1221"/>
                  <a:gd name="T87" fmla="*/ 738 h 901"/>
                  <a:gd name="T88" fmla="*/ 865 w 1221"/>
                  <a:gd name="T89" fmla="*/ 747 h 901"/>
                  <a:gd name="T90" fmla="*/ 873 w 1221"/>
                  <a:gd name="T91" fmla="*/ 766 h 901"/>
                  <a:gd name="T92" fmla="*/ 887 w 1221"/>
                  <a:gd name="T93" fmla="*/ 777 h 901"/>
                  <a:gd name="T94" fmla="*/ 923 w 1221"/>
                  <a:gd name="T95" fmla="*/ 794 h 901"/>
                  <a:gd name="T96" fmla="*/ 967 w 1221"/>
                  <a:gd name="T97" fmla="*/ 837 h 901"/>
                  <a:gd name="T98" fmla="*/ 977 w 1221"/>
                  <a:gd name="T99" fmla="*/ 870 h 901"/>
                  <a:gd name="T100" fmla="*/ 998 w 1221"/>
                  <a:gd name="T101" fmla="*/ 882 h 901"/>
                  <a:gd name="T102" fmla="*/ 1012 w 1221"/>
                  <a:gd name="T103" fmla="*/ 901 h 901"/>
                  <a:gd name="T104" fmla="*/ 1039 w 1221"/>
                  <a:gd name="T105" fmla="*/ 885 h 901"/>
                  <a:gd name="T106" fmla="*/ 1056 w 1221"/>
                  <a:gd name="T107" fmla="*/ 856 h 901"/>
                  <a:gd name="T108" fmla="*/ 1105 w 1221"/>
                  <a:gd name="T109" fmla="*/ 885 h 901"/>
                  <a:gd name="T110" fmla="*/ 1153 w 1221"/>
                  <a:gd name="T111" fmla="*/ 887 h 901"/>
                  <a:gd name="T112" fmla="*/ 1221 w 1221"/>
                  <a:gd name="T113" fmla="*/ 834 h 9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21" h="901">
                    <a:moveTo>
                      <a:pt x="231" y="0"/>
                    </a:moveTo>
                    <a:lnTo>
                      <a:pt x="161" y="107"/>
                    </a:lnTo>
                    <a:lnTo>
                      <a:pt x="105" y="152"/>
                    </a:lnTo>
                    <a:lnTo>
                      <a:pt x="85" y="148"/>
                    </a:lnTo>
                    <a:lnTo>
                      <a:pt x="32" y="160"/>
                    </a:lnTo>
                    <a:lnTo>
                      <a:pt x="0" y="189"/>
                    </a:lnTo>
                    <a:lnTo>
                      <a:pt x="37" y="220"/>
                    </a:lnTo>
                    <a:lnTo>
                      <a:pt x="48" y="259"/>
                    </a:lnTo>
                    <a:lnTo>
                      <a:pt x="99" y="241"/>
                    </a:lnTo>
                    <a:lnTo>
                      <a:pt x="134" y="250"/>
                    </a:lnTo>
                    <a:lnTo>
                      <a:pt x="137" y="290"/>
                    </a:lnTo>
                    <a:lnTo>
                      <a:pt x="146" y="303"/>
                    </a:lnTo>
                    <a:lnTo>
                      <a:pt x="146" y="309"/>
                    </a:lnTo>
                    <a:lnTo>
                      <a:pt x="173" y="313"/>
                    </a:lnTo>
                    <a:lnTo>
                      <a:pt x="180" y="307"/>
                    </a:lnTo>
                    <a:lnTo>
                      <a:pt x="190" y="272"/>
                    </a:lnTo>
                    <a:lnTo>
                      <a:pt x="236" y="268"/>
                    </a:lnTo>
                    <a:lnTo>
                      <a:pt x="272" y="298"/>
                    </a:lnTo>
                    <a:lnTo>
                      <a:pt x="313" y="301"/>
                    </a:lnTo>
                    <a:lnTo>
                      <a:pt x="328" y="313"/>
                    </a:lnTo>
                    <a:lnTo>
                      <a:pt x="338" y="346"/>
                    </a:lnTo>
                    <a:lnTo>
                      <a:pt x="336" y="393"/>
                    </a:lnTo>
                    <a:lnTo>
                      <a:pt x="302" y="463"/>
                    </a:lnTo>
                    <a:lnTo>
                      <a:pt x="259" y="514"/>
                    </a:lnTo>
                    <a:lnTo>
                      <a:pt x="284" y="559"/>
                    </a:lnTo>
                    <a:lnTo>
                      <a:pt x="346" y="580"/>
                    </a:lnTo>
                    <a:lnTo>
                      <a:pt x="358" y="558"/>
                    </a:lnTo>
                    <a:lnTo>
                      <a:pt x="365" y="504"/>
                    </a:lnTo>
                    <a:lnTo>
                      <a:pt x="384" y="488"/>
                    </a:lnTo>
                    <a:lnTo>
                      <a:pt x="410" y="486"/>
                    </a:lnTo>
                    <a:lnTo>
                      <a:pt x="396" y="535"/>
                    </a:lnTo>
                    <a:lnTo>
                      <a:pt x="425" y="565"/>
                    </a:lnTo>
                    <a:lnTo>
                      <a:pt x="472" y="561"/>
                    </a:lnTo>
                    <a:lnTo>
                      <a:pt x="515" y="591"/>
                    </a:lnTo>
                    <a:lnTo>
                      <a:pt x="530" y="610"/>
                    </a:lnTo>
                    <a:lnTo>
                      <a:pt x="556" y="608"/>
                    </a:lnTo>
                    <a:lnTo>
                      <a:pt x="585" y="631"/>
                    </a:lnTo>
                    <a:lnTo>
                      <a:pt x="633" y="640"/>
                    </a:lnTo>
                    <a:lnTo>
                      <a:pt x="691" y="681"/>
                    </a:lnTo>
                    <a:lnTo>
                      <a:pt x="724" y="679"/>
                    </a:lnTo>
                    <a:lnTo>
                      <a:pt x="792" y="693"/>
                    </a:lnTo>
                    <a:lnTo>
                      <a:pt x="851" y="680"/>
                    </a:lnTo>
                    <a:lnTo>
                      <a:pt x="867" y="706"/>
                    </a:lnTo>
                    <a:lnTo>
                      <a:pt x="877" y="738"/>
                    </a:lnTo>
                    <a:lnTo>
                      <a:pt x="865" y="747"/>
                    </a:lnTo>
                    <a:lnTo>
                      <a:pt x="873" y="766"/>
                    </a:lnTo>
                    <a:lnTo>
                      <a:pt x="887" y="777"/>
                    </a:lnTo>
                    <a:lnTo>
                      <a:pt x="923" y="794"/>
                    </a:lnTo>
                    <a:lnTo>
                      <a:pt x="967" y="837"/>
                    </a:lnTo>
                    <a:lnTo>
                      <a:pt x="977" y="870"/>
                    </a:lnTo>
                    <a:lnTo>
                      <a:pt x="998" y="882"/>
                    </a:lnTo>
                    <a:lnTo>
                      <a:pt x="1012" y="901"/>
                    </a:lnTo>
                    <a:lnTo>
                      <a:pt x="1039" y="885"/>
                    </a:lnTo>
                    <a:lnTo>
                      <a:pt x="1056" y="856"/>
                    </a:lnTo>
                    <a:lnTo>
                      <a:pt x="1105" y="885"/>
                    </a:lnTo>
                    <a:lnTo>
                      <a:pt x="1153" y="887"/>
                    </a:lnTo>
                    <a:lnTo>
                      <a:pt x="1221" y="83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576">
                <a:extLst>
                  <a:ext uri="{FF2B5EF4-FFF2-40B4-BE49-F238E27FC236}">
                    <a16:creationId xmlns:a16="http://schemas.microsoft.com/office/drawing/2014/main" id="{0B6C0275-292C-63EC-C245-DE2D589110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8" y="3036"/>
                <a:ext cx="288" cy="439"/>
              </a:xfrm>
              <a:custGeom>
                <a:avLst/>
                <a:gdLst>
                  <a:gd name="T0" fmla="*/ 755 w 862"/>
                  <a:gd name="T1" fmla="*/ 1317 h 1317"/>
                  <a:gd name="T2" fmla="*/ 752 w 862"/>
                  <a:gd name="T3" fmla="*/ 1291 h 1317"/>
                  <a:gd name="T4" fmla="*/ 762 w 862"/>
                  <a:gd name="T5" fmla="*/ 1242 h 1317"/>
                  <a:gd name="T6" fmla="*/ 757 w 862"/>
                  <a:gd name="T7" fmla="*/ 1202 h 1317"/>
                  <a:gd name="T8" fmla="*/ 862 w 862"/>
                  <a:gd name="T9" fmla="*/ 1025 h 1317"/>
                  <a:gd name="T10" fmla="*/ 850 w 862"/>
                  <a:gd name="T11" fmla="*/ 818 h 1317"/>
                  <a:gd name="T12" fmla="*/ 821 w 862"/>
                  <a:gd name="T13" fmla="*/ 727 h 1317"/>
                  <a:gd name="T14" fmla="*/ 821 w 862"/>
                  <a:gd name="T15" fmla="*/ 647 h 1317"/>
                  <a:gd name="T16" fmla="*/ 802 w 862"/>
                  <a:gd name="T17" fmla="*/ 521 h 1317"/>
                  <a:gd name="T18" fmla="*/ 785 w 862"/>
                  <a:gd name="T19" fmla="*/ 482 h 1317"/>
                  <a:gd name="T20" fmla="*/ 777 w 862"/>
                  <a:gd name="T21" fmla="*/ 469 h 1317"/>
                  <a:gd name="T22" fmla="*/ 715 w 862"/>
                  <a:gd name="T23" fmla="*/ 388 h 1317"/>
                  <a:gd name="T24" fmla="*/ 726 w 862"/>
                  <a:gd name="T25" fmla="*/ 280 h 1317"/>
                  <a:gd name="T26" fmla="*/ 741 w 862"/>
                  <a:gd name="T27" fmla="*/ 225 h 1317"/>
                  <a:gd name="T28" fmla="*/ 708 w 862"/>
                  <a:gd name="T29" fmla="*/ 87 h 1317"/>
                  <a:gd name="T30" fmla="*/ 691 w 862"/>
                  <a:gd name="T31" fmla="*/ 48 h 1317"/>
                  <a:gd name="T32" fmla="*/ 695 w 862"/>
                  <a:gd name="T33" fmla="*/ 21 h 1317"/>
                  <a:gd name="T34" fmla="*/ 673 w 862"/>
                  <a:gd name="T35" fmla="*/ 2 h 1317"/>
                  <a:gd name="T36" fmla="*/ 633 w 862"/>
                  <a:gd name="T37" fmla="*/ 0 h 1317"/>
                  <a:gd name="T38" fmla="*/ 613 w 862"/>
                  <a:gd name="T39" fmla="*/ 9 h 1317"/>
                  <a:gd name="T40" fmla="*/ 607 w 862"/>
                  <a:gd name="T41" fmla="*/ 9 h 1317"/>
                  <a:gd name="T42" fmla="*/ 601 w 862"/>
                  <a:gd name="T43" fmla="*/ 23 h 1317"/>
                  <a:gd name="T44" fmla="*/ 615 w 862"/>
                  <a:gd name="T45" fmla="*/ 103 h 1317"/>
                  <a:gd name="T46" fmla="*/ 591 w 862"/>
                  <a:gd name="T47" fmla="*/ 131 h 1317"/>
                  <a:gd name="T48" fmla="*/ 601 w 862"/>
                  <a:gd name="T49" fmla="*/ 170 h 1317"/>
                  <a:gd name="T50" fmla="*/ 584 w 862"/>
                  <a:gd name="T51" fmla="*/ 206 h 1317"/>
                  <a:gd name="T52" fmla="*/ 616 w 862"/>
                  <a:gd name="T53" fmla="*/ 250 h 1317"/>
                  <a:gd name="T54" fmla="*/ 621 w 862"/>
                  <a:gd name="T55" fmla="*/ 309 h 1317"/>
                  <a:gd name="T56" fmla="*/ 600 w 862"/>
                  <a:gd name="T57" fmla="*/ 371 h 1317"/>
                  <a:gd name="T58" fmla="*/ 581 w 862"/>
                  <a:gd name="T59" fmla="*/ 387 h 1317"/>
                  <a:gd name="T60" fmla="*/ 551 w 862"/>
                  <a:gd name="T61" fmla="*/ 343 h 1317"/>
                  <a:gd name="T62" fmla="*/ 516 w 862"/>
                  <a:gd name="T63" fmla="*/ 332 h 1317"/>
                  <a:gd name="T64" fmla="*/ 436 w 862"/>
                  <a:gd name="T65" fmla="*/ 340 h 1317"/>
                  <a:gd name="T66" fmla="*/ 386 w 862"/>
                  <a:gd name="T67" fmla="*/ 385 h 1317"/>
                  <a:gd name="T68" fmla="*/ 384 w 862"/>
                  <a:gd name="T69" fmla="*/ 425 h 1317"/>
                  <a:gd name="T70" fmla="*/ 353 w 862"/>
                  <a:gd name="T71" fmla="*/ 448 h 1317"/>
                  <a:gd name="T72" fmla="*/ 272 w 862"/>
                  <a:gd name="T73" fmla="*/ 456 h 1317"/>
                  <a:gd name="T74" fmla="*/ 241 w 862"/>
                  <a:gd name="T75" fmla="*/ 473 h 1317"/>
                  <a:gd name="T76" fmla="*/ 229 w 862"/>
                  <a:gd name="T77" fmla="*/ 494 h 1317"/>
                  <a:gd name="T78" fmla="*/ 183 w 862"/>
                  <a:gd name="T79" fmla="*/ 504 h 1317"/>
                  <a:gd name="T80" fmla="*/ 184 w 862"/>
                  <a:gd name="T81" fmla="*/ 518 h 1317"/>
                  <a:gd name="T82" fmla="*/ 180 w 862"/>
                  <a:gd name="T83" fmla="*/ 545 h 1317"/>
                  <a:gd name="T84" fmla="*/ 162 w 862"/>
                  <a:gd name="T85" fmla="*/ 560 h 1317"/>
                  <a:gd name="T86" fmla="*/ 148 w 862"/>
                  <a:gd name="T87" fmla="*/ 561 h 1317"/>
                  <a:gd name="T88" fmla="*/ 141 w 862"/>
                  <a:gd name="T89" fmla="*/ 548 h 1317"/>
                  <a:gd name="T90" fmla="*/ 113 w 862"/>
                  <a:gd name="T91" fmla="*/ 552 h 1317"/>
                  <a:gd name="T92" fmla="*/ 106 w 862"/>
                  <a:gd name="T93" fmla="*/ 539 h 1317"/>
                  <a:gd name="T94" fmla="*/ 100 w 862"/>
                  <a:gd name="T95" fmla="*/ 545 h 1317"/>
                  <a:gd name="T96" fmla="*/ 108 w 862"/>
                  <a:gd name="T97" fmla="*/ 565 h 1317"/>
                  <a:gd name="T98" fmla="*/ 105 w 862"/>
                  <a:gd name="T99" fmla="*/ 599 h 1317"/>
                  <a:gd name="T100" fmla="*/ 66 w 862"/>
                  <a:gd name="T101" fmla="*/ 616 h 1317"/>
                  <a:gd name="T102" fmla="*/ 56 w 862"/>
                  <a:gd name="T103" fmla="*/ 657 h 1317"/>
                  <a:gd name="T104" fmla="*/ 77 w 862"/>
                  <a:gd name="T105" fmla="*/ 669 h 1317"/>
                  <a:gd name="T106" fmla="*/ 61 w 862"/>
                  <a:gd name="T107" fmla="*/ 697 h 1317"/>
                  <a:gd name="T108" fmla="*/ 63 w 862"/>
                  <a:gd name="T109" fmla="*/ 723 h 1317"/>
                  <a:gd name="T110" fmla="*/ 44 w 862"/>
                  <a:gd name="T111" fmla="*/ 732 h 1317"/>
                  <a:gd name="T112" fmla="*/ 30 w 862"/>
                  <a:gd name="T113" fmla="*/ 733 h 1317"/>
                  <a:gd name="T114" fmla="*/ 27 w 862"/>
                  <a:gd name="T115" fmla="*/ 768 h 1317"/>
                  <a:gd name="T116" fmla="*/ 0 w 862"/>
                  <a:gd name="T117" fmla="*/ 776 h 1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62" h="1317">
                    <a:moveTo>
                      <a:pt x="755" y="1317"/>
                    </a:moveTo>
                    <a:lnTo>
                      <a:pt x="752" y="1291"/>
                    </a:lnTo>
                    <a:lnTo>
                      <a:pt x="762" y="1242"/>
                    </a:lnTo>
                    <a:lnTo>
                      <a:pt x="757" y="1202"/>
                    </a:lnTo>
                    <a:lnTo>
                      <a:pt x="862" y="1025"/>
                    </a:lnTo>
                    <a:lnTo>
                      <a:pt x="850" y="818"/>
                    </a:lnTo>
                    <a:lnTo>
                      <a:pt x="821" y="727"/>
                    </a:lnTo>
                    <a:lnTo>
                      <a:pt x="821" y="647"/>
                    </a:lnTo>
                    <a:lnTo>
                      <a:pt x="802" y="521"/>
                    </a:lnTo>
                    <a:lnTo>
                      <a:pt x="785" y="482"/>
                    </a:lnTo>
                    <a:lnTo>
                      <a:pt x="777" y="469"/>
                    </a:lnTo>
                    <a:lnTo>
                      <a:pt x="715" y="388"/>
                    </a:lnTo>
                    <a:lnTo>
                      <a:pt x="726" y="280"/>
                    </a:lnTo>
                    <a:lnTo>
                      <a:pt x="741" y="225"/>
                    </a:lnTo>
                    <a:lnTo>
                      <a:pt x="708" y="87"/>
                    </a:lnTo>
                    <a:lnTo>
                      <a:pt x="691" y="48"/>
                    </a:lnTo>
                    <a:lnTo>
                      <a:pt x="695" y="21"/>
                    </a:lnTo>
                    <a:lnTo>
                      <a:pt x="673" y="2"/>
                    </a:lnTo>
                    <a:lnTo>
                      <a:pt x="633" y="0"/>
                    </a:lnTo>
                    <a:lnTo>
                      <a:pt x="613" y="9"/>
                    </a:lnTo>
                    <a:lnTo>
                      <a:pt x="607" y="9"/>
                    </a:lnTo>
                    <a:lnTo>
                      <a:pt x="601" y="23"/>
                    </a:lnTo>
                    <a:lnTo>
                      <a:pt x="615" y="103"/>
                    </a:lnTo>
                    <a:lnTo>
                      <a:pt x="591" y="131"/>
                    </a:lnTo>
                    <a:lnTo>
                      <a:pt x="601" y="170"/>
                    </a:lnTo>
                    <a:lnTo>
                      <a:pt x="584" y="206"/>
                    </a:lnTo>
                    <a:lnTo>
                      <a:pt x="616" y="250"/>
                    </a:lnTo>
                    <a:lnTo>
                      <a:pt x="621" y="309"/>
                    </a:lnTo>
                    <a:lnTo>
                      <a:pt x="600" y="371"/>
                    </a:lnTo>
                    <a:lnTo>
                      <a:pt x="581" y="387"/>
                    </a:lnTo>
                    <a:lnTo>
                      <a:pt x="551" y="343"/>
                    </a:lnTo>
                    <a:lnTo>
                      <a:pt x="516" y="332"/>
                    </a:lnTo>
                    <a:lnTo>
                      <a:pt x="436" y="340"/>
                    </a:lnTo>
                    <a:lnTo>
                      <a:pt x="386" y="385"/>
                    </a:lnTo>
                    <a:lnTo>
                      <a:pt x="384" y="425"/>
                    </a:lnTo>
                    <a:lnTo>
                      <a:pt x="353" y="448"/>
                    </a:lnTo>
                    <a:lnTo>
                      <a:pt x="272" y="456"/>
                    </a:lnTo>
                    <a:lnTo>
                      <a:pt x="241" y="473"/>
                    </a:lnTo>
                    <a:lnTo>
                      <a:pt x="229" y="494"/>
                    </a:lnTo>
                    <a:lnTo>
                      <a:pt x="183" y="504"/>
                    </a:lnTo>
                    <a:lnTo>
                      <a:pt x="184" y="518"/>
                    </a:lnTo>
                    <a:lnTo>
                      <a:pt x="180" y="545"/>
                    </a:lnTo>
                    <a:lnTo>
                      <a:pt x="162" y="560"/>
                    </a:lnTo>
                    <a:lnTo>
                      <a:pt x="148" y="561"/>
                    </a:lnTo>
                    <a:lnTo>
                      <a:pt x="141" y="548"/>
                    </a:lnTo>
                    <a:lnTo>
                      <a:pt x="113" y="552"/>
                    </a:lnTo>
                    <a:lnTo>
                      <a:pt x="106" y="539"/>
                    </a:lnTo>
                    <a:lnTo>
                      <a:pt x="100" y="545"/>
                    </a:lnTo>
                    <a:lnTo>
                      <a:pt x="108" y="565"/>
                    </a:lnTo>
                    <a:lnTo>
                      <a:pt x="105" y="599"/>
                    </a:lnTo>
                    <a:lnTo>
                      <a:pt x="66" y="616"/>
                    </a:lnTo>
                    <a:lnTo>
                      <a:pt x="56" y="657"/>
                    </a:lnTo>
                    <a:lnTo>
                      <a:pt x="77" y="669"/>
                    </a:lnTo>
                    <a:lnTo>
                      <a:pt x="61" y="697"/>
                    </a:lnTo>
                    <a:lnTo>
                      <a:pt x="63" y="723"/>
                    </a:lnTo>
                    <a:lnTo>
                      <a:pt x="44" y="732"/>
                    </a:lnTo>
                    <a:lnTo>
                      <a:pt x="30" y="733"/>
                    </a:lnTo>
                    <a:lnTo>
                      <a:pt x="27" y="768"/>
                    </a:lnTo>
                    <a:lnTo>
                      <a:pt x="0" y="7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577">
                <a:extLst>
                  <a:ext uri="{FF2B5EF4-FFF2-40B4-BE49-F238E27FC236}">
                    <a16:creationId xmlns:a16="http://schemas.microsoft.com/office/drawing/2014/main" id="{568E236B-AE63-C50C-1B80-FC9ACFBF2D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2" y="3295"/>
                <a:ext cx="263" cy="372"/>
              </a:xfrm>
              <a:custGeom>
                <a:avLst/>
                <a:gdLst>
                  <a:gd name="T0" fmla="*/ 19 w 789"/>
                  <a:gd name="T1" fmla="*/ 0 h 1116"/>
                  <a:gd name="T2" fmla="*/ 0 w 789"/>
                  <a:gd name="T3" fmla="*/ 16 h 1116"/>
                  <a:gd name="T4" fmla="*/ 4 w 789"/>
                  <a:gd name="T5" fmla="*/ 42 h 1116"/>
                  <a:gd name="T6" fmla="*/ 56 w 789"/>
                  <a:gd name="T7" fmla="*/ 37 h 1116"/>
                  <a:gd name="T8" fmla="*/ 59 w 789"/>
                  <a:gd name="T9" fmla="*/ 71 h 1116"/>
                  <a:gd name="T10" fmla="*/ 94 w 789"/>
                  <a:gd name="T11" fmla="*/ 88 h 1116"/>
                  <a:gd name="T12" fmla="*/ 117 w 789"/>
                  <a:gd name="T13" fmla="*/ 118 h 1116"/>
                  <a:gd name="T14" fmla="*/ 112 w 789"/>
                  <a:gd name="T15" fmla="*/ 133 h 1116"/>
                  <a:gd name="T16" fmla="*/ 22 w 789"/>
                  <a:gd name="T17" fmla="*/ 168 h 1116"/>
                  <a:gd name="T18" fmla="*/ 31 w 789"/>
                  <a:gd name="T19" fmla="*/ 194 h 1116"/>
                  <a:gd name="T20" fmla="*/ 45 w 789"/>
                  <a:gd name="T21" fmla="*/ 273 h 1116"/>
                  <a:gd name="T22" fmla="*/ 115 w 789"/>
                  <a:gd name="T23" fmla="*/ 307 h 1116"/>
                  <a:gd name="T24" fmla="*/ 148 w 789"/>
                  <a:gd name="T25" fmla="*/ 304 h 1116"/>
                  <a:gd name="T26" fmla="*/ 188 w 789"/>
                  <a:gd name="T27" fmla="*/ 367 h 1116"/>
                  <a:gd name="T28" fmla="*/ 169 w 789"/>
                  <a:gd name="T29" fmla="*/ 389 h 1116"/>
                  <a:gd name="T30" fmla="*/ 131 w 789"/>
                  <a:gd name="T31" fmla="*/ 412 h 1116"/>
                  <a:gd name="T32" fmla="*/ 122 w 789"/>
                  <a:gd name="T33" fmla="*/ 453 h 1116"/>
                  <a:gd name="T34" fmla="*/ 84 w 789"/>
                  <a:gd name="T35" fmla="*/ 478 h 1116"/>
                  <a:gd name="T36" fmla="*/ 96 w 789"/>
                  <a:gd name="T37" fmla="*/ 537 h 1116"/>
                  <a:gd name="T38" fmla="*/ 169 w 789"/>
                  <a:gd name="T39" fmla="*/ 530 h 1116"/>
                  <a:gd name="T40" fmla="*/ 207 w 789"/>
                  <a:gd name="T41" fmla="*/ 506 h 1116"/>
                  <a:gd name="T42" fmla="*/ 234 w 789"/>
                  <a:gd name="T43" fmla="*/ 510 h 1116"/>
                  <a:gd name="T44" fmla="*/ 250 w 789"/>
                  <a:gd name="T45" fmla="*/ 536 h 1116"/>
                  <a:gd name="T46" fmla="*/ 232 w 789"/>
                  <a:gd name="T47" fmla="*/ 632 h 1116"/>
                  <a:gd name="T48" fmla="*/ 201 w 789"/>
                  <a:gd name="T49" fmla="*/ 655 h 1116"/>
                  <a:gd name="T50" fmla="*/ 198 w 789"/>
                  <a:gd name="T51" fmla="*/ 688 h 1116"/>
                  <a:gd name="T52" fmla="*/ 167 w 789"/>
                  <a:gd name="T53" fmla="*/ 724 h 1116"/>
                  <a:gd name="T54" fmla="*/ 195 w 789"/>
                  <a:gd name="T55" fmla="*/ 742 h 1116"/>
                  <a:gd name="T56" fmla="*/ 241 w 789"/>
                  <a:gd name="T57" fmla="*/ 724 h 1116"/>
                  <a:gd name="T58" fmla="*/ 258 w 789"/>
                  <a:gd name="T59" fmla="*/ 756 h 1116"/>
                  <a:gd name="T60" fmla="*/ 290 w 789"/>
                  <a:gd name="T61" fmla="*/ 754 h 1116"/>
                  <a:gd name="T62" fmla="*/ 360 w 789"/>
                  <a:gd name="T63" fmla="*/ 774 h 1116"/>
                  <a:gd name="T64" fmla="*/ 330 w 789"/>
                  <a:gd name="T65" fmla="*/ 817 h 1116"/>
                  <a:gd name="T66" fmla="*/ 279 w 789"/>
                  <a:gd name="T67" fmla="*/ 849 h 1116"/>
                  <a:gd name="T68" fmla="*/ 268 w 789"/>
                  <a:gd name="T69" fmla="*/ 876 h 1116"/>
                  <a:gd name="T70" fmla="*/ 280 w 789"/>
                  <a:gd name="T71" fmla="*/ 923 h 1116"/>
                  <a:gd name="T72" fmla="*/ 321 w 789"/>
                  <a:gd name="T73" fmla="*/ 938 h 1116"/>
                  <a:gd name="T74" fmla="*/ 330 w 789"/>
                  <a:gd name="T75" fmla="*/ 965 h 1116"/>
                  <a:gd name="T76" fmla="*/ 358 w 789"/>
                  <a:gd name="T77" fmla="*/ 969 h 1116"/>
                  <a:gd name="T78" fmla="*/ 400 w 789"/>
                  <a:gd name="T79" fmla="*/ 991 h 1116"/>
                  <a:gd name="T80" fmla="*/ 522 w 789"/>
                  <a:gd name="T81" fmla="*/ 1013 h 1116"/>
                  <a:gd name="T82" fmla="*/ 559 w 789"/>
                  <a:gd name="T83" fmla="*/ 1044 h 1116"/>
                  <a:gd name="T84" fmla="*/ 563 w 789"/>
                  <a:gd name="T85" fmla="*/ 1090 h 1116"/>
                  <a:gd name="T86" fmla="*/ 647 w 789"/>
                  <a:gd name="T87" fmla="*/ 1116 h 1116"/>
                  <a:gd name="T88" fmla="*/ 659 w 789"/>
                  <a:gd name="T89" fmla="*/ 1108 h 1116"/>
                  <a:gd name="T90" fmla="*/ 689 w 789"/>
                  <a:gd name="T91" fmla="*/ 1072 h 1116"/>
                  <a:gd name="T92" fmla="*/ 668 w 789"/>
                  <a:gd name="T93" fmla="*/ 1054 h 1116"/>
                  <a:gd name="T94" fmla="*/ 666 w 789"/>
                  <a:gd name="T95" fmla="*/ 1041 h 1116"/>
                  <a:gd name="T96" fmla="*/ 708 w 789"/>
                  <a:gd name="T97" fmla="*/ 983 h 1116"/>
                  <a:gd name="T98" fmla="*/ 710 w 789"/>
                  <a:gd name="T99" fmla="*/ 929 h 1116"/>
                  <a:gd name="T100" fmla="*/ 763 w 789"/>
                  <a:gd name="T101" fmla="*/ 857 h 1116"/>
                  <a:gd name="T102" fmla="*/ 735 w 789"/>
                  <a:gd name="T103" fmla="*/ 847 h 1116"/>
                  <a:gd name="T104" fmla="*/ 709 w 789"/>
                  <a:gd name="T105" fmla="*/ 855 h 1116"/>
                  <a:gd name="T106" fmla="*/ 708 w 789"/>
                  <a:gd name="T107" fmla="*/ 842 h 1116"/>
                  <a:gd name="T108" fmla="*/ 719 w 789"/>
                  <a:gd name="T109" fmla="*/ 821 h 1116"/>
                  <a:gd name="T110" fmla="*/ 752 w 789"/>
                  <a:gd name="T111" fmla="*/ 811 h 1116"/>
                  <a:gd name="T112" fmla="*/ 775 w 789"/>
                  <a:gd name="T113" fmla="*/ 775 h 1116"/>
                  <a:gd name="T114" fmla="*/ 773 w 789"/>
                  <a:gd name="T115" fmla="*/ 749 h 1116"/>
                  <a:gd name="T116" fmla="*/ 789 w 789"/>
                  <a:gd name="T117" fmla="*/ 707 h 1116"/>
                  <a:gd name="T118" fmla="*/ 781 w 789"/>
                  <a:gd name="T119" fmla="*/ 614 h 1116"/>
                  <a:gd name="T120" fmla="*/ 783 w 789"/>
                  <a:gd name="T121" fmla="*/ 560 h 1116"/>
                  <a:gd name="T122" fmla="*/ 774 w 789"/>
                  <a:gd name="T123" fmla="*/ 541 h 1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89" h="1116">
                    <a:moveTo>
                      <a:pt x="19" y="0"/>
                    </a:moveTo>
                    <a:lnTo>
                      <a:pt x="0" y="16"/>
                    </a:lnTo>
                    <a:lnTo>
                      <a:pt x="4" y="42"/>
                    </a:lnTo>
                    <a:lnTo>
                      <a:pt x="56" y="37"/>
                    </a:lnTo>
                    <a:lnTo>
                      <a:pt x="59" y="71"/>
                    </a:lnTo>
                    <a:lnTo>
                      <a:pt x="94" y="88"/>
                    </a:lnTo>
                    <a:lnTo>
                      <a:pt x="117" y="118"/>
                    </a:lnTo>
                    <a:lnTo>
                      <a:pt x="112" y="133"/>
                    </a:lnTo>
                    <a:lnTo>
                      <a:pt x="22" y="168"/>
                    </a:lnTo>
                    <a:lnTo>
                      <a:pt x="31" y="194"/>
                    </a:lnTo>
                    <a:lnTo>
                      <a:pt x="45" y="273"/>
                    </a:lnTo>
                    <a:lnTo>
                      <a:pt x="115" y="307"/>
                    </a:lnTo>
                    <a:lnTo>
                      <a:pt x="148" y="304"/>
                    </a:lnTo>
                    <a:lnTo>
                      <a:pt x="188" y="367"/>
                    </a:lnTo>
                    <a:lnTo>
                      <a:pt x="169" y="389"/>
                    </a:lnTo>
                    <a:lnTo>
                      <a:pt x="131" y="412"/>
                    </a:lnTo>
                    <a:lnTo>
                      <a:pt x="122" y="453"/>
                    </a:lnTo>
                    <a:lnTo>
                      <a:pt x="84" y="478"/>
                    </a:lnTo>
                    <a:lnTo>
                      <a:pt x="96" y="537"/>
                    </a:lnTo>
                    <a:lnTo>
                      <a:pt x="169" y="530"/>
                    </a:lnTo>
                    <a:lnTo>
                      <a:pt x="207" y="506"/>
                    </a:lnTo>
                    <a:lnTo>
                      <a:pt x="234" y="510"/>
                    </a:lnTo>
                    <a:lnTo>
                      <a:pt x="250" y="536"/>
                    </a:lnTo>
                    <a:lnTo>
                      <a:pt x="232" y="632"/>
                    </a:lnTo>
                    <a:lnTo>
                      <a:pt x="201" y="655"/>
                    </a:lnTo>
                    <a:lnTo>
                      <a:pt x="198" y="688"/>
                    </a:lnTo>
                    <a:lnTo>
                      <a:pt x="167" y="724"/>
                    </a:lnTo>
                    <a:lnTo>
                      <a:pt x="195" y="742"/>
                    </a:lnTo>
                    <a:lnTo>
                      <a:pt x="241" y="724"/>
                    </a:lnTo>
                    <a:lnTo>
                      <a:pt x="258" y="756"/>
                    </a:lnTo>
                    <a:lnTo>
                      <a:pt x="290" y="754"/>
                    </a:lnTo>
                    <a:lnTo>
                      <a:pt x="360" y="774"/>
                    </a:lnTo>
                    <a:lnTo>
                      <a:pt x="330" y="817"/>
                    </a:lnTo>
                    <a:lnTo>
                      <a:pt x="279" y="849"/>
                    </a:lnTo>
                    <a:lnTo>
                      <a:pt x="268" y="876"/>
                    </a:lnTo>
                    <a:lnTo>
                      <a:pt x="280" y="923"/>
                    </a:lnTo>
                    <a:lnTo>
                      <a:pt x="321" y="938"/>
                    </a:lnTo>
                    <a:lnTo>
                      <a:pt x="330" y="965"/>
                    </a:lnTo>
                    <a:lnTo>
                      <a:pt x="358" y="969"/>
                    </a:lnTo>
                    <a:lnTo>
                      <a:pt x="400" y="991"/>
                    </a:lnTo>
                    <a:lnTo>
                      <a:pt x="522" y="1013"/>
                    </a:lnTo>
                    <a:lnTo>
                      <a:pt x="559" y="1044"/>
                    </a:lnTo>
                    <a:lnTo>
                      <a:pt x="563" y="1090"/>
                    </a:lnTo>
                    <a:lnTo>
                      <a:pt x="647" y="1116"/>
                    </a:lnTo>
                    <a:lnTo>
                      <a:pt x="659" y="1108"/>
                    </a:lnTo>
                    <a:lnTo>
                      <a:pt x="689" y="1072"/>
                    </a:lnTo>
                    <a:lnTo>
                      <a:pt x="668" y="1054"/>
                    </a:lnTo>
                    <a:lnTo>
                      <a:pt x="666" y="1041"/>
                    </a:lnTo>
                    <a:lnTo>
                      <a:pt x="708" y="983"/>
                    </a:lnTo>
                    <a:lnTo>
                      <a:pt x="710" y="929"/>
                    </a:lnTo>
                    <a:lnTo>
                      <a:pt x="763" y="857"/>
                    </a:lnTo>
                    <a:lnTo>
                      <a:pt x="735" y="847"/>
                    </a:lnTo>
                    <a:lnTo>
                      <a:pt x="709" y="855"/>
                    </a:lnTo>
                    <a:lnTo>
                      <a:pt x="708" y="842"/>
                    </a:lnTo>
                    <a:lnTo>
                      <a:pt x="719" y="821"/>
                    </a:lnTo>
                    <a:lnTo>
                      <a:pt x="752" y="811"/>
                    </a:lnTo>
                    <a:lnTo>
                      <a:pt x="775" y="775"/>
                    </a:lnTo>
                    <a:lnTo>
                      <a:pt x="773" y="749"/>
                    </a:lnTo>
                    <a:lnTo>
                      <a:pt x="789" y="707"/>
                    </a:lnTo>
                    <a:lnTo>
                      <a:pt x="781" y="614"/>
                    </a:lnTo>
                    <a:lnTo>
                      <a:pt x="783" y="560"/>
                    </a:lnTo>
                    <a:lnTo>
                      <a:pt x="774" y="54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578">
                <a:extLst>
                  <a:ext uri="{FF2B5EF4-FFF2-40B4-BE49-F238E27FC236}">
                    <a16:creationId xmlns:a16="http://schemas.microsoft.com/office/drawing/2014/main" id="{58896147-1954-98E8-67B9-8C434DCA0D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8" y="3295"/>
                <a:ext cx="252" cy="191"/>
              </a:xfrm>
              <a:custGeom>
                <a:avLst/>
                <a:gdLst>
                  <a:gd name="T0" fmla="*/ 755 w 755"/>
                  <a:gd name="T1" fmla="*/ 541 h 575"/>
                  <a:gd name="T2" fmla="*/ 734 w 755"/>
                  <a:gd name="T3" fmla="*/ 536 h 575"/>
                  <a:gd name="T4" fmla="*/ 729 w 755"/>
                  <a:gd name="T5" fmla="*/ 543 h 575"/>
                  <a:gd name="T6" fmla="*/ 685 w 755"/>
                  <a:gd name="T7" fmla="*/ 575 h 575"/>
                  <a:gd name="T8" fmla="*/ 671 w 755"/>
                  <a:gd name="T9" fmla="*/ 568 h 575"/>
                  <a:gd name="T10" fmla="*/ 670 w 755"/>
                  <a:gd name="T11" fmla="*/ 562 h 575"/>
                  <a:gd name="T12" fmla="*/ 610 w 755"/>
                  <a:gd name="T13" fmla="*/ 561 h 575"/>
                  <a:gd name="T14" fmla="*/ 609 w 755"/>
                  <a:gd name="T15" fmla="*/ 555 h 575"/>
                  <a:gd name="T16" fmla="*/ 624 w 755"/>
                  <a:gd name="T17" fmla="*/ 500 h 575"/>
                  <a:gd name="T18" fmla="*/ 616 w 755"/>
                  <a:gd name="T19" fmla="*/ 493 h 575"/>
                  <a:gd name="T20" fmla="*/ 589 w 755"/>
                  <a:gd name="T21" fmla="*/ 489 h 575"/>
                  <a:gd name="T22" fmla="*/ 600 w 755"/>
                  <a:gd name="T23" fmla="*/ 468 h 575"/>
                  <a:gd name="T24" fmla="*/ 593 w 755"/>
                  <a:gd name="T25" fmla="*/ 456 h 575"/>
                  <a:gd name="T26" fmla="*/ 597 w 755"/>
                  <a:gd name="T27" fmla="*/ 428 h 575"/>
                  <a:gd name="T28" fmla="*/ 584 w 755"/>
                  <a:gd name="T29" fmla="*/ 362 h 575"/>
                  <a:gd name="T30" fmla="*/ 537 w 755"/>
                  <a:gd name="T31" fmla="*/ 366 h 575"/>
                  <a:gd name="T32" fmla="*/ 508 w 755"/>
                  <a:gd name="T33" fmla="*/ 335 h 575"/>
                  <a:gd name="T34" fmla="*/ 496 w 755"/>
                  <a:gd name="T35" fmla="*/ 283 h 575"/>
                  <a:gd name="T36" fmla="*/ 454 w 755"/>
                  <a:gd name="T37" fmla="*/ 253 h 575"/>
                  <a:gd name="T38" fmla="*/ 419 w 755"/>
                  <a:gd name="T39" fmla="*/ 170 h 575"/>
                  <a:gd name="T40" fmla="*/ 392 w 755"/>
                  <a:gd name="T41" fmla="*/ 172 h 575"/>
                  <a:gd name="T42" fmla="*/ 356 w 755"/>
                  <a:gd name="T43" fmla="*/ 141 h 575"/>
                  <a:gd name="T44" fmla="*/ 328 w 755"/>
                  <a:gd name="T45" fmla="*/ 137 h 575"/>
                  <a:gd name="T46" fmla="*/ 314 w 755"/>
                  <a:gd name="T47" fmla="*/ 119 h 575"/>
                  <a:gd name="T48" fmla="*/ 287 w 755"/>
                  <a:gd name="T49" fmla="*/ 121 h 575"/>
                  <a:gd name="T50" fmla="*/ 269 w 755"/>
                  <a:gd name="T51" fmla="*/ 82 h 575"/>
                  <a:gd name="T52" fmla="*/ 256 w 755"/>
                  <a:gd name="T53" fmla="*/ 71 h 575"/>
                  <a:gd name="T54" fmla="*/ 246 w 755"/>
                  <a:gd name="T55" fmla="*/ 44 h 575"/>
                  <a:gd name="T56" fmla="*/ 213 w 755"/>
                  <a:gd name="T57" fmla="*/ 54 h 575"/>
                  <a:gd name="T58" fmla="*/ 173 w 755"/>
                  <a:gd name="T59" fmla="*/ 52 h 575"/>
                  <a:gd name="T60" fmla="*/ 159 w 755"/>
                  <a:gd name="T61" fmla="*/ 39 h 575"/>
                  <a:gd name="T62" fmla="*/ 97 w 755"/>
                  <a:gd name="T63" fmla="*/ 32 h 575"/>
                  <a:gd name="T64" fmla="*/ 54 w 755"/>
                  <a:gd name="T65" fmla="*/ 2 h 575"/>
                  <a:gd name="T66" fmla="*/ 48 w 755"/>
                  <a:gd name="T67" fmla="*/ 2 h 575"/>
                  <a:gd name="T68" fmla="*/ 21 w 755"/>
                  <a:gd name="T69" fmla="*/ 12 h 575"/>
                  <a:gd name="T70" fmla="*/ 0 w 755"/>
                  <a:gd name="T71" fmla="*/ 0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55" h="575">
                    <a:moveTo>
                      <a:pt x="755" y="541"/>
                    </a:moveTo>
                    <a:lnTo>
                      <a:pt x="734" y="536"/>
                    </a:lnTo>
                    <a:lnTo>
                      <a:pt x="729" y="543"/>
                    </a:lnTo>
                    <a:lnTo>
                      <a:pt x="685" y="575"/>
                    </a:lnTo>
                    <a:lnTo>
                      <a:pt x="671" y="568"/>
                    </a:lnTo>
                    <a:lnTo>
                      <a:pt x="670" y="562"/>
                    </a:lnTo>
                    <a:lnTo>
                      <a:pt x="610" y="561"/>
                    </a:lnTo>
                    <a:lnTo>
                      <a:pt x="609" y="555"/>
                    </a:lnTo>
                    <a:lnTo>
                      <a:pt x="624" y="500"/>
                    </a:lnTo>
                    <a:lnTo>
                      <a:pt x="616" y="493"/>
                    </a:lnTo>
                    <a:lnTo>
                      <a:pt x="589" y="489"/>
                    </a:lnTo>
                    <a:lnTo>
                      <a:pt x="600" y="468"/>
                    </a:lnTo>
                    <a:lnTo>
                      <a:pt x="593" y="456"/>
                    </a:lnTo>
                    <a:lnTo>
                      <a:pt x="597" y="428"/>
                    </a:lnTo>
                    <a:lnTo>
                      <a:pt x="584" y="362"/>
                    </a:lnTo>
                    <a:lnTo>
                      <a:pt x="537" y="366"/>
                    </a:lnTo>
                    <a:lnTo>
                      <a:pt x="508" y="335"/>
                    </a:lnTo>
                    <a:lnTo>
                      <a:pt x="496" y="283"/>
                    </a:lnTo>
                    <a:lnTo>
                      <a:pt x="454" y="253"/>
                    </a:lnTo>
                    <a:lnTo>
                      <a:pt x="419" y="170"/>
                    </a:lnTo>
                    <a:lnTo>
                      <a:pt x="392" y="172"/>
                    </a:lnTo>
                    <a:lnTo>
                      <a:pt x="356" y="141"/>
                    </a:lnTo>
                    <a:lnTo>
                      <a:pt x="328" y="137"/>
                    </a:lnTo>
                    <a:lnTo>
                      <a:pt x="314" y="119"/>
                    </a:lnTo>
                    <a:lnTo>
                      <a:pt x="287" y="121"/>
                    </a:lnTo>
                    <a:lnTo>
                      <a:pt x="269" y="82"/>
                    </a:lnTo>
                    <a:lnTo>
                      <a:pt x="256" y="71"/>
                    </a:lnTo>
                    <a:lnTo>
                      <a:pt x="246" y="44"/>
                    </a:lnTo>
                    <a:lnTo>
                      <a:pt x="213" y="54"/>
                    </a:lnTo>
                    <a:lnTo>
                      <a:pt x="173" y="52"/>
                    </a:lnTo>
                    <a:lnTo>
                      <a:pt x="159" y="39"/>
                    </a:lnTo>
                    <a:lnTo>
                      <a:pt x="97" y="32"/>
                    </a:lnTo>
                    <a:lnTo>
                      <a:pt x="54" y="2"/>
                    </a:lnTo>
                    <a:lnTo>
                      <a:pt x="48" y="2"/>
                    </a:lnTo>
                    <a:lnTo>
                      <a:pt x="21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579">
                <a:extLst>
                  <a:ext uri="{FF2B5EF4-FFF2-40B4-BE49-F238E27FC236}">
                    <a16:creationId xmlns:a16="http://schemas.microsoft.com/office/drawing/2014/main" id="{B563D3F7-214B-5A86-A5BC-EDADF6CA2B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4" y="3492"/>
                <a:ext cx="5" cy="7"/>
              </a:xfrm>
              <a:custGeom>
                <a:avLst/>
                <a:gdLst>
                  <a:gd name="T0" fmla="*/ 6 w 14"/>
                  <a:gd name="T1" fmla="*/ 0 h 20"/>
                  <a:gd name="T2" fmla="*/ 0 w 14"/>
                  <a:gd name="T3" fmla="*/ 6 h 20"/>
                  <a:gd name="T4" fmla="*/ 2 w 14"/>
                  <a:gd name="T5" fmla="*/ 20 h 20"/>
                  <a:gd name="T6" fmla="*/ 14 w 14"/>
                  <a:gd name="T7" fmla="*/ 12 h 20"/>
                  <a:gd name="T8" fmla="*/ 13 w 14"/>
                  <a:gd name="T9" fmla="*/ 5 h 20"/>
                  <a:gd name="T10" fmla="*/ 6 w 14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6" y="0"/>
                    </a:moveTo>
                    <a:lnTo>
                      <a:pt x="0" y="6"/>
                    </a:lnTo>
                    <a:lnTo>
                      <a:pt x="2" y="20"/>
                    </a:lnTo>
                    <a:lnTo>
                      <a:pt x="14" y="12"/>
                    </a:lnTo>
                    <a:lnTo>
                      <a:pt x="13" y="5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580">
                <a:extLst>
                  <a:ext uri="{FF2B5EF4-FFF2-40B4-BE49-F238E27FC236}">
                    <a16:creationId xmlns:a16="http://schemas.microsoft.com/office/drawing/2014/main" id="{788A790D-CB9C-B954-9EA0-9ECEB1DC0C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3" y="3660"/>
                <a:ext cx="7" cy="9"/>
              </a:xfrm>
              <a:custGeom>
                <a:avLst/>
                <a:gdLst>
                  <a:gd name="T0" fmla="*/ 0 w 20"/>
                  <a:gd name="T1" fmla="*/ 15 h 27"/>
                  <a:gd name="T2" fmla="*/ 14 w 20"/>
                  <a:gd name="T3" fmla="*/ 21 h 27"/>
                  <a:gd name="T4" fmla="*/ 15 w 20"/>
                  <a:gd name="T5" fmla="*/ 27 h 27"/>
                  <a:gd name="T6" fmla="*/ 20 w 20"/>
                  <a:gd name="T7" fmla="*/ 19 h 27"/>
                  <a:gd name="T8" fmla="*/ 5 w 20"/>
                  <a:gd name="T9" fmla="*/ 0 h 27"/>
                  <a:gd name="T10" fmla="*/ 0 w 20"/>
                  <a:gd name="T11" fmla="*/ 1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7">
                    <a:moveTo>
                      <a:pt x="0" y="15"/>
                    </a:moveTo>
                    <a:lnTo>
                      <a:pt x="14" y="21"/>
                    </a:lnTo>
                    <a:lnTo>
                      <a:pt x="15" y="27"/>
                    </a:lnTo>
                    <a:lnTo>
                      <a:pt x="20" y="19"/>
                    </a:lnTo>
                    <a:lnTo>
                      <a:pt x="5" y="0"/>
                    </a:lnTo>
                    <a:lnTo>
                      <a:pt x="0" y="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581">
                <a:extLst>
                  <a:ext uri="{FF2B5EF4-FFF2-40B4-BE49-F238E27FC236}">
                    <a16:creationId xmlns:a16="http://schemas.microsoft.com/office/drawing/2014/main" id="{7F90E961-C2C3-63B4-0E96-C6667CB1DE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2790"/>
                <a:ext cx="89" cy="114"/>
              </a:xfrm>
              <a:custGeom>
                <a:avLst/>
                <a:gdLst>
                  <a:gd name="T0" fmla="*/ 267 w 267"/>
                  <a:gd name="T1" fmla="*/ 344 h 344"/>
                  <a:gd name="T2" fmla="*/ 230 w 267"/>
                  <a:gd name="T3" fmla="*/ 315 h 344"/>
                  <a:gd name="T4" fmla="*/ 236 w 267"/>
                  <a:gd name="T5" fmla="*/ 293 h 344"/>
                  <a:gd name="T6" fmla="*/ 220 w 267"/>
                  <a:gd name="T7" fmla="*/ 275 h 344"/>
                  <a:gd name="T8" fmla="*/ 237 w 267"/>
                  <a:gd name="T9" fmla="*/ 240 h 344"/>
                  <a:gd name="T10" fmla="*/ 241 w 267"/>
                  <a:gd name="T11" fmla="*/ 206 h 344"/>
                  <a:gd name="T12" fmla="*/ 226 w 267"/>
                  <a:gd name="T13" fmla="*/ 194 h 344"/>
                  <a:gd name="T14" fmla="*/ 200 w 267"/>
                  <a:gd name="T15" fmla="*/ 197 h 344"/>
                  <a:gd name="T16" fmla="*/ 150 w 267"/>
                  <a:gd name="T17" fmla="*/ 174 h 344"/>
                  <a:gd name="T18" fmla="*/ 112 w 267"/>
                  <a:gd name="T19" fmla="*/ 131 h 344"/>
                  <a:gd name="T20" fmla="*/ 123 w 267"/>
                  <a:gd name="T21" fmla="*/ 96 h 344"/>
                  <a:gd name="T22" fmla="*/ 106 w 267"/>
                  <a:gd name="T23" fmla="*/ 57 h 344"/>
                  <a:gd name="T24" fmla="*/ 79 w 267"/>
                  <a:gd name="T25" fmla="*/ 53 h 344"/>
                  <a:gd name="T26" fmla="*/ 50 w 267"/>
                  <a:gd name="T27" fmla="*/ 36 h 344"/>
                  <a:gd name="T28" fmla="*/ 24 w 267"/>
                  <a:gd name="T29" fmla="*/ 38 h 344"/>
                  <a:gd name="T30" fmla="*/ 0 w 267"/>
                  <a:gd name="T31" fmla="*/ 0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67" h="344">
                    <a:moveTo>
                      <a:pt x="267" y="344"/>
                    </a:moveTo>
                    <a:lnTo>
                      <a:pt x="230" y="315"/>
                    </a:lnTo>
                    <a:lnTo>
                      <a:pt x="236" y="293"/>
                    </a:lnTo>
                    <a:lnTo>
                      <a:pt x="220" y="275"/>
                    </a:lnTo>
                    <a:lnTo>
                      <a:pt x="237" y="240"/>
                    </a:lnTo>
                    <a:lnTo>
                      <a:pt x="241" y="206"/>
                    </a:lnTo>
                    <a:lnTo>
                      <a:pt x="226" y="194"/>
                    </a:lnTo>
                    <a:lnTo>
                      <a:pt x="200" y="197"/>
                    </a:lnTo>
                    <a:lnTo>
                      <a:pt x="150" y="174"/>
                    </a:lnTo>
                    <a:lnTo>
                      <a:pt x="112" y="131"/>
                    </a:lnTo>
                    <a:lnTo>
                      <a:pt x="123" y="96"/>
                    </a:lnTo>
                    <a:lnTo>
                      <a:pt x="106" y="57"/>
                    </a:lnTo>
                    <a:lnTo>
                      <a:pt x="79" y="53"/>
                    </a:lnTo>
                    <a:lnTo>
                      <a:pt x="50" y="36"/>
                    </a:lnTo>
                    <a:lnTo>
                      <a:pt x="24" y="3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582">
                <a:extLst>
                  <a:ext uri="{FF2B5EF4-FFF2-40B4-BE49-F238E27FC236}">
                    <a16:creationId xmlns:a16="http://schemas.microsoft.com/office/drawing/2014/main" id="{2DCB082E-52A8-3A4F-0213-BB7B360721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8" y="2904"/>
                <a:ext cx="348" cy="181"/>
              </a:xfrm>
              <a:custGeom>
                <a:avLst/>
                <a:gdLst>
                  <a:gd name="T0" fmla="*/ 0 w 1044"/>
                  <a:gd name="T1" fmla="*/ 386 h 542"/>
                  <a:gd name="T2" fmla="*/ 23 w 1044"/>
                  <a:gd name="T3" fmla="*/ 424 h 542"/>
                  <a:gd name="T4" fmla="*/ 79 w 1044"/>
                  <a:gd name="T5" fmla="*/ 439 h 542"/>
                  <a:gd name="T6" fmla="*/ 113 w 1044"/>
                  <a:gd name="T7" fmla="*/ 463 h 542"/>
                  <a:gd name="T8" fmla="*/ 119 w 1044"/>
                  <a:gd name="T9" fmla="*/ 509 h 542"/>
                  <a:gd name="T10" fmla="*/ 147 w 1044"/>
                  <a:gd name="T11" fmla="*/ 526 h 542"/>
                  <a:gd name="T12" fmla="*/ 172 w 1044"/>
                  <a:gd name="T13" fmla="*/ 518 h 542"/>
                  <a:gd name="T14" fmla="*/ 197 w 1044"/>
                  <a:gd name="T15" fmla="*/ 488 h 542"/>
                  <a:gd name="T16" fmla="*/ 195 w 1044"/>
                  <a:gd name="T17" fmla="*/ 462 h 542"/>
                  <a:gd name="T18" fmla="*/ 207 w 1044"/>
                  <a:gd name="T19" fmla="*/ 453 h 542"/>
                  <a:gd name="T20" fmla="*/ 282 w 1044"/>
                  <a:gd name="T21" fmla="*/ 467 h 542"/>
                  <a:gd name="T22" fmla="*/ 312 w 1044"/>
                  <a:gd name="T23" fmla="*/ 491 h 542"/>
                  <a:gd name="T24" fmla="*/ 378 w 1044"/>
                  <a:gd name="T25" fmla="*/ 491 h 542"/>
                  <a:gd name="T26" fmla="*/ 387 w 1044"/>
                  <a:gd name="T27" fmla="*/ 518 h 542"/>
                  <a:gd name="T28" fmla="*/ 382 w 1044"/>
                  <a:gd name="T29" fmla="*/ 538 h 542"/>
                  <a:gd name="T30" fmla="*/ 410 w 1044"/>
                  <a:gd name="T31" fmla="*/ 542 h 542"/>
                  <a:gd name="T32" fmla="*/ 417 w 1044"/>
                  <a:gd name="T33" fmla="*/ 481 h 542"/>
                  <a:gd name="T34" fmla="*/ 449 w 1044"/>
                  <a:gd name="T35" fmla="*/ 451 h 542"/>
                  <a:gd name="T36" fmla="*/ 508 w 1044"/>
                  <a:gd name="T37" fmla="*/ 440 h 542"/>
                  <a:gd name="T38" fmla="*/ 577 w 1044"/>
                  <a:gd name="T39" fmla="*/ 466 h 542"/>
                  <a:gd name="T40" fmla="*/ 593 w 1044"/>
                  <a:gd name="T41" fmla="*/ 425 h 542"/>
                  <a:gd name="T42" fmla="*/ 612 w 1044"/>
                  <a:gd name="T43" fmla="*/ 409 h 542"/>
                  <a:gd name="T44" fmla="*/ 704 w 1044"/>
                  <a:gd name="T45" fmla="*/ 388 h 542"/>
                  <a:gd name="T46" fmla="*/ 754 w 1044"/>
                  <a:gd name="T47" fmla="*/ 349 h 542"/>
                  <a:gd name="T48" fmla="*/ 809 w 1044"/>
                  <a:gd name="T49" fmla="*/ 365 h 542"/>
                  <a:gd name="T50" fmla="*/ 840 w 1044"/>
                  <a:gd name="T51" fmla="*/ 328 h 542"/>
                  <a:gd name="T52" fmla="*/ 836 w 1044"/>
                  <a:gd name="T53" fmla="*/ 288 h 542"/>
                  <a:gd name="T54" fmla="*/ 852 w 1044"/>
                  <a:gd name="T55" fmla="*/ 253 h 542"/>
                  <a:gd name="T56" fmla="*/ 839 w 1044"/>
                  <a:gd name="T57" fmla="*/ 248 h 542"/>
                  <a:gd name="T58" fmla="*/ 780 w 1044"/>
                  <a:gd name="T59" fmla="*/ 259 h 542"/>
                  <a:gd name="T60" fmla="*/ 771 w 1044"/>
                  <a:gd name="T61" fmla="*/ 247 h 542"/>
                  <a:gd name="T62" fmla="*/ 870 w 1044"/>
                  <a:gd name="T63" fmla="*/ 157 h 542"/>
                  <a:gd name="T64" fmla="*/ 897 w 1044"/>
                  <a:gd name="T65" fmla="*/ 75 h 542"/>
                  <a:gd name="T66" fmla="*/ 977 w 1044"/>
                  <a:gd name="T67" fmla="*/ 74 h 542"/>
                  <a:gd name="T68" fmla="*/ 1034 w 1044"/>
                  <a:gd name="T69" fmla="*/ 35 h 542"/>
                  <a:gd name="T70" fmla="*/ 1044 w 1044"/>
                  <a:gd name="T71" fmla="*/ 0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44" h="542">
                    <a:moveTo>
                      <a:pt x="0" y="386"/>
                    </a:moveTo>
                    <a:lnTo>
                      <a:pt x="23" y="424"/>
                    </a:lnTo>
                    <a:lnTo>
                      <a:pt x="79" y="439"/>
                    </a:lnTo>
                    <a:lnTo>
                      <a:pt x="113" y="463"/>
                    </a:lnTo>
                    <a:lnTo>
                      <a:pt x="119" y="509"/>
                    </a:lnTo>
                    <a:lnTo>
                      <a:pt x="147" y="526"/>
                    </a:lnTo>
                    <a:lnTo>
                      <a:pt x="172" y="518"/>
                    </a:lnTo>
                    <a:lnTo>
                      <a:pt x="197" y="488"/>
                    </a:lnTo>
                    <a:lnTo>
                      <a:pt x="195" y="462"/>
                    </a:lnTo>
                    <a:lnTo>
                      <a:pt x="207" y="453"/>
                    </a:lnTo>
                    <a:lnTo>
                      <a:pt x="282" y="467"/>
                    </a:lnTo>
                    <a:lnTo>
                      <a:pt x="312" y="491"/>
                    </a:lnTo>
                    <a:lnTo>
                      <a:pt x="378" y="491"/>
                    </a:lnTo>
                    <a:lnTo>
                      <a:pt x="387" y="518"/>
                    </a:lnTo>
                    <a:lnTo>
                      <a:pt x="382" y="538"/>
                    </a:lnTo>
                    <a:lnTo>
                      <a:pt x="410" y="542"/>
                    </a:lnTo>
                    <a:lnTo>
                      <a:pt x="417" y="481"/>
                    </a:lnTo>
                    <a:lnTo>
                      <a:pt x="449" y="451"/>
                    </a:lnTo>
                    <a:lnTo>
                      <a:pt x="508" y="440"/>
                    </a:lnTo>
                    <a:lnTo>
                      <a:pt x="577" y="466"/>
                    </a:lnTo>
                    <a:lnTo>
                      <a:pt x="593" y="425"/>
                    </a:lnTo>
                    <a:lnTo>
                      <a:pt x="612" y="409"/>
                    </a:lnTo>
                    <a:lnTo>
                      <a:pt x="704" y="388"/>
                    </a:lnTo>
                    <a:lnTo>
                      <a:pt x="754" y="349"/>
                    </a:lnTo>
                    <a:lnTo>
                      <a:pt x="809" y="365"/>
                    </a:lnTo>
                    <a:lnTo>
                      <a:pt x="840" y="328"/>
                    </a:lnTo>
                    <a:lnTo>
                      <a:pt x="836" y="288"/>
                    </a:lnTo>
                    <a:lnTo>
                      <a:pt x="852" y="253"/>
                    </a:lnTo>
                    <a:lnTo>
                      <a:pt x="839" y="248"/>
                    </a:lnTo>
                    <a:lnTo>
                      <a:pt x="780" y="259"/>
                    </a:lnTo>
                    <a:lnTo>
                      <a:pt x="771" y="247"/>
                    </a:lnTo>
                    <a:lnTo>
                      <a:pt x="870" y="157"/>
                    </a:lnTo>
                    <a:lnTo>
                      <a:pt x="897" y="75"/>
                    </a:lnTo>
                    <a:lnTo>
                      <a:pt x="977" y="74"/>
                    </a:lnTo>
                    <a:lnTo>
                      <a:pt x="1034" y="35"/>
                    </a:lnTo>
                    <a:lnTo>
                      <a:pt x="104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583">
                <a:extLst>
                  <a:ext uri="{FF2B5EF4-FFF2-40B4-BE49-F238E27FC236}">
                    <a16:creationId xmlns:a16="http://schemas.microsoft.com/office/drawing/2014/main" id="{40E82EF1-9B1E-F5A9-5B9F-F354DD160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" y="2884"/>
                <a:ext cx="7" cy="4"/>
              </a:xfrm>
              <a:custGeom>
                <a:avLst/>
                <a:gdLst>
                  <a:gd name="T0" fmla="*/ 21 w 21"/>
                  <a:gd name="T1" fmla="*/ 4 h 13"/>
                  <a:gd name="T2" fmla="*/ 0 w 21"/>
                  <a:gd name="T3" fmla="*/ 0 h 13"/>
                  <a:gd name="T4" fmla="*/ 1 w 21"/>
                  <a:gd name="T5" fmla="*/ 13 h 13"/>
                  <a:gd name="T6" fmla="*/ 15 w 21"/>
                  <a:gd name="T7" fmla="*/ 12 h 13"/>
                  <a:gd name="T8" fmla="*/ 21 w 21"/>
                  <a:gd name="T9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21" y="4"/>
                    </a:moveTo>
                    <a:lnTo>
                      <a:pt x="0" y="0"/>
                    </a:lnTo>
                    <a:lnTo>
                      <a:pt x="1" y="13"/>
                    </a:lnTo>
                    <a:lnTo>
                      <a:pt x="15" y="12"/>
                    </a:lnTo>
                    <a:lnTo>
                      <a:pt x="21" y="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584">
                <a:extLst>
                  <a:ext uri="{FF2B5EF4-FFF2-40B4-BE49-F238E27FC236}">
                    <a16:creationId xmlns:a16="http://schemas.microsoft.com/office/drawing/2014/main" id="{1312F3BF-0F84-79C4-CD2A-BCCD603FBF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0" y="2824"/>
                <a:ext cx="39" cy="209"/>
              </a:xfrm>
              <a:custGeom>
                <a:avLst/>
                <a:gdLst>
                  <a:gd name="T0" fmla="*/ 23 w 115"/>
                  <a:gd name="T1" fmla="*/ 628 h 628"/>
                  <a:gd name="T2" fmla="*/ 30 w 115"/>
                  <a:gd name="T3" fmla="*/ 567 h 628"/>
                  <a:gd name="T4" fmla="*/ 92 w 115"/>
                  <a:gd name="T5" fmla="*/ 514 h 628"/>
                  <a:gd name="T6" fmla="*/ 62 w 115"/>
                  <a:gd name="T7" fmla="*/ 477 h 628"/>
                  <a:gd name="T8" fmla="*/ 34 w 115"/>
                  <a:gd name="T9" fmla="*/ 466 h 628"/>
                  <a:gd name="T10" fmla="*/ 37 w 115"/>
                  <a:gd name="T11" fmla="*/ 425 h 628"/>
                  <a:gd name="T12" fmla="*/ 26 w 115"/>
                  <a:gd name="T13" fmla="*/ 379 h 628"/>
                  <a:gd name="T14" fmla="*/ 46 w 115"/>
                  <a:gd name="T15" fmla="*/ 371 h 628"/>
                  <a:gd name="T16" fmla="*/ 86 w 115"/>
                  <a:gd name="T17" fmla="*/ 368 h 628"/>
                  <a:gd name="T18" fmla="*/ 104 w 115"/>
                  <a:gd name="T19" fmla="*/ 352 h 628"/>
                  <a:gd name="T20" fmla="*/ 83 w 115"/>
                  <a:gd name="T21" fmla="*/ 334 h 628"/>
                  <a:gd name="T22" fmla="*/ 37 w 115"/>
                  <a:gd name="T23" fmla="*/ 284 h 628"/>
                  <a:gd name="T24" fmla="*/ 50 w 115"/>
                  <a:gd name="T25" fmla="*/ 203 h 628"/>
                  <a:gd name="T26" fmla="*/ 0 w 115"/>
                  <a:gd name="T27" fmla="*/ 174 h 628"/>
                  <a:gd name="T28" fmla="*/ 12 w 115"/>
                  <a:gd name="T29" fmla="*/ 159 h 628"/>
                  <a:gd name="T30" fmla="*/ 16 w 115"/>
                  <a:gd name="T31" fmla="*/ 132 h 628"/>
                  <a:gd name="T32" fmla="*/ 33 w 115"/>
                  <a:gd name="T33" fmla="*/ 97 h 628"/>
                  <a:gd name="T34" fmla="*/ 111 w 115"/>
                  <a:gd name="T35" fmla="*/ 63 h 628"/>
                  <a:gd name="T36" fmla="*/ 115 w 115"/>
                  <a:gd name="T37" fmla="*/ 42 h 628"/>
                  <a:gd name="T38" fmla="*/ 86 w 115"/>
                  <a:gd name="T39" fmla="*/ 5 h 628"/>
                  <a:gd name="T40" fmla="*/ 65 w 115"/>
                  <a:gd name="T41" fmla="*/ 0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5" h="628">
                    <a:moveTo>
                      <a:pt x="23" y="628"/>
                    </a:moveTo>
                    <a:lnTo>
                      <a:pt x="30" y="567"/>
                    </a:lnTo>
                    <a:lnTo>
                      <a:pt x="92" y="514"/>
                    </a:lnTo>
                    <a:lnTo>
                      <a:pt x="62" y="477"/>
                    </a:lnTo>
                    <a:lnTo>
                      <a:pt x="34" y="466"/>
                    </a:lnTo>
                    <a:lnTo>
                      <a:pt x="37" y="425"/>
                    </a:lnTo>
                    <a:lnTo>
                      <a:pt x="26" y="379"/>
                    </a:lnTo>
                    <a:lnTo>
                      <a:pt x="46" y="371"/>
                    </a:lnTo>
                    <a:lnTo>
                      <a:pt x="86" y="368"/>
                    </a:lnTo>
                    <a:lnTo>
                      <a:pt x="104" y="352"/>
                    </a:lnTo>
                    <a:lnTo>
                      <a:pt x="83" y="334"/>
                    </a:lnTo>
                    <a:lnTo>
                      <a:pt x="37" y="284"/>
                    </a:lnTo>
                    <a:lnTo>
                      <a:pt x="50" y="203"/>
                    </a:lnTo>
                    <a:lnTo>
                      <a:pt x="0" y="174"/>
                    </a:lnTo>
                    <a:lnTo>
                      <a:pt x="12" y="159"/>
                    </a:lnTo>
                    <a:lnTo>
                      <a:pt x="16" y="132"/>
                    </a:lnTo>
                    <a:lnTo>
                      <a:pt x="33" y="97"/>
                    </a:lnTo>
                    <a:lnTo>
                      <a:pt x="111" y="63"/>
                    </a:lnTo>
                    <a:lnTo>
                      <a:pt x="115" y="42"/>
                    </a:lnTo>
                    <a:lnTo>
                      <a:pt x="86" y="5"/>
                    </a:lnTo>
                    <a:lnTo>
                      <a:pt x="6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Line 585">
                <a:extLst>
                  <a:ext uri="{FF2B5EF4-FFF2-40B4-BE49-F238E27FC236}">
                    <a16:creationId xmlns:a16="http://schemas.microsoft.com/office/drawing/2014/main" id="{A0942612-3875-63C1-2D5C-F25ED11A01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02" y="2821"/>
                <a:ext cx="2" cy="3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586">
                <a:extLst>
                  <a:ext uri="{FF2B5EF4-FFF2-40B4-BE49-F238E27FC236}">
                    <a16:creationId xmlns:a16="http://schemas.microsoft.com/office/drawing/2014/main" id="{17A2CB2A-4C4D-6DF9-F831-FCBB0C31EC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" y="3067"/>
                <a:ext cx="16" cy="9"/>
              </a:xfrm>
              <a:custGeom>
                <a:avLst/>
                <a:gdLst>
                  <a:gd name="T0" fmla="*/ 47 w 47"/>
                  <a:gd name="T1" fmla="*/ 17 h 27"/>
                  <a:gd name="T2" fmla="*/ 32 w 47"/>
                  <a:gd name="T3" fmla="*/ 5 h 27"/>
                  <a:gd name="T4" fmla="*/ 20 w 47"/>
                  <a:gd name="T5" fmla="*/ 13 h 27"/>
                  <a:gd name="T6" fmla="*/ 12 w 47"/>
                  <a:gd name="T7" fmla="*/ 0 h 27"/>
                  <a:gd name="T8" fmla="*/ 0 w 47"/>
                  <a:gd name="T9" fmla="*/ 15 h 27"/>
                  <a:gd name="T10" fmla="*/ 8 w 47"/>
                  <a:gd name="T11" fmla="*/ 27 h 27"/>
                  <a:gd name="T12" fmla="*/ 27 w 47"/>
                  <a:gd name="T13" fmla="*/ 19 h 27"/>
                  <a:gd name="T14" fmla="*/ 41 w 47"/>
                  <a:gd name="T15" fmla="*/ 24 h 27"/>
                  <a:gd name="T16" fmla="*/ 47 w 47"/>
                  <a:gd name="T17" fmla="*/ 1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7">
                    <a:moveTo>
                      <a:pt x="47" y="17"/>
                    </a:moveTo>
                    <a:lnTo>
                      <a:pt x="32" y="5"/>
                    </a:lnTo>
                    <a:lnTo>
                      <a:pt x="20" y="13"/>
                    </a:lnTo>
                    <a:lnTo>
                      <a:pt x="12" y="0"/>
                    </a:lnTo>
                    <a:lnTo>
                      <a:pt x="0" y="15"/>
                    </a:lnTo>
                    <a:lnTo>
                      <a:pt x="8" y="27"/>
                    </a:lnTo>
                    <a:lnTo>
                      <a:pt x="27" y="19"/>
                    </a:lnTo>
                    <a:lnTo>
                      <a:pt x="41" y="24"/>
                    </a:lnTo>
                    <a:lnTo>
                      <a:pt x="47" y="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587">
                <a:extLst>
                  <a:ext uri="{FF2B5EF4-FFF2-40B4-BE49-F238E27FC236}">
                    <a16:creationId xmlns:a16="http://schemas.microsoft.com/office/drawing/2014/main" id="{309051F2-96C8-A793-6222-DC7284B806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8" y="3070"/>
                <a:ext cx="5" cy="5"/>
              </a:xfrm>
              <a:custGeom>
                <a:avLst/>
                <a:gdLst>
                  <a:gd name="T0" fmla="*/ 1 w 14"/>
                  <a:gd name="T1" fmla="*/ 13 h 13"/>
                  <a:gd name="T2" fmla="*/ 9 w 14"/>
                  <a:gd name="T3" fmla="*/ 13 h 13"/>
                  <a:gd name="T4" fmla="*/ 14 w 14"/>
                  <a:gd name="T5" fmla="*/ 6 h 13"/>
                  <a:gd name="T6" fmla="*/ 7 w 14"/>
                  <a:gd name="T7" fmla="*/ 0 h 13"/>
                  <a:gd name="T8" fmla="*/ 0 w 14"/>
                  <a:gd name="T9" fmla="*/ 1 h 13"/>
                  <a:gd name="T10" fmla="*/ 1 w 14"/>
                  <a:gd name="T11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1" y="13"/>
                    </a:moveTo>
                    <a:lnTo>
                      <a:pt x="9" y="13"/>
                    </a:lnTo>
                    <a:lnTo>
                      <a:pt x="14" y="6"/>
                    </a:lnTo>
                    <a:lnTo>
                      <a:pt x="7" y="0"/>
                    </a:lnTo>
                    <a:lnTo>
                      <a:pt x="0" y="1"/>
                    </a:lnTo>
                    <a:lnTo>
                      <a:pt x="1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588">
                <a:extLst>
                  <a:ext uri="{FF2B5EF4-FFF2-40B4-BE49-F238E27FC236}">
                    <a16:creationId xmlns:a16="http://schemas.microsoft.com/office/drawing/2014/main" id="{F0DB0648-0F87-FE47-2C65-F47D96D9A5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" y="3087"/>
                <a:ext cx="25" cy="17"/>
              </a:xfrm>
              <a:custGeom>
                <a:avLst/>
                <a:gdLst>
                  <a:gd name="T0" fmla="*/ 41 w 73"/>
                  <a:gd name="T1" fmla="*/ 36 h 50"/>
                  <a:gd name="T2" fmla="*/ 73 w 73"/>
                  <a:gd name="T3" fmla="*/ 27 h 50"/>
                  <a:gd name="T4" fmla="*/ 71 w 73"/>
                  <a:gd name="T5" fmla="*/ 7 h 50"/>
                  <a:gd name="T6" fmla="*/ 64 w 73"/>
                  <a:gd name="T7" fmla="*/ 0 h 50"/>
                  <a:gd name="T8" fmla="*/ 52 w 73"/>
                  <a:gd name="T9" fmla="*/ 15 h 50"/>
                  <a:gd name="T10" fmla="*/ 39 w 73"/>
                  <a:gd name="T11" fmla="*/ 16 h 50"/>
                  <a:gd name="T12" fmla="*/ 40 w 73"/>
                  <a:gd name="T13" fmla="*/ 22 h 50"/>
                  <a:gd name="T14" fmla="*/ 33 w 73"/>
                  <a:gd name="T15" fmla="*/ 30 h 50"/>
                  <a:gd name="T16" fmla="*/ 12 w 73"/>
                  <a:gd name="T17" fmla="*/ 18 h 50"/>
                  <a:gd name="T18" fmla="*/ 0 w 73"/>
                  <a:gd name="T19" fmla="*/ 33 h 50"/>
                  <a:gd name="T20" fmla="*/ 28 w 73"/>
                  <a:gd name="T21" fmla="*/ 43 h 50"/>
                  <a:gd name="T22" fmla="*/ 35 w 73"/>
                  <a:gd name="T23" fmla="*/ 50 h 50"/>
                  <a:gd name="T24" fmla="*/ 41 w 73"/>
                  <a:gd name="T25" fmla="*/ 3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50">
                    <a:moveTo>
                      <a:pt x="41" y="36"/>
                    </a:moveTo>
                    <a:lnTo>
                      <a:pt x="73" y="27"/>
                    </a:lnTo>
                    <a:lnTo>
                      <a:pt x="71" y="7"/>
                    </a:lnTo>
                    <a:lnTo>
                      <a:pt x="64" y="0"/>
                    </a:lnTo>
                    <a:lnTo>
                      <a:pt x="52" y="15"/>
                    </a:lnTo>
                    <a:lnTo>
                      <a:pt x="39" y="16"/>
                    </a:lnTo>
                    <a:lnTo>
                      <a:pt x="40" y="22"/>
                    </a:lnTo>
                    <a:lnTo>
                      <a:pt x="33" y="30"/>
                    </a:lnTo>
                    <a:lnTo>
                      <a:pt x="12" y="18"/>
                    </a:lnTo>
                    <a:lnTo>
                      <a:pt x="0" y="33"/>
                    </a:lnTo>
                    <a:lnTo>
                      <a:pt x="28" y="43"/>
                    </a:lnTo>
                    <a:lnTo>
                      <a:pt x="35" y="50"/>
                    </a:lnTo>
                    <a:lnTo>
                      <a:pt x="41" y="3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589">
                <a:extLst>
                  <a:ext uri="{FF2B5EF4-FFF2-40B4-BE49-F238E27FC236}">
                    <a16:creationId xmlns:a16="http://schemas.microsoft.com/office/drawing/2014/main" id="{E7EA9BB6-597C-7E1A-6E77-7CD48AA5B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6" y="3073"/>
                <a:ext cx="20" cy="20"/>
              </a:xfrm>
              <a:custGeom>
                <a:avLst/>
                <a:gdLst>
                  <a:gd name="T0" fmla="*/ 0 w 62"/>
                  <a:gd name="T1" fmla="*/ 53 h 59"/>
                  <a:gd name="T2" fmla="*/ 8 w 62"/>
                  <a:gd name="T3" fmla="*/ 59 h 59"/>
                  <a:gd name="T4" fmla="*/ 13 w 62"/>
                  <a:gd name="T5" fmla="*/ 45 h 59"/>
                  <a:gd name="T6" fmla="*/ 33 w 62"/>
                  <a:gd name="T7" fmla="*/ 43 h 59"/>
                  <a:gd name="T8" fmla="*/ 32 w 62"/>
                  <a:gd name="T9" fmla="*/ 30 h 59"/>
                  <a:gd name="T10" fmla="*/ 43 w 62"/>
                  <a:gd name="T11" fmla="*/ 16 h 59"/>
                  <a:gd name="T12" fmla="*/ 62 w 62"/>
                  <a:gd name="T13" fmla="*/ 6 h 59"/>
                  <a:gd name="T14" fmla="*/ 62 w 62"/>
                  <a:gd name="T15" fmla="*/ 0 h 59"/>
                  <a:gd name="T16" fmla="*/ 30 w 62"/>
                  <a:gd name="T17" fmla="*/ 10 h 59"/>
                  <a:gd name="T18" fmla="*/ 18 w 62"/>
                  <a:gd name="T19" fmla="*/ 31 h 59"/>
                  <a:gd name="T20" fmla="*/ 4 w 62"/>
                  <a:gd name="T21" fmla="*/ 33 h 59"/>
                  <a:gd name="T22" fmla="*/ 0 w 62"/>
                  <a:gd name="T23" fmla="*/ 5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9">
                    <a:moveTo>
                      <a:pt x="0" y="53"/>
                    </a:moveTo>
                    <a:lnTo>
                      <a:pt x="8" y="59"/>
                    </a:lnTo>
                    <a:lnTo>
                      <a:pt x="13" y="45"/>
                    </a:lnTo>
                    <a:lnTo>
                      <a:pt x="33" y="43"/>
                    </a:lnTo>
                    <a:lnTo>
                      <a:pt x="32" y="30"/>
                    </a:lnTo>
                    <a:lnTo>
                      <a:pt x="43" y="16"/>
                    </a:lnTo>
                    <a:lnTo>
                      <a:pt x="62" y="6"/>
                    </a:lnTo>
                    <a:lnTo>
                      <a:pt x="62" y="0"/>
                    </a:lnTo>
                    <a:lnTo>
                      <a:pt x="30" y="10"/>
                    </a:lnTo>
                    <a:lnTo>
                      <a:pt x="18" y="31"/>
                    </a:lnTo>
                    <a:lnTo>
                      <a:pt x="4" y="33"/>
                    </a:lnTo>
                    <a:lnTo>
                      <a:pt x="0" y="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590">
                <a:extLst>
                  <a:ext uri="{FF2B5EF4-FFF2-40B4-BE49-F238E27FC236}">
                    <a16:creationId xmlns:a16="http://schemas.microsoft.com/office/drawing/2014/main" id="{DEDF3B2A-A2AA-110A-EC21-6784EC1A54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8" y="3087"/>
                <a:ext cx="13" cy="10"/>
              </a:xfrm>
              <a:custGeom>
                <a:avLst/>
                <a:gdLst>
                  <a:gd name="T0" fmla="*/ 12 w 39"/>
                  <a:gd name="T1" fmla="*/ 9 h 29"/>
                  <a:gd name="T2" fmla="*/ 0 w 39"/>
                  <a:gd name="T3" fmla="*/ 23 h 29"/>
                  <a:gd name="T4" fmla="*/ 20 w 39"/>
                  <a:gd name="T5" fmla="*/ 29 h 29"/>
                  <a:gd name="T6" fmla="*/ 34 w 39"/>
                  <a:gd name="T7" fmla="*/ 28 h 29"/>
                  <a:gd name="T8" fmla="*/ 39 w 39"/>
                  <a:gd name="T9" fmla="*/ 13 h 29"/>
                  <a:gd name="T10" fmla="*/ 32 w 39"/>
                  <a:gd name="T11" fmla="*/ 0 h 29"/>
                  <a:gd name="T12" fmla="*/ 19 w 39"/>
                  <a:gd name="T13" fmla="*/ 9 h 29"/>
                  <a:gd name="T14" fmla="*/ 12 w 39"/>
                  <a:gd name="T15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12" y="9"/>
                    </a:moveTo>
                    <a:lnTo>
                      <a:pt x="0" y="23"/>
                    </a:lnTo>
                    <a:lnTo>
                      <a:pt x="20" y="29"/>
                    </a:lnTo>
                    <a:lnTo>
                      <a:pt x="34" y="28"/>
                    </a:lnTo>
                    <a:lnTo>
                      <a:pt x="39" y="13"/>
                    </a:lnTo>
                    <a:lnTo>
                      <a:pt x="32" y="0"/>
                    </a:lnTo>
                    <a:lnTo>
                      <a:pt x="19" y="9"/>
                    </a:lnTo>
                    <a:lnTo>
                      <a:pt x="12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591">
                <a:extLst>
                  <a:ext uri="{FF2B5EF4-FFF2-40B4-BE49-F238E27FC236}">
                    <a16:creationId xmlns:a16="http://schemas.microsoft.com/office/drawing/2014/main" id="{ED681E96-FC55-974E-20B2-834A01E733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2937"/>
                <a:ext cx="410" cy="104"/>
              </a:xfrm>
              <a:custGeom>
                <a:avLst/>
                <a:gdLst>
                  <a:gd name="T0" fmla="*/ 0 w 1229"/>
                  <a:gd name="T1" fmla="*/ 0 h 314"/>
                  <a:gd name="T2" fmla="*/ 149 w 1229"/>
                  <a:gd name="T3" fmla="*/ 14 h 314"/>
                  <a:gd name="T4" fmla="*/ 195 w 1229"/>
                  <a:gd name="T5" fmla="*/ 2 h 314"/>
                  <a:gd name="T6" fmla="*/ 270 w 1229"/>
                  <a:gd name="T7" fmla="*/ 8 h 314"/>
                  <a:gd name="T8" fmla="*/ 299 w 1229"/>
                  <a:gd name="T9" fmla="*/ 26 h 314"/>
                  <a:gd name="T10" fmla="*/ 307 w 1229"/>
                  <a:gd name="T11" fmla="*/ 45 h 314"/>
                  <a:gd name="T12" fmla="*/ 308 w 1229"/>
                  <a:gd name="T13" fmla="*/ 59 h 314"/>
                  <a:gd name="T14" fmla="*/ 284 w 1229"/>
                  <a:gd name="T15" fmla="*/ 89 h 314"/>
                  <a:gd name="T16" fmla="*/ 313 w 1229"/>
                  <a:gd name="T17" fmla="*/ 112 h 314"/>
                  <a:gd name="T18" fmla="*/ 367 w 1229"/>
                  <a:gd name="T19" fmla="*/ 120 h 314"/>
                  <a:gd name="T20" fmla="*/ 461 w 1229"/>
                  <a:gd name="T21" fmla="*/ 118 h 314"/>
                  <a:gd name="T22" fmla="*/ 517 w 1229"/>
                  <a:gd name="T23" fmla="*/ 140 h 314"/>
                  <a:gd name="T24" fmla="*/ 554 w 1229"/>
                  <a:gd name="T25" fmla="*/ 110 h 314"/>
                  <a:gd name="T26" fmla="*/ 532 w 1229"/>
                  <a:gd name="T27" fmla="*/ 85 h 314"/>
                  <a:gd name="T28" fmla="*/ 524 w 1229"/>
                  <a:gd name="T29" fmla="*/ 73 h 314"/>
                  <a:gd name="T30" fmla="*/ 528 w 1229"/>
                  <a:gd name="T31" fmla="*/ 45 h 314"/>
                  <a:gd name="T32" fmla="*/ 541 w 1229"/>
                  <a:gd name="T33" fmla="*/ 37 h 314"/>
                  <a:gd name="T34" fmla="*/ 539 w 1229"/>
                  <a:gd name="T35" fmla="*/ 24 h 314"/>
                  <a:gd name="T36" fmla="*/ 567 w 1229"/>
                  <a:gd name="T37" fmla="*/ 35 h 314"/>
                  <a:gd name="T38" fmla="*/ 593 w 1229"/>
                  <a:gd name="T39" fmla="*/ 19 h 314"/>
                  <a:gd name="T40" fmla="*/ 620 w 1229"/>
                  <a:gd name="T41" fmla="*/ 30 h 314"/>
                  <a:gd name="T42" fmla="*/ 628 w 1229"/>
                  <a:gd name="T43" fmla="*/ 36 h 314"/>
                  <a:gd name="T44" fmla="*/ 636 w 1229"/>
                  <a:gd name="T45" fmla="*/ 49 h 314"/>
                  <a:gd name="T46" fmla="*/ 650 w 1229"/>
                  <a:gd name="T47" fmla="*/ 54 h 314"/>
                  <a:gd name="T48" fmla="*/ 644 w 1229"/>
                  <a:gd name="T49" fmla="*/ 69 h 314"/>
                  <a:gd name="T50" fmla="*/ 691 w 1229"/>
                  <a:gd name="T51" fmla="*/ 137 h 314"/>
                  <a:gd name="T52" fmla="*/ 845 w 1229"/>
                  <a:gd name="T53" fmla="*/ 130 h 314"/>
                  <a:gd name="T54" fmla="*/ 915 w 1229"/>
                  <a:gd name="T55" fmla="*/ 97 h 314"/>
                  <a:gd name="T56" fmla="*/ 944 w 1229"/>
                  <a:gd name="T57" fmla="*/ 120 h 314"/>
                  <a:gd name="T58" fmla="*/ 960 w 1229"/>
                  <a:gd name="T59" fmla="*/ 147 h 314"/>
                  <a:gd name="T60" fmla="*/ 956 w 1229"/>
                  <a:gd name="T61" fmla="*/ 180 h 314"/>
                  <a:gd name="T62" fmla="*/ 973 w 1229"/>
                  <a:gd name="T63" fmla="*/ 218 h 314"/>
                  <a:gd name="T64" fmla="*/ 956 w 1229"/>
                  <a:gd name="T65" fmla="*/ 247 h 314"/>
                  <a:gd name="T66" fmla="*/ 958 w 1229"/>
                  <a:gd name="T67" fmla="*/ 260 h 314"/>
                  <a:gd name="T68" fmla="*/ 1051 w 1229"/>
                  <a:gd name="T69" fmla="*/ 265 h 314"/>
                  <a:gd name="T70" fmla="*/ 1086 w 1229"/>
                  <a:gd name="T71" fmla="*/ 275 h 314"/>
                  <a:gd name="T72" fmla="*/ 1111 w 1229"/>
                  <a:gd name="T73" fmla="*/ 259 h 314"/>
                  <a:gd name="T74" fmla="*/ 1142 w 1229"/>
                  <a:gd name="T75" fmla="*/ 297 h 314"/>
                  <a:gd name="T76" fmla="*/ 1171 w 1229"/>
                  <a:gd name="T77" fmla="*/ 314 h 314"/>
                  <a:gd name="T78" fmla="*/ 1195 w 1229"/>
                  <a:gd name="T79" fmla="*/ 286 h 314"/>
                  <a:gd name="T80" fmla="*/ 1229 w 1229"/>
                  <a:gd name="T81" fmla="*/ 289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29" h="314">
                    <a:moveTo>
                      <a:pt x="0" y="0"/>
                    </a:moveTo>
                    <a:lnTo>
                      <a:pt x="149" y="14"/>
                    </a:lnTo>
                    <a:lnTo>
                      <a:pt x="195" y="2"/>
                    </a:lnTo>
                    <a:lnTo>
                      <a:pt x="270" y="8"/>
                    </a:lnTo>
                    <a:lnTo>
                      <a:pt x="299" y="26"/>
                    </a:lnTo>
                    <a:lnTo>
                      <a:pt x="307" y="45"/>
                    </a:lnTo>
                    <a:lnTo>
                      <a:pt x="308" y="59"/>
                    </a:lnTo>
                    <a:lnTo>
                      <a:pt x="284" y="89"/>
                    </a:lnTo>
                    <a:lnTo>
                      <a:pt x="313" y="112"/>
                    </a:lnTo>
                    <a:lnTo>
                      <a:pt x="367" y="120"/>
                    </a:lnTo>
                    <a:lnTo>
                      <a:pt x="461" y="118"/>
                    </a:lnTo>
                    <a:lnTo>
                      <a:pt x="517" y="140"/>
                    </a:lnTo>
                    <a:lnTo>
                      <a:pt x="554" y="110"/>
                    </a:lnTo>
                    <a:lnTo>
                      <a:pt x="532" y="85"/>
                    </a:lnTo>
                    <a:lnTo>
                      <a:pt x="524" y="73"/>
                    </a:lnTo>
                    <a:lnTo>
                      <a:pt x="528" y="45"/>
                    </a:lnTo>
                    <a:lnTo>
                      <a:pt x="541" y="37"/>
                    </a:lnTo>
                    <a:lnTo>
                      <a:pt x="539" y="24"/>
                    </a:lnTo>
                    <a:lnTo>
                      <a:pt x="567" y="35"/>
                    </a:lnTo>
                    <a:lnTo>
                      <a:pt x="593" y="19"/>
                    </a:lnTo>
                    <a:lnTo>
                      <a:pt x="620" y="30"/>
                    </a:lnTo>
                    <a:lnTo>
                      <a:pt x="628" y="36"/>
                    </a:lnTo>
                    <a:lnTo>
                      <a:pt x="636" y="49"/>
                    </a:lnTo>
                    <a:lnTo>
                      <a:pt x="650" y="54"/>
                    </a:lnTo>
                    <a:lnTo>
                      <a:pt x="644" y="69"/>
                    </a:lnTo>
                    <a:lnTo>
                      <a:pt x="691" y="137"/>
                    </a:lnTo>
                    <a:lnTo>
                      <a:pt x="845" y="130"/>
                    </a:lnTo>
                    <a:lnTo>
                      <a:pt x="915" y="97"/>
                    </a:lnTo>
                    <a:lnTo>
                      <a:pt x="944" y="120"/>
                    </a:lnTo>
                    <a:lnTo>
                      <a:pt x="960" y="147"/>
                    </a:lnTo>
                    <a:lnTo>
                      <a:pt x="956" y="180"/>
                    </a:lnTo>
                    <a:lnTo>
                      <a:pt x="973" y="218"/>
                    </a:lnTo>
                    <a:lnTo>
                      <a:pt x="956" y="247"/>
                    </a:lnTo>
                    <a:lnTo>
                      <a:pt x="958" y="260"/>
                    </a:lnTo>
                    <a:lnTo>
                      <a:pt x="1051" y="265"/>
                    </a:lnTo>
                    <a:lnTo>
                      <a:pt x="1086" y="275"/>
                    </a:lnTo>
                    <a:lnTo>
                      <a:pt x="1111" y="259"/>
                    </a:lnTo>
                    <a:lnTo>
                      <a:pt x="1142" y="297"/>
                    </a:lnTo>
                    <a:lnTo>
                      <a:pt x="1171" y="314"/>
                    </a:lnTo>
                    <a:lnTo>
                      <a:pt x="1195" y="286"/>
                    </a:lnTo>
                    <a:lnTo>
                      <a:pt x="1229" y="2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592">
                <a:extLst>
                  <a:ext uri="{FF2B5EF4-FFF2-40B4-BE49-F238E27FC236}">
                    <a16:creationId xmlns:a16="http://schemas.microsoft.com/office/drawing/2014/main" id="{406F2DDD-1E5C-1FF0-D416-1E0E6BE82A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2" y="2996"/>
                <a:ext cx="4" cy="6"/>
              </a:xfrm>
              <a:custGeom>
                <a:avLst/>
                <a:gdLst>
                  <a:gd name="T0" fmla="*/ 14 w 14"/>
                  <a:gd name="T1" fmla="*/ 6 h 20"/>
                  <a:gd name="T2" fmla="*/ 6 w 14"/>
                  <a:gd name="T3" fmla="*/ 0 h 20"/>
                  <a:gd name="T4" fmla="*/ 0 w 14"/>
                  <a:gd name="T5" fmla="*/ 8 h 20"/>
                  <a:gd name="T6" fmla="*/ 1 w 14"/>
                  <a:gd name="T7" fmla="*/ 20 h 20"/>
                  <a:gd name="T8" fmla="*/ 7 w 14"/>
                  <a:gd name="T9" fmla="*/ 20 h 20"/>
                  <a:gd name="T10" fmla="*/ 14 w 14"/>
                  <a:gd name="T11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14" y="6"/>
                    </a:moveTo>
                    <a:lnTo>
                      <a:pt x="6" y="0"/>
                    </a:lnTo>
                    <a:lnTo>
                      <a:pt x="0" y="8"/>
                    </a:lnTo>
                    <a:lnTo>
                      <a:pt x="1" y="20"/>
                    </a:lnTo>
                    <a:lnTo>
                      <a:pt x="7" y="20"/>
                    </a:lnTo>
                    <a:lnTo>
                      <a:pt x="14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593">
                <a:extLst>
                  <a:ext uri="{FF2B5EF4-FFF2-40B4-BE49-F238E27FC236}">
                    <a16:creationId xmlns:a16="http://schemas.microsoft.com/office/drawing/2014/main" id="{3691A4D5-84EF-E04C-E813-3728714C02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3001"/>
                <a:ext cx="5" cy="8"/>
              </a:xfrm>
              <a:custGeom>
                <a:avLst/>
                <a:gdLst>
                  <a:gd name="T0" fmla="*/ 0 w 15"/>
                  <a:gd name="T1" fmla="*/ 7 h 26"/>
                  <a:gd name="T2" fmla="*/ 9 w 15"/>
                  <a:gd name="T3" fmla="*/ 26 h 26"/>
                  <a:gd name="T4" fmla="*/ 15 w 15"/>
                  <a:gd name="T5" fmla="*/ 20 h 26"/>
                  <a:gd name="T6" fmla="*/ 13 w 15"/>
                  <a:gd name="T7" fmla="*/ 0 h 26"/>
                  <a:gd name="T8" fmla="*/ 0 w 15"/>
                  <a:gd name="T9" fmla="*/ 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6">
                    <a:moveTo>
                      <a:pt x="0" y="7"/>
                    </a:moveTo>
                    <a:lnTo>
                      <a:pt x="9" y="26"/>
                    </a:lnTo>
                    <a:lnTo>
                      <a:pt x="15" y="20"/>
                    </a:lnTo>
                    <a:lnTo>
                      <a:pt x="13" y="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594">
                <a:extLst>
                  <a:ext uri="{FF2B5EF4-FFF2-40B4-BE49-F238E27FC236}">
                    <a16:creationId xmlns:a16="http://schemas.microsoft.com/office/drawing/2014/main" id="{7D7FC473-A152-41DC-7491-10460D09FF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6" y="3034"/>
                <a:ext cx="4" cy="6"/>
              </a:xfrm>
              <a:custGeom>
                <a:avLst/>
                <a:gdLst>
                  <a:gd name="T0" fmla="*/ 5 w 14"/>
                  <a:gd name="T1" fmla="*/ 0 h 20"/>
                  <a:gd name="T2" fmla="*/ 0 w 14"/>
                  <a:gd name="T3" fmla="*/ 14 h 20"/>
                  <a:gd name="T4" fmla="*/ 14 w 14"/>
                  <a:gd name="T5" fmla="*/ 20 h 20"/>
                  <a:gd name="T6" fmla="*/ 12 w 14"/>
                  <a:gd name="T7" fmla="*/ 6 h 20"/>
                  <a:gd name="T8" fmla="*/ 5 w 14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5" y="0"/>
                    </a:moveTo>
                    <a:lnTo>
                      <a:pt x="0" y="14"/>
                    </a:lnTo>
                    <a:lnTo>
                      <a:pt x="14" y="20"/>
                    </a:lnTo>
                    <a:lnTo>
                      <a:pt x="12" y="6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595">
                <a:extLst>
                  <a:ext uri="{FF2B5EF4-FFF2-40B4-BE49-F238E27FC236}">
                    <a16:creationId xmlns:a16="http://schemas.microsoft.com/office/drawing/2014/main" id="{EBA8D5F8-E8D4-42EE-D53C-0A63D0034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900"/>
                <a:ext cx="36" cy="37"/>
              </a:xfrm>
              <a:custGeom>
                <a:avLst/>
                <a:gdLst>
                  <a:gd name="T0" fmla="*/ 0 w 110"/>
                  <a:gd name="T1" fmla="*/ 0 h 110"/>
                  <a:gd name="T2" fmla="*/ 28 w 110"/>
                  <a:gd name="T3" fmla="*/ 11 h 110"/>
                  <a:gd name="T4" fmla="*/ 36 w 110"/>
                  <a:gd name="T5" fmla="*/ 30 h 110"/>
                  <a:gd name="T6" fmla="*/ 30 w 110"/>
                  <a:gd name="T7" fmla="*/ 37 h 110"/>
                  <a:gd name="T8" fmla="*/ 24 w 110"/>
                  <a:gd name="T9" fmla="*/ 38 h 110"/>
                  <a:gd name="T10" fmla="*/ 17 w 110"/>
                  <a:gd name="T11" fmla="*/ 52 h 110"/>
                  <a:gd name="T12" fmla="*/ 11 w 110"/>
                  <a:gd name="T13" fmla="*/ 52 h 110"/>
                  <a:gd name="T14" fmla="*/ 27 w 110"/>
                  <a:gd name="T15" fmla="*/ 77 h 110"/>
                  <a:gd name="T16" fmla="*/ 42 w 110"/>
                  <a:gd name="T17" fmla="*/ 90 h 110"/>
                  <a:gd name="T18" fmla="*/ 55 w 110"/>
                  <a:gd name="T19" fmla="*/ 95 h 110"/>
                  <a:gd name="T20" fmla="*/ 110 w 110"/>
                  <a:gd name="T21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0" h="110">
                    <a:moveTo>
                      <a:pt x="0" y="0"/>
                    </a:moveTo>
                    <a:lnTo>
                      <a:pt x="28" y="11"/>
                    </a:lnTo>
                    <a:lnTo>
                      <a:pt x="36" y="30"/>
                    </a:lnTo>
                    <a:lnTo>
                      <a:pt x="30" y="37"/>
                    </a:lnTo>
                    <a:lnTo>
                      <a:pt x="24" y="38"/>
                    </a:lnTo>
                    <a:lnTo>
                      <a:pt x="17" y="52"/>
                    </a:lnTo>
                    <a:lnTo>
                      <a:pt x="11" y="52"/>
                    </a:lnTo>
                    <a:lnTo>
                      <a:pt x="27" y="77"/>
                    </a:lnTo>
                    <a:lnTo>
                      <a:pt x="42" y="90"/>
                    </a:lnTo>
                    <a:lnTo>
                      <a:pt x="55" y="95"/>
                    </a:lnTo>
                    <a:lnTo>
                      <a:pt x="110" y="1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596">
                <a:extLst>
                  <a:ext uri="{FF2B5EF4-FFF2-40B4-BE49-F238E27FC236}">
                    <a16:creationId xmlns:a16="http://schemas.microsoft.com/office/drawing/2014/main" id="{7E3B6F94-7293-ADDF-BE62-79A9448F5F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" y="584"/>
                <a:ext cx="555" cy="172"/>
              </a:xfrm>
              <a:custGeom>
                <a:avLst/>
                <a:gdLst>
                  <a:gd name="T0" fmla="*/ 1648 w 1664"/>
                  <a:gd name="T1" fmla="*/ 492 h 517"/>
                  <a:gd name="T2" fmla="*/ 1579 w 1664"/>
                  <a:gd name="T3" fmla="*/ 472 h 517"/>
                  <a:gd name="T4" fmla="*/ 1553 w 1664"/>
                  <a:gd name="T5" fmla="*/ 407 h 517"/>
                  <a:gd name="T6" fmla="*/ 1518 w 1664"/>
                  <a:gd name="T7" fmla="*/ 397 h 517"/>
                  <a:gd name="T8" fmla="*/ 1451 w 1664"/>
                  <a:gd name="T9" fmla="*/ 390 h 517"/>
                  <a:gd name="T10" fmla="*/ 1440 w 1664"/>
                  <a:gd name="T11" fmla="*/ 424 h 517"/>
                  <a:gd name="T12" fmla="*/ 1397 w 1664"/>
                  <a:gd name="T13" fmla="*/ 462 h 517"/>
                  <a:gd name="T14" fmla="*/ 1323 w 1664"/>
                  <a:gd name="T15" fmla="*/ 462 h 517"/>
                  <a:gd name="T16" fmla="*/ 1289 w 1664"/>
                  <a:gd name="T17" fmla="*/ 458 h 517"/>
                  <a:gd name="T18" fmla="*/ 1255 w 1664"/>
                  <a:gd name="T19" fmla="*/ 442 h 517"/>
                  <a:gd name="T20" fmla="*/ 1232 w 1664"/>
                  <a:gd name="T21" fmla="*/ 430 h 517"/>
                  <a:gd name="T22" fmla="*/ 1217 w 1664"/>
                  <a:gd name="T23" fmla="*/ 472 h 517"/>
                  <a:gd name="T24" fmla="*/ 1195 w 1664"/>
                  <a:gd name="T25" fmla="*/ 387 h 517"/>
                  <a:gd name="T26" fmla="*/ 1153 w 1664"/>
                  <a:gd name="T27" fmla="*/ 370 h 517"/>
                  <a:gd name="T28" fmla="*/ 1112 w 1664"/>
                  <a:gd name="T29" fmla="*/ 354 h 517"/>
                  <a:gd name="T30" fmla="*/ 1058 w 1664"/>
                  <a:gd name="T31" fmla="*/ 359 h 517"/>
                  <a:gd name="T32" fmla="*/ 1063 w 1664"/>
                  <a:gd name="T33" fmla="*/ 406 h 517"/>
                  <a:gd name="T34" fmla="*/ 1005 w 1664"/>
                  <a:gd name="T35" fmla="*/ 425 h 517"/>
                  <a:gd name="T36" fmla="*/ 955 w 1664"/>
                  <a:gd name="T37" fmla="*/ 402 h 517"/>
                  <a:gd name="T38" fmla="*/ 958 w 1664"/>
                  <a:gd name="T39" fmla="*/ 368 h 517"/>
                  <a:gd name="T40" fmla="*/ 938 w 1664"/>
                  <a:gd name="T41" fmla="*/ 363 h 517"/>
                  <a:gd name="T42" fmla="*/ 914 w 1664"/>
                  <a:gd name="T43" fmla="*/ 318 h 517"/>
                  <a:gd name="T44" fmla="*/ 869 w 1664"/>
                  <a:gd name="T45" fmla="*/ 270 h 517"/>
                  <a:gd name="T46" fmla="*/ 837 w 1664"/>
                  <a:gd name="T47" fmla="*/ 212 h 517"/>
                  <a:gd name="T48" fmla="*/ 856 w 1664"/>
                  <a:gd name="T49" fmla="*/ 203 h 517"/>
                  <a:gd name="T50" fmla="*/ 812 w 1664"/>
                  <a:gd name="T51" fmla="*/ 160 h 517"/>
                  <a:gd name="T52" fmla="*/ 823 w 1664"/>
                  <a:gd name="T53" fmla="*/ 139 h 517"/>
                  <a:gd name="T54" fmla="*/ 698 w 1664"/>
                  <a:gd name="T55" fmla="*/ 90 h 517"/>
                  <a:gd name="T56" fmla="*/ 679 w 1664"/>
                  <a:gd name="T57" fmla="*/ 99 h 517"/>
                  <a:gd name="T58" fmla="*/ 622 w 1664"/>
                  <a:gd name="T59" fmla="*/ 70 h 517"/>
                  <a:gd name="T60" fmla="*/ 580 w 1664"/>
                  <a:gd name="T61" fmla="*/ 41 h 517"/>
                  <a:gd name="T62" fmla="*/ 515 w 1664"/>
                  <a:gd name="T63" fmla="*/ 74 h 517"/>
                  <a:gd name="T64" fmla="*/ 472 w 1664"/>
                  <a:gd name="T65" fmla="*/ 112 h 517"/>
                  <a:gd name="T66" fmla="*/ 432 w 1664"/>
                  <a:gd name="T67" fmla="*/ 122 h 517"/>
                  <a:gd name="T68" fmla="*/ 384 w 1664"/>
                  <a:gd name="T69" fmla="*/ 100 h 517"/>
                  <a:gd name="T70" fmla="*/ 360 w 1664"/>
                  <a:gd name="T71" fmla="*/ 68 h 517"/>
                  <a:gd name="T72" fmla="*/ 286 w 1664"/>
                  <a:gd name="T73" fmla="*/ 55 h 517"/>
                  <a:gd name="T74" fmla="*/ 276 w 1664"/>
                  <a:gd name="T75" fmla="*/ 29 h 517"/>
                  <a:gd name="T76" fmla="*/ 261 w 1664"/>
                  <a:gd name="T77" fmla="*/ 17 h 517"/>
                  <a:gd name="T78" fmla="*/ 241 w 1664"/>
                  <a:gd name="T79" fmla="*/ 12 h 517"/>
                  <a:gd name="T80" fmla="*/ 214 w 1664"/>
                  <a:gd name="T81" fmla="*/ 1 h 517"/>
                  <a:gd name="T82" fmla="*/ 202 w 1664"/>
                  <a:gd name="T83" fmla="*/ 29 h 517"/>
                  <a:gd name="T84" fmla="*/ 175 w 1664"/>
                  <a:gd name="T85" fmla="*/ 25 h 517"/>
                  <a:gd name="T86" fmla="*/ 116 w 1664"/>
                  <a:gd name="T87" fmla="*/ 37 h 517"/>
                  <a:gd name="T88" fmla="*/ 69 w 1664"/>
                  <a:gd name="T89" fmla="*/ 42 h 5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664" h="517">
                    <a:moveTo>
                      <a:pt x="1664" y="517"/>
                    </a:moveTo>
                    <a:lnTo>
                      <a:pt x="1648" y="492"/>
                    </a:lnTo>
                    <a:lnTo>
                      <a:pt x="1600" y="490"/>
                    </a:lnTo>
                    <a:lnTo>
                      <a:pt x="1579" y="472"/>
                    </a:lnTo>
                    <a:lnTo>
                      <a:pt x="1548" y="428"/>
                    </a:lnTo>
                    <a:lnTo>
                      <a:pt x="1553" y="407"/>
                    </a:lnTo>
                    <a:lnTo>
                      <a:pt x="1538" y="395"/>
                    </a:lnTo>
                    <a:lnTo>
                      <a:pt x="1518" y="397"/>
                    </a:lnTo>
                    <a:lnTo>
                      <a:pt x="1490" y="379"/>
                    </a:lnTo>
                    <a:lnTo>
                      <a:pt x="1451" y="390"/>
                    </a:lnTo>
                    <a:lnTo>
                      <a:pt x="1452" y="402"/>
                    </a:lnTo>
                    <a:lnTo>
                      <a:pt x="1440" y="424"/>
                    </a:lnTo>
                    <a:lnTo>
                      <a:pt x="1421" y="433"/>
                    </a:lnTo>
                    <a:lnTo>
                      <a:pt x="1397" y="462"/>
                    </a:lnTo>
                    <a:lnTo>
                      <a:pt x="1355" y="446"/>
                    </a:lnTo>
                    <a:lnTo>
                      <a:pt x="1323" y="462"/>
                    </a:lnTo>
                    <a:lnTo>
                      <a:pt x="1308" y="450"/>
                    </a:lnTo>
                    <a:lnTo>
                      <a:pt x="1289" y="458"/>
                    </a:lnTo>
                    <a:lnTo>
                      <a:pt x="1267" y="440"/>
                    </a:lnTo>
                    <a:lnTo>
                      <a:pt x="1255" y="442"/>
                    </a:lnTo>
                    <a:lnTo>
                      <a:pt x="1252" y="421"/>
                    </a:lnTo>
                    <a:lnTo>
                      <a:pt x="1232" y="430"/>
                    </a:lnTo>
                    <a:lnTo>
                      <a:pt x="1236" y="456"/>
                    </a:lnTo>
                    <a:lnTo>
                      <a:pt x="1217" y="472"/>
                    </a:lnTo>
                    <a:lnTo>
                      <a:pt x="1191" y="414"/>
                    </a:lnTo>
                    <a:lnTo>
                      <a:pt x="1195" y="387"/>
                    </a:lnTo>
                    <a:lnTo>
                      <a:pt x="1175" y="389"/>
                    </a:lnTo>
                    <a:lnTo>
                      <a:pt x="1153" y="370"/>
                    </a:lnTo>
                    <a:lnTo>
                      <a:pt x="1133" y="372"/>
                    </a:lnTo>
                    <a:lnTo>
                      <a:pt x="1112" y="354"/>
                    </a:lnTo>
                    <a:lnTo>
                      <a:pt x="1093" y="369"/>
                    </a:lnTo>
                    <a:lnTo>
                      <a:pt x="1058" y="359"/>
                    </a:lnTo>
                    <a:lnTo>
                      <a:pt x="1052" y="367"/>
                    </a:lnTo>
                    <a:lnTo>
                      <a:pt x="1063" y="406"/>
                    </a:lnTo>
                    <a:lnTo>
                      <a:pt x="1052" y="433"/>
                    </a:lnTo>
                    <a:lnTo>
                      <a:pt x="1005" y="425"/>
                    </a:lnTo>
                    <a:lnTo>
                      <a:pt x="977" y="427"/>
                    </a:lnTo>
                    <a:lnTo>
                      <a:pt x="955" y="402"/>
                    </a:lnTo>
                    <a:lnTo>
                      <a:pt x="967" y="380"/>
                    </a:lnTo>
                    <a:lnTo>
                      <a:pt x="958" y="368"/>
                    </a:lnTo>
                    <a:lnTo>
                      <a:pt x="946" y="370"/>
                    </a:lnTo>
                    <a:lnTo>
                      <a:pt x="938" y="363"/>
                    </a:lnTo>
                    <a:lnTo>
                      <a:pt x="929" y="331"/>
                    </a:lnTo>
                    <a:lnTo>
                      <a:pt x="914" y="318"/>
                    </a:lnTo>
                    <a:lnTo>
                      <a:pt x="912" y="299"/>
                    </a:lnTo>
                    <a:lnTo>
                      <a:pt x="869" y="270"/>
                    </a:lnTo>
                    <a:lnTo>
                      <a:pt x="837" y="218"/>
                    </a:lnTo>
                    <a:lnTo>
                      <a:pt x="837" y="212"/>
                    </a:lnTo>
                    <a:lnTo>
                      <a:pt x="850" y="211"/>
                    </a:lnTo>
                    <a:lnTo>
                      <a:pt x="856" y="203"/>
                    </a:lnTo>
                    <a:lnTo>
                      <a:pt x="840" y="178"/>
                    </a:lnTo>
                    <a:lnTo>
                      <a:pt x="812" y="160"/>
                    </a:lnTo>
                    <a:lnTo>
                      <a:pt x="811" y="147"/>
                    </a:lnTo>
                    <a:lnTo>
                      <a:pt x="823" y="139"/>
                    </a:lnTo>
                    <a:lnTo>
                      <a:pt x="724" y="81"/>
                    </a:lnTo>
                    <a:lnTo>
                      <a:pt x="698" y="90"/>
                    </a:lnTo>
                    <a:lnTo>
                      <a:pt x="678" y="85"/>
                    </a:lnTo>
                    <a:lnTo>
                      <a:pt x="679" y="99"/>
                    </a:lnTo>
                    <a:lnTo>
                      <a:pt x="650" y="88"/>
                    </a:lnTo>
                    <a:lnTo>
                      <a:pt x="622" y="70"/>
                    </a:lnTo>
                    <a:lnTo>
                      <a:pt x="607" y="51"/>
                    </a:lnTo>
                    <a:lnTo>
                      <a:pt x="580" y="41"/>
                    </a:lnTo>
                    <a:lnTo>
                      <a:pt x="533" y="53"/>
                    </a:lnTo>
                    <a:lnTo>
                      <a:pt x="515" y="74"/>
                    </a:lnTo>
                    <a:lnTo>
                      <a:pt x="494" y="69"/>
                    </a:lnTo>
                    <a:lnTo>
                      <a:pt x="472" y="112"/>
                    </a:lnTo>
                    <a:lnTo>
                      <a:pt x="451" y="100"/>
                    </a:lnTo>
                    <a:lnTo>
                      <a:pt x="432" y="122"/>
                    </a:lnTo>
                    <a:lnTo>
                      <a:pt x="391" y="113"/>
                    </a:lnTo>
                    <a:lnTo>
                      <a:pt x="384" y="100"/>
                    </a:lnTo>
                    <a:lnTo>
                      <a:pt x="382" y="80"/>
                    </a:lnTo>
                    <a:lnTo>
                      <a:pt x="360" y="68"/>
                    </a:lnTo>
                    <a:lnTo>
                      <a:pt x="320" y="72"/>
                    </a:lnTo>
                    <a:lnTo>
                      <a:pt x="286" y="55"/>
                    </a:lnTo>
                    <a:lnTo>
                      <a:pt x="277" y="42"/>
                    </a:lnTo>
                    <a:lnTo>
                      <a:pt x="276" y="29"/>
                    </a:lnTo>
                    <a:lnTo>
                      <a:pt x="262" y="24"/>
                    </a:lnTo>
                    <a:lnTo>
                      <a:pt x="261" y="17"/>
                    </a:lnTo>
                    <a:lnTo>
                      <a:pt x="255" y="11"/>
                    </a:lnTo>
                    <a:lnTo>
                      <a:pt x="241" y="12"/>
                    </a:lnTo>
                    <a:lnTo>
                      <a:pt x="227" y="0"/>
                    </a:lnTo>
                    <a:lnTo>
                      <a:pt x="214" y="1"/>
                    </a:lnTo>
                    <a:lnTo>
                      <a:pt x="215" y="21"/>
                    </a:lnTo>
                    <a:lnTo>
                      <a:pt x="202" y="29"/>
                    </a:lnTo>
                    <a:lnTo>
                      <a:pt x="201" y="16"/>
                    </a:lnTo>
                    <a:lnTo>
                      <a:pt x="175" y="25"/>
                    </a:lnTo>
                    <a:lnTo>
                      <a:pt x="141" y="15"/>
                    </a:lnTo>
                    <a:lnTo>
                      <a:pt x="116" y="37"/>
                    </a:lnTo>
                    <a:lnTo>
                      <a:pt x="112" y="64"/>
                    </a:lnTo>
                    <a:lnTo>
                      <a:pt x="69" y="42"/>
                    </a:lnTo>
                    <a:lnTo>
                      <a:pt x="0" y="82"/>
                    </a:lnTo>
                  </a:path>
                </a:pathLst>
              </a:custGeom>
              <a:noFill/>
              <a:ln w="1746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597">
                <a:extLst>
                  <a:ext uri="{FF2B5EF4-FFF2-40B4-BE49-F238E27FC236}">
                    <a16:creationId xmlns:a16="http://schemas.microsoft.com/office/drawing/2014/main" id="{964243FA-194C-2703-A991-9B88F74051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5" y="5"/>
                <a:ext cx="530" cy="427"/>
              </a:xfrm>
              <a:custGeom>
                <a:avLst/>
                <a:gdLst>
                  <a:gd name="T0" fmla="*/ 1538 w 1590"/>
                  <a:gd name="T1" fmla="*/ 1265 h 1279"/>
                  <a:gd name="T2" fmla="*/ 1533 w 1590"/>
                  <a:gd name="T3" fmla="*/ 1211 h 1279"/>
                  <a:gd name="T4" fmla="*/ 1574 w 1590"/>
                  <a:gd name="T5" fmla="*/ 1140 h 1279"/>
                  <a:gd name="T6" fmla="*/ 1516 w 1590"/>
                  <a:gd name="T7" fmla="*/ 1099 h 1279"/>
                  <a:gd name="T8" fmla="*/ 1527 w 1590"/>
                  <a:gd name="T9" fmla="*/ 1011 h 1279"/>
                  <a:gd name="T10" fmla="*/ 1568 w 1590"/>
                  <a:gd name="T11" fmla="*/ 940 h 1279"/>
                  <a:gd name="T12" fmla="*/ 1527 w 1590"/>
                  <a:gd name="T13" fmla="*/ 937 h 1279"/>
                  <a:gd name="T14" fmla="*/ 1523 w 1590"/>
                  <a:gd name="T15" fmla="*/ 957 h 1279"/>
                  <a:gd name="T16" fmla="*/ 1505 w 1590"/>
                  <a:gd name="T17" fmla="*/ 912 h 1279"/>
                  <a:gd name="T18" fmla="*/ 1431 w 1590"/>
                  <a:gd name="T19" fmla="*/ 845 h 1279"/>
                  <a:gd name="T20" fmla="*/ 1299 w 1590"/>
                  <a:gd name="T21" fmla="*/ 858 h 1279"/>
                  <a:gd name="T22" fmla="*/ 1219 w 1590"/>
                  <a:gd name="T23" fmla="*/ 872 h 1279"/>
                  <a:gd name="T24" fmla="*/ 1203 w 1590"/>
                  <a:gd name="T25" fmla="*/ 906 h 1279"/>
                  <a:gd name="T26" fmla="*/ 1161 w 1590"/>
                  <a:gd name="T27" fmla="*/ 829 h 1279"/>
                  <a:gd name="T28" fmla="*/ 1159 w 1590"/>
                  <a:gd name="T29" fmla="*/ 729 h 1279"/>
                  <a:gd name="T30" fmla="*/ 1095 w 1590"/>
                  <a:gd name="T31" fmla="*/ 682 h 1279"/>
                  <a:gd name="T32" fmla="*/ 1041 w 1590"/>
                  <a:gd name="T33" fmla="*/ 687 h 1279"/>
                  <a:gd name="T34" fmla="*/ 1044 w 1590"/>
                  <a:gd name="T35" fmla="*/ 653 h 1279"/>
                  <a:gd name="T36" fmla="*/ 1006 w 1590"/>
                  <a:gd name="T37" fmla="*/ 677 h 1279"/>
                  <a:gd name="T38" fmla="*/ 891 w 1590"/>
                  <a:gd name="T39" fmla="*/ 653 h 1279"/>
                  <a:gd name="T40" fmla="*/ 883 w 1590"/>
                  <a:gd name="T41" fmla="*/ 574 h 1279"/>
                  <a:gd name="T42" fmla="*/ 868 w 1590"/>
                  <a:gd name="T43" fmla="*/ 482 h 1279"/>
                  <a:gd name="T44" fmla="*/ 857 w 1590"/>
                  <a:gd name="T45" fmla="*/ 435 h 1279"/>
                  <a:gd name="T46" fmla="*/ 805 w 1590"/>
                  <a:gd name="T47" fmla="*/ 387 h 1279"/>
                  <a:gd name="T48" fmla="*/ 762 w 1590"/>
                  <a:gd name="T49" fmla="*/ 351 h 1279"/>
                  <a:gd name="T50" fmla="*/ 690 w 1590"/>
                  <a:gd name="T51" fmla="*/ 371 h 1279"/>
                  <a:gd name="T52" fmla="*/ 623 w 1590"/>
                  <a:gd name="T53" fmla="*/ 444 h 1279"/>
                  <a:gd name="T54" fmla="*/ 575 w 1590"/>
                  <a:gd name="T55" fmla="*/ 441 h 1279"/>
                  <a:gd name="T56" fmla="*/ 542 w 1590"/>
                  <a:gd name="T57" fmla="*/ 431 h 1279"/>
                  <a:gd name="T58" fmla="*/ 517 w 1590"/>
                  <a:gd name="T59" fmla="*/ 393 h 1279"/>
                  <a:gd name="T60" fmla="*/ 471 w 1590"/>
                  <a:gd name="T61" fmla="*/ 323 h 1279"/>
                  <a:gd name="T62" fmla="*/ 410 w 1590"/>
                  <a:gd name="T63" fmla="*/ 316 h 1279"/>
                  <a:gd name="T64" fmla="*/ 393 w 1590"/>
                  <a:gd name="T65" fmla="*/ 203 h 1279"/>
                  <a:gd name="T66" fmla="*/ 409 w 1590"/>
                  <a:gd name="T67" fmla="*/ 162 h 1279"/>
                  <a:gd name="T68" fmla="*/ 370 w 1590"/>
                  <a:gd name="T69" fmla="*/ 99 h 1279"/>
                  <a:gd name="T70" fmla="*/ 283 w 1590"/>
                  <a:gd name="T71" fmla="*/ 32 h 1279"/>
                  <a:gd name="T72" fmla="*/ 197 w 1590"/>
                  <a:gd name="T73" fmla="*/ 41 h 1279"/>
                  <a:gd name="T74" fmla="*/ 98 w 1590"/>
                  <a:gd name="T75" fmla="*/ 63 h 1279"/>
                  <a:gd name="T76" fmla="*/ 80 w 1590"/>
                  <a:gd name="T77" fmla="*/ 92 h 1279"/>
                  <a:gd name="T78" fmla="*/ 27 w 1590"/>
                  <a:gd name="T79" fmla="*/ 97 h 1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90" h="1279">
                    <a:moveTo>
                      <a:pt x="1526" y="1279"/>
                    </a:moveTo>
                    <a:lnTo>
                      <a:pt x="1538" y="1265"/>
                    </a:lnTo>
                    <a:lnTo>
                      <a:pt x="1522" y="1239"/>
                    </a:lnTo>
                    <a:lnTo>
                      <a:pt x="1533" y="1211"/>
                    </a:lnTo>
                    <a:lnTo>
                      <a:pt x="1590" y="1173"/>
                    </a:lnTo>
                    <a:lnTo>
                      <a:pt x="1574" y="1140"/>
                    </a:lnTo>
                    <a:lnTo>
                      <a:pt x="1563" y="1101"/>
                    </a:lnTo>
                    <a:lnTo>
                      <a:pt x="1516" y="1099"/>
                    </a:lnTo>
                    <a:lnTo>
                      <a:pt x="1534" y="1071"/>
                    </a:lnTo>
                    <a:lnTo>
                      <a:pt x="1527" y="1011"/>
                    </a:lnTo>
                    <a:lnTo>
                      <a:pt x="1577" y="959"/>
                    </a:lnTo>
                    <a:lnTo>
                      <a:pt x="1568" y="940"/>
                    </a:lnTo>
                    <a:lnTo>
                      <a:pt x="1540" y="928"/>
                    </a:lnTo>
                    <a:lnTo>
                      <a:pt x="1527" y="937"/>
                    </a:lnTo>
                    <a:lnTo>
                      <a:pt x="1536" y="956"/>
                    </a:lnTo>
                    <a:lnTo>
                      <a:pt x="1523" y="957"/>
                    </a:lnTo>
                    <a:lnTo>
                      <a:pt x="1507" y="939"/>
                    </a:lnTo>
                    <a:lnTo>
                      <a:pt x="1505" y="912"/>
                    </a:lnTo>
                    <a:lnTo>
                      <a:pt x="1477" y="901"/>
                    </a:lnTo>
                    <a:lnTo>
                      <a:pt x="1431" y="845"/>
                    </a:lnTo>
                    <a:lnTo>
                      <a:pt x="1341" y="880"/>
                    </a:lnTo>
                    <a:lnTo>
                      <a:pt x="1299" y="858"/>
                    </a:lnTo>
                    <a:lnTo>
                      <a:pt x="1231" y="857"/>
                    </a:lnTo>
                    <a:lnTo>
                      <a:pt x="1219" y="872"/>
                    </a:lnTo>
                    <a:lnTo>
                      <a:pt x="1215" y="899"/>
                    </a:lnTo>
                    <a:lnTo>
                      <a:pt x="1203" y="906"/>
                    </a:lnTo>
                    <a:lnTo>
                      <a:pt x="1171" y="856"/>
                    </a:lnTo>
                    <a:lnTo>
                      <a:pt x="1161" y="829"/>
                    </a:lnTo>
                    <a:lnTo>
                      <a:pt x="1172" y="788"/>
                    </a:lnTo>
                    <a:lnTo>
                      <a:pt x="1159" y="729"/>
                    </a:lnTo>
                    <a:lnTo>
                      <a:pt x="1129" y="692"/>
                    </a:lnTo>
                    <a:lnTo>
                      <a:pt x="1095" y="682"/>
                    </a:lnTo>
                    <a:lnTo>
                      <a:pt x="1049" y="692"/>
                    </a:lnTo>
                    <a:lnTo>
                      <a:pt x="1041" y="687"/>
                    </a:lnTo>
                    <a:lnTo>
                      <a:pt x="1059" y="659"/>
                    </a:lnTo>
                    <a:lnTo>
                      <a:pt x="1044" y="653"/>
                    </a:lnTo>
                    <a:lnTo>
                      <a:pt x="1024" y="648"/>
                    </a:lnTo>
                    <a:lnTo>
                      <a:pt x="1006" y="677"/>
                    </a:lnTo>
                    <a:lnTo>
                      <a:pt x="955" y="694"/>
                    </a:lnTo>
                    <a:lnTo>
                      <a:pt x="891" y="653"/>
                    </a:lnTo>
                    <a:lnTo>
                      <a:pt x="883" y="641"/>
                    </a:lnTo>
                    <a:lnTo>
                      <a:pt x="883" y="574"/>
                    </a:lnTo>
                    <a:lnTo>
                      <a:pt x="857" y="503"/>
                    </a:lnTo>
                    <a:lnTo>
                      <a:pt x="868" y="482"/>
                    </a:lnTo>
                    <a:lnTo>
                      <a:pt x="865" y="455"/>
                    </a:lnTo>
                    <a:lnTo>
                      <a:pt x="857" y="435"/>
                    </a:lnTo>
                    <a:lnTo>
                      <a:pt x="830" y="438"/>
                    </a:lnTo>
                    <a:lnTo>
                      <a:pt x="805" y="387"/>
                    </a:lnTo>
                    <a:lnTo>
                      <a:pt x="782" y="355"/>
                    </a:lnTo>
                    <a:lnTo>
                      <a:pt x="762" y="351"/>
                    </a:lnTo>
                    <a:lnTo>
                      <a:pt x="749" y="365"/>
                    </a:lnTo>
                    <a:lnTo>
                      <a:pt x="690" y="371"/>
                    </a:lnTo>
                    <a:lnTo>
                      <a:pt x="639" y="395"/>
                    </a:lnTo>
                    <a:lnTo>
                      <a:pt x="623" y="444"/>
                    </a:lnTo>
                    <a:lnTo>
                      <a:pt x="611" y="458"/>
                    </a:lnTo>
                    <a:lnTo>
                      <a:pt x="575" y="441"/>
                    </a:lnTo>
                    <a:lnTo>
                      <a:pt x="568" y="429"/>
                    </a:lnTo>
                    <a:lnTo>
                      <a:pt x="542" y="431"/>
                    </a:lnTo>
                    <a:lnTo>
                      <a:pt x="527" y="419"/>
                    </a:lnTo>
                    <a:lnTo>
                      <a:pt x="517" y="393"/>
                    </a:lnTo>
                    <a:lnTo>
                      <a:pt x="480" y="356"/>
                    </a:lnTo>
                    <a:lnTo>
                      <a:pt x="471" y="323"/>
                    </a:lnTo>
                    <a:lnTo>
                      <a:pt x="457" y="318"/>
                    </a:lnTo>
                    <a:lnTo>
                      <a:pt x="410" y="316"/>
                    </a:lnTo>
                    <a:lnTo>
                      <a:pt x="387" y="278"/>
                    </a:lnTo>
                    <a:lnTo>
                      <a:pt x="393" y="203"/>
                    </a:lnTo>
                    <a:lnTo>
                      <a:pt x="379" y="198"/>
                    </a:lnTo>
                    <a:lnTo>
                      <a:pt x="409" y="162"/>
                    </a:lnTo>
                    <a:lnTo>
                      <a:pt x="391" y="117"/>
                    </a:lnTo>
                    <a:lnTo>
                      <a:pt x="370" y="99"/>
                    </a:lnTo>
                    <a:lnTo>
                      <a:pt x="346" y="0"/>
                    </a:lnTo>
                    <a:lnTo>
                      <a:pt x="283" y="32"/>
                    </a:lnTo>
                    <a:lnTo>
                      <a:pt x="218" y="53"/>
                    </a:lnTo>
                    <a:lnTo>
                      <a:pt x="197" y="41"/>
                    </a:lnTo>
                    <a:lnTo>
                      <a:pt x="145" y="65"/>
                    </a:lnTo>
                    <a:lnTo>
                      <a:pt x="98" y="63"/>
                    </a:lnTo>
                    <a:lnTo>
                      <a:pt x="79" y="79"/>
                    </a:lnTo>
                    <a:lnTo>
                      <a:pt x="80" y="92"/>
                    </a:lnTo>
                    <a:lnTo>
                      <a:pt x="59" y="74"/>
                    </a:lnTo>
                    <a:lnTo>
                      <a:pt x="27" y="97"/>
                    </a:lnTo>
                    <a:lnTo>
                      <a:pt x="0" y="93"/>
                    </a:lnTo>
                  </a:path>
                </a:pathLst>
              </a:custGeom>
              <a:noFill/>
              <a:ln w="1746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598">
                <a:extLst>
                  <a:ext uri="{FF2B5EF4-FFF2-40B4-BE49-F238E27FC236}">
                    <a16:creationId xmlns:a16="http://schemas.microsoft.com/office/drawing/2014/main" id="{B735D2D9-7567-2C2A-A3DD-011118F36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7" y="358"/>
                <a:ext cx="291" cy="208"/>
              </a:xfrm>
              <a:custGeom>
                <a:avLst/>
                <a:gdLst>
                  <a:gd name="T0" fmla="*/ 873 w 873"/>
                  <a:gd name="T1" fmla="*/ 623 h 623"/>
                  <a:gd name="T2" fmla="*/ 838 w 873"/>
                  <a:gd name="T3" fmla="*/ 613 h 623"/>
                  <a:gd name="T4" fmla="*/ 813 w 873"/>
                  <a:gd name="T5" fmla="*/ 622 h 623"/>
                  <a:gd name="T6" fmla="*/ 812 w 873"/>
                  <a:gd name="T7" fmla="*/ 616 h 623"/>
                  <a:gd name="T8" fmla="*/ 822 w 873"/>
                  <a:gd name="T9" fmla="*/ 581 h 623"/>
                  <a:gd name="T10" fmla="*/ 792 w 873"/>
                  <a:gd name="T11" fmla="*/ 544 h 623"/>
                  <a:gd name="T12" fmla="*/ 710 w 873"/>
                  <a:gd name="T13" fmla="*/ 538 h 623"/>
                  <a:gd name="T14" fmla="*/ 688 w 873"/>
                  <a:gd name="T15" fmla="*/ 512 h 623"/>
                  <a:gd name="T16" fmla="*/ 675 w 873"/>
                  <a:gd name="T17" fmla="*/ 515 h 623"/>
                  <a:gd name="T18" fmla="*/ 643 w 873"/>
                  <a:gd name="T19" fmla="*/ 457 h 623"/>
                  <a:gd name="T20" fmla="*/ 588 w 873"/>
                  <a:gd name="T21" fmla="*/ 442 h 623"/>
                  <a:gd name="T22" fmla="*/ 565 w 873"/>
                  <a:gd name="T23" fmla="*/ 416 h 623"/>
                  <a:gd name="T24" fmla="*/ 552 w 873"/>
                  <a:gd name="T25" fmla="*/ 419 h 623"/>
                  <a:gd name="T26" fmla="*/ 513 w 873"/>
                  <a:gd name="T27" fmla="*/ 435 h 623"/>
                  <a:gd name="T28" fmla="*/ 466 w 873"/>
                  <a:gd name="T29" fmla="*/ 426 h 623"/>
                  <a:gd name="T30" fmla="*/ 476 w 873"/>
                  <a:gd name="T31" fmla="*/ 399 h 623"/>
                  <a:gd name="T32" fmla="*/ 465 w 873"/>
                  <a:gd name="T33" fmla="*/ 352 h 623"/>
                  <a:gd name="T34" fmla="*/ 486 w 873"/>
                  <a:gd name="T35" fmla="*/ 290 h 623"/>
                  <a:gd name="T36" fmla="*/ 456 w 873"/>
                  <a:gd name="T37" fmla="*/ 253 h 623"/>
                  <a:gd name="T38" fmla="*/ 415 w 873"/>
                  <a:gd name="T39" fmla="*/ 244 h 623"/>
                  <a:gd name="T40" fmla="*/ 413 w 873"/>
                  <a:gd name="T41" fmla="*/ 230 h 623"/>
                  <a:gd name="T42" fmla="*/ 431 w 873"/>
                  <a:gd name="T43" fmla="*/ 201 h 623"/>
                  <a:gd name="T44" fmla="*/ 434 w 873"/>
                  <a:gd name="T45" fmla="*/ 160 h 623"/>
                  <a:gd name="T46" fmla="*/ 446 w 873"/>
                  <a:gd name="T47" fmla="*/ 147 h 623"/>
                  <a:gd name="T48" fmla="*/ 437 w 873"/>
                  <a:gd name="T49" fmla="*/ 120 h 623"/>
                  <a:gd name="T50" fmla="*/ 449 w 873"/>
                  <a:gd name="T51" fmla="*/ 106 h 623"/>
                  <a:gd name="T52" fmla="*/ 447 w 873"/>
                  <a:gd name="T53" fmla="*/ 79 h 623"/>
                  <a:gd name="T54" fmla="*/ 467 w 873"/>
                  <a:gd name="T55" fmla="*/ 84 h 623"/>
                  <a:gd name="T56" fmla="*/ 464 w 873"/>
                  <a:gd name="T57" fmla="*/ 51 h 623"/>
                  <a:gd name="T58" fmla="*/ 483 w 873"/>
                  <a:gd name="T59" fmla="*/ 36 h 623"/>
                  <a:gd name="T60" fmla="*/ 468 w 873"/>
                  <a:gd name="T61" fmla="*/ 17 h 623"/>
                  <a:gd name="T62" fmla="*/ 441 w 873"/>
                  <a:gd name="T63" fmla="*/ 13 h 623"/>
                  <a:gd name="T64" fmla="*/ 432 w 873"/>
                  <a:gd name="T65" fmla="*/ 0 h 623"/>
                  <a:gd name="T66" fmla="*/ 414 w 873"/>
                  <a:gd name="T67" fmla="*/ 22 h 623"/>
                  <a:gd name="T68" fmla="*/ 389 w 873"/>
                  <a:gd name="T69" fmla="*/ 31 h 623"/>
                  <a:gd name="T70" fmla="*/ 378 w 873"/>
                  <a:gd name="T71" fmla="*/ 65 h 623"/>
                  <a:gd name="T72" fmla="*/ 347 w 873"/>
                  <a:gd name="T73" fmla="*/ 81 h 623"/>
                  <a:gd name="T74" fmla="*/ 335 w 873"/>
                  <a:gd name="T75" fmla="*/ 103 h 623"/>
                  <a:gd name="T76" fmla="*/ 330 w 873"/>
                  <a:gd name="T77" fmla="*/ 117 h 623"/>
                  <a:gd name="T78" fmla="*/ 338 w 873"/>
                  <a:gd name="T79" fmla="*/ 136 h 623"/>
                  <a:gd name="T80" fmla="*/ 330 w 873"/>
                  <a:gd name="T81" fmla="*/ 197 h 623"/>
                  <a:gd name="T82" fmla="*/ 258 w 873"/>
                  <a:gd name="T83" fmla="*/ 217 h 623"/>
                  <a:gd name="T84" fmla="*/ 208 w 873"/>
                  <a:gd name="T85" fmla="*/ 255 h 623"/>
                  <a:gd name="T86" fmla="*/ 148 w 873"/>
                  <a:gd name="T87" fmla="*/ 262 h 623"/>
                  <a:gd name="T88" fmla="*/ 87 w 873"/>
                  <a:gd name="T89" fmla="*/ 253 h 623"/>
                  <a:gd name="T90" fmla="*/ 59 w 873"/>
                  <a:gd name="T91" fmla="*/ 236 h 623"/>
                  <a:gd name="T92" fmla="*/ 0 w 873"/>
                  <a:gd name="T93" fmla="*/ 248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73" h="623">
                    <a:moveTo>
                      <a:pt x="873" y="623"/>
                    </a:moveTo>
                    <a:lnTo>
                      <a:pt x="838" y="613"/>
                    </a:lnTo>
                    <a:lnTo>
                      <a:pt x="813" y="622"/>
                    </a:lnTo>
                    <a:lnTo>
                      <a:pt x="812" y="616"/>
                    </a:lnTo>
                    <a:lnTo>
                      <a:pt x="822" y="581"/>
                    </a:lnTo>
                    <a:lnTo>
                      <a:pt x="792" y="544"/>
                    </a:lnTo>
                    <a:lnTo>
                      <a:pt x="710" y="538"/>
                    </a:lnTo>
                    <a:lnTo>
                      <a:pt x="688" y="512"/>
                    </a:lnTo>
                    <a:lnTo>
                      <a:pt x="675" y="515"/>
                    </a:lnTo>
                    <a:lnTo>
                      <a:pt x="643" y="457"/>
                    </a:lnTo>
                    <a:lnTo>
                      <a:pt x="588" y="442"/>
                    </a:lnTo>
                    <a:lnTo>
                      <a:pt x="565" y="416"/>
                    </a:lnTo>
                    <a:lnTo>
                      <a:pt x="552" y="419"/>
                    </a:lnTo>
                    <a:lnTo>
                      <a:pt x="513" y="435"/>
                    </a:lnTo>
                    <a:lnTo>
                      <a:pt x="466" y="426"/>
                    </a:lnTo>
                    <a:lnTo>
                      <a:pt x="476" y="399"/>
                    </a:lnTo>
                    <a:lnTo>
                      <a:pt x="465" y="352"/>
                    </a:lnTo>
                    <a:lnTo>
                      <a:pt x="486" y="290"/>
                    </a:lnTo>
                    <a:lnTo>
                      <a:pt x="456" y="253"/>
                    </a:lnTo>
                    <a:lnTo>
                      <a:pt x="415" y="244"/>
                    </a:lnTo>
                    <a:lnTo>
                      <a:pt x="413" y="230"/>
                    </a:lnTo>
                    <a:lnTo>
                      <a:pt x="431" y="201"/>
                    </a:lnTo>
                    <a:lnTo>
                      <a:pt x="434" y="160"/>
                    </a:lnTo>
                    <a:lnTo>
                      <a:pt x="446" y="147"/>
                    </a:lnTo>
                    <a:lnTo>
                      <a:pt x="437" y="120"/>
                    </a:lnTo>
                    <a:lnTo>
                      <a:pt x="449" y="106"/>
                    </a:lnTo>
                    <a:lnTo>
                      <a:pt x="447" y="79"/>
                    </a:lnTo>
                    <a:lnTo>
                      <a:pt x="467" y="84"/>
                    </a:lnTo>
                    <a:lnTo>
                      <a:pt x="464" y="51"/>
                    </a:lnTo>
                    <a:lnTo>
                      <a:pt x="483" y="36"/>
                    </a:lnTo>
                    <a:lnTo>
                      <a:pt x="468" y="17"/>
                    </a:lnTo>
                    <a:lnTo>
                      <a:pt x="441" y="13"/>
                    </a:lnTo>
                    <a:lnTo>
                      <a:pt x="432" y="0"/>
                    </a:lnTo>
                    <a:lnTo>
                      <a:pt x="414" y="22"/>
                    </a:lnTo>
                    <a:lnTo>
                      <a:pt x="389" y="31"/>
                    </a:lnTo>
                    <a:lnTo>
                      <a:pt x="378" y="65"/>
                    </a:lnTo>
                    <a:lnTo>
                      <a:pt x="347" y="81"/>
                    </a:lnTo>
                    <a:lnTo>
                      <a:pt x="335" y="103"/>
                    </a:lnTo>
                    <a:lnTo>
                      <a:pt x="330" y="117"/>
                    </a:lnTo>
                    <a:lnTo>
                      <a:pt x="338" y="136"/>
                    </a:lnTo>
                    <a:lnTo>
                      <a:pt x="330" y="197"/>
                    </a:lnTo>
                    <a:lnTo>
                      <a:pt x="258" y="217"/>
                    </a:lnTo>
                    <a:lnTo>
                      <a:pt x="208" y="255"/>
                    </a:lnTo>
                    <a:lnTo>
                      <a:pt x="148" y="262"/>
                    </a:lnTo>
                    <a:lnTo>
                      <a:pt x="87" y="253"/>
                    </a:lnTo>
                    <a:lnTo>
                      <a:pt x="59" y="236"/>
                    </a:lnTo>
                    <a:lnTo>
                      <a:pt x="0" y="248"/>
                    </a:lnTo>
                  </a:path>
                </a:pathLst>
              </a:custGeom>
              <a:noFill/>
              <a:ln w="1746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599">
                <a:extLst>
                  <a:ext uri="{FF2B5EF4-FFF2-40B4-BE49-F238E27FC236}">
                    <a16:creationId xmlns:a16="http://schemas.microsoft.com/office/drawing/2014/main" id="{DA3B4A7B-3B3A-622E-5505-D2F18047E8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432"/>
                <a:ext cx="23" cy="10"/>
              </a:xfrm>
              <a:custGeom>
                <a:avLst/>
                <a:gdLst>
                  <a:gd name="T0" fmla="*/ 70 w 70"/>
                  <a:gd name="T1" fmla="*/ 27 h 30"/>
                  <a:gd name="T2" fmla="*/ 42 w 70"/>
                  <a:gd name="T3" fmla="*/ 30 h 30"/>
                  <a:gd name="T4" fmla="*/ 41 w 70"/>
                  <a:gd name="T5" fmla="*/ 16 h 30"/>
                  <a:gd name="T6" fmla="*/ 28 w 70"/>
                  <a:gd name="T7" fmla="*/ 11 h 30"/>
                  <a:gd name="T8" fmla="*/ 27 w 70"/>
                  <a:gd name="T9" fmla="*/ 5 h 30"/>
                  <a:gd name="T10" fmla="*/ 7 w 70"/>
                  <a:gd name="T11" fmla="*/ 6 h 30"/>
                  <a:gd name="T12" fmla="*/ 0 w 70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30">
                    <a:moveTo>
                      <a:pt x="70" y="27"/>
                    </a:moveTo>
                    <a:lnTo>
                      <a:pt x="42" y="30"/>
                    </a:lnTo>
                    <a:lnTo>
                      <a:pt x="41" y="16"/>
                    </a:lnTo>
                    <a:lnTo>
                      <a:pt x="28" y="11"/>
                    </a:lnTo>
                    <a:lnTo>
                      <a:pt x="27" y="5"/>
                    </a:lnTo>
                    <a:lnTo>
                      <a:pt x="7" y="6"/>
                    </a:lnTo>
                    <a:lnTo>
                      <a:pt x="0" y="0"/>
                    </a:lnTo>
                  </a:path>
                </a:pathLst>
              </a:custGeom>
              <a:noFill/>
              <a:ln w="1746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600">
                <a:extLst>
                  <a:ext uri="{FF2B5EF4-FFF2-40B4-BE49-F238E27FC236}">
                    <a16:creationId xmlns:a16="http://schemas.microsoft.com/office/drawing/2014/main" id="{E0F6CFD1-31E3-3092-0B53-48578425A3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6" y="283"/>
                <a:ext cx="618" cy="152"/>
              </a:xfrm>
              <a:custGeom>
                <a:avLst/>
                <a:gdLst>
                  <a:gd name="T0" fmla="*/ 1812 w 1852"/>
                  <a:gd name="T1" fmla="*/ 456 h 456"/>
                  <a:gd name="T2" fmla="*/ 1765 w 1852"/>
                  <a:gd name="T3" fmla="*/ 448 h 456"/>
                  <a:gd name="T4" fmla="*/ 1739 w 1852"/>
                  <a:gd name="T5" fmla="*/ 396 h 456"/>
                  <a:gd name="T6" fmla="*/ 1660 w 1852"/>
                  <a:gd name="T7" fmla="*/ 411 h 456"/>
                  <a:gd name="T8" fmla="*/ 1623 w 1852"/>
                  <a:gd name="T9" fmla="*/ 374 h 456"/>
                  <a:gd name="T10" fmla="*/ 1528 w 1852"/>
                  <a:gd name="T11" fmla="*/ 356 h 456"/>
                  <a:gd name="T12" fmla="*/ 1491 w 1852"/>
                  <a:gd name="T13" fmla="*/ 393 h 456"/>
                  <a:gd name="T14" fmla="*/ 1458 w 1852"/>
                  <a:gd name="T15" fmla="*/ 396 h 456"/>
                  <a:gd name="T16" fmla="*/ 1408 w 1852"/>
                  <a:gd name="T17" fmla="*/ 366 h 456"/>
                  <a:gd name="T18" fmla="*/ 1276 w 1852"/>
                  <a:gd name="T19" fmla="*/ 385 h 456"/>
                  <a:gd name="T20" fmla="*/ 1211 w 1852"/>
                  <a:gd name="T21" fmla="*/ 412 h 456"/>
                  <a:gd name="T22" fmla="*/ 1176 w 1852"/>
                  <a:gd name="T23" fmla="*/ 395 h 456"/>
                  <a:gd name="T24" fmla="*/ 1089 w 1852"/>
                  <a:gd name="T25" fmla="*/ 396 h 456"/>
                  <a:gd name="T26" fmla="*/ 1059 w 1852"/>
                  <a:gd name="T27" fmla="*/ 372 h 456"/>
                  <a:gd name="T28" fmla="*/ 986 w 1852"/>
                  <a:gd name="T29" fmla="*/ 373 h 456"/>
                  <a:gd name="T30" fmla="*/ 901 w 1852"/>
                  <a:gd name="T31" fmla="*/ 400 h 456"/>
                  <a:gd name="T32" fmla="*/ 907 w 1852"/>
                  <a:gd name="T33" fmla="*/ 380 h 456"/>
                  <a:gd name="T34" fmla="*/ 833 w 1852"/>
                  <a:gd name="T35" fmla="*/ 380 h 456"/>
                  <a:gd name="T36" fmla="*/ 812 w 1852"/>
                  <a:gd name="T37" fmla="*/ 368 h 456"/>
                  <a:gd name="T38" fmla="*/ 839 w 1852"/>
                  <a:gd name="T39" fmla="*/ 305 h 456"/>
                  <a:gd name="T40" fmla="*/ 790 w 1852"/>
                  <a:gd name="T41" fmla="*/ 283 h 456"/>
                  <a:gd name="T42" fmla="*/ 794 w 1852"/>
                  <a:gd name="T43" fmla="*/ 323 h 456"/>
                  <a:gd name="T44" fmla="*/ 774 w 1852"/>
                  <a:gd name="T45" fmla="*/ 325 h 456"/>
                  <a:gd name="T46" fmla="*/ 683 w 1852"/>
                  <a:gd name="T47" fmla="*/ 286 h 456"/>
                  <a:gd name="T48" fmla="*/ 675 w 1852"/>
                  <a:gd name="T49" fmla="*/ 267 h 456"/>
                  <a:gd name="T50" fmla="*/ 641 w 1852"/>
                  <a:gd name="T51" fmla="*/ 263 h 456"/>
                  <a:gd name="T52" fmla="*/ 572 w 1852"/>
                  <a:gd name="T53" fmla="*/ 323 h 456"/>
                  <a:gd name="T54" fmla="*/ 551 w 1852"/>
                  <a:gd name="T55" fmla="*/ 245 h 456"/>
                  <a:gd name="T56" fmla="*/ 597 w 1852"/>
                  <a:gd name="T57" fmla="*/ 221 h 456"/>
                  <a:gd name="T58" fmla="*/ 606 w 1852"/>
                  <a:gd name="T59" fmla="*/ 180 h 456"/>
                  <a:gd name="T60" fmla="*/ 564 w 1852"/>
                  <a:gd name="T61" fmla="*/ 157 h 456"/>
                  <a:gd name="T62" fmla="*/ 509 w 1852"/>
                  <a:gd name="T63" fmla="*/ 154 h 456"/>
                  <a:gd name="T64" fmla="*/ 485 w 1852"/>
                  <a:gd name="T65" fmla="*/ 178 h 456"/>
                  <a:gd name="T66" fmla="*/ 438 w 1852"/>
                  <a:gd name="T67" fmla="*/ 182 h 456"/>
                  <a:gd name="T68" fmla="*/ 392 w 1852"/>
                  <a:gd name="T69" fmla="*/ 186 h 456"/>
                  <a:gd name="T70" fmla="*/ 358 w 1852"/>
                  <a:gd name="T71" fmla="*/ 182 h 456"/>
                  <a:gd name="T72" fmla="*/ 315 w 1852"/>
                  <a:gd name="T73" fmla="*/ 152 h 456"/>
                  <a:gd name="T74" fmla="*/ 313 w 1852"/>
                  <a:gd name="T75" fmla="*/ 132 h 456"/>
                  <a:gd name="T76" fmla="*/ 221 w 1852"/>
                  <a:gd name="T77" fmla="*/ 88 h 456"/>
                  <a:gd name="T78" fmla="*/ 232 w 1852"/>
                  <a:gd name="T79" fmla="*/ 53 h 456"/>
                  <a:gd name="T80" fmla="*/ 192 w 1852"/>
                  <a:gd name="T81" fmla="*/ 56 h 456"/>
                  <a:gd name="T82" fmla="*/ 86 w 1852"/>
                  <a:gd name="T83" fmla="*/ 0 h 456"/>
                  <a:gd name="T84" fmla="*/ 0 w 1852"/>
                  <a:gd name="T85" fmla="*/ 14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852" h="456">
                    <a:moveTo>
                      <a:pt x="1852" y="446"/>
                    </a:moveTo>
                    <a:lnTo>
                      <a:pt x="1812" y="456"/>
                    </a:lnTo>
                    <a:lnTo>
                      <a:pt x="1797" y="444"/>
                    </a:lnTo>
                    <a:lnTo>
                      <a:pt x="1765" y="448"/>
                    </a:lnTo>
                    <a:lnTo>
                      <a:pt x="1736" y="430"/>
                    </a:lnTo>
                    <a:lnTo>
                      <a:pt x="1739" y="396"/>
                    </a:lnTo>
                    <a:lnTo>
                      <a:pt x="1731" y="377"/>
                    </a:lnTo>
                    <a:lnTo>
                      <a:pt x="1660" y="411"/>
                    </a:lnTo>
                    <a:lnTo>
                      <a:pt x="1652" y="384"/>
                    </a:lnTo>
                    <a:lnTo>
                      <a:pt x="1623" y="374"/>
                    </a:lnTo>
                    <a:lnTo>
                      <a:pt x="1604" y="382"/>
                    </a:lnTo>
                    <a:lnTo>
                      <a:pt x="1528" y="356"/>
                    </a:lnTo>
                    <a:lnTo>
                      <a:pt x="1495" y="365"/>
                    </a:lnTo>
                    <a:lnTo>
                      <a:pt x="1491" y="393"/>
                    </a:lnTo>
                    <a:lnTo>
                      <a:pt x="1477" y="387"/>
                    </a:lnTo>
                    <a:lnTo>
                      <a:pt x="1458" y="396"/>
                    </a:lnTo>
                    <a:lnTo>
                      <a:pt x="1443" y="377"/>
                    </a:lnTo>
                    <a:lnTo>
                      <a:pt x="1408" y="366"/>
                    </a:lnTo>
                    <a:lnTo>
                      <a:pt x="1365" y="404"/>
                    </a:lnTo>
                    <a:lnTo>
                      <a:pt x="1276" y="385"/>
                    </a:lnTo>
                    <a:lnTo>
                      <a:pt x="1251" y="407"/>
                    </a:lnTo>
                    <a:lnTo>
                      <a:pt x="1211" y="412"/>
                    </a:lnTo>
                    <a:lnTo>
                      <a:pt x="1203" y="393"/>
                    </a:lnTo>
                    <a:lnTo>
                      <a:pt x="1176" y="395"/>
                    </a:lnTo>
                    <a:lnTo>
                      <a:pt x="1131" y="419"/>
                    </a:lnTo>
                    <a:lnTo>
                      <a:pt x="1089" y="396"/>
                    </a:lnTo>
                    <a:lnTo>
                      <a:pt x="1066" y="364"/>
                    </a:lnTo>
                    <a:lnTo>
                      <a:pt x="1059" y="372"/>
                    </a:lnTo>
                    <a:lnTo>
                      <a:pt x="1018" y="362"/>
                    </a:lnTo>
                    <a:lnTo>
                      <a:pt x="986" y="373"/>
                    </a:lnTo>
                    <a:lnTo>
                      <a:pt x="966" y="367"/>
                    </a:lnTo>
                    <a:lnTo>
                      <a:pt x="901" y="400"/>
                    </a:lnTo>
                    <a:lnTo>
                      <a:pt x="894" y="394"/>
                    </a:lnTo>
                    <a:lnTo>
                      <a:pt x="907" y="380"/>
                    </a:lnTo>
                    <a:lnTo>
                      <a:pt x="896" y="340"/>
                    </a:lnTo>
                    <a:lnTo>
                      <a:pt x="833" y="380"/>
                    </a:lnTo>
                    <a:lnTo>
                      <a:pt x="813" y="381"/>
                    </a:lnTo>
                    <a:lnTo>
                      <a:pt x="812" y="368"/>
                    </a:lnTo>
                    <a:lnTo>
                      <a:pt x="834" y="326"/>
                    </a:lnTo>
                    <a:lnTo>
                      <a:pt x="839" y="305"/>
                    </a:lnTo>
                    <a:lnTo>
                      <a:pt x="797" y="282"/>
                    </a:lnTo>
                    <a:lnTo>
                      <a:pt x="790" y="283"/>
                    </a:lnTo>
                    <a:lnTo>
                      <a:pt x="779" y="310"/>
                    </a:lnTo>
                    <a:lnTo>
                      <a:pt x="794" y="323"/>
                    </a:lnTo>
                    <a:lnTo>
                      <a:pt x="781" y="331"/>
                    </a:lnTo>
                    <a:lnTo>
                      <a:pt x="774" y="325"/>
                    </a:lnTo>
                    <a:lnTo>
                      <a:pt x="690" y="293"/>
                    </a:lnTo>
                    <a:lnTo>
                      <a:pt x="683" y="286"/>
                    </a:lnTo>
                    <a:lnTo>
                      <a:pt x="688" y="273"/>
                    </a:lnTo>
                    <a:lnTo>
                      <a:pt x="675" y="267"/>
                    </a:lnTo>
                    <a:lnTo>
                      <a:pt x="657" y="288"/>
                    </a:lnTo>
                    <a:lnTo>
                      <a:pt x="641" y="263"/>
                    </a:lnTo>
                    <a:lnTo>
                      <a:pt x="596" y="281"/>
                    </a:lnTo>
                    <a:lnTo>
                      <a:pt x="572" y="323"/>
                    </a:lnTo>
                    <a:lnTo>
                      <a:pt x="543" y="299"/>
                    </a:lnTo>
                    <a:lnTo>
                      <a:pt x="551" y="245"/>
                    </a:lnTo>
                    <a:lnTo>
                      <a:pt x="577" y="222"/>
                    </a:lnTo>
                    <a:lnTo>
                      <a:pt x="597" y="221"/>
                    </a:lnTo>
                    <a:lnTo>
                      <a:pt x="627" y="198"/>
                    </a:lnTo>
                    <a:lnTo>
                      <a:pt x="606" y="180"/>
                    </a:lnTo>
                    <a:lnTo>
                      <a:pt x="598" y="160"/>
                    </a:lnTo>
                    <a:lnTo>
                      <a:pt x="564" y="157"/>
                    </a:lnTo>
                    <a:lnTo>
                      <a:pt x="526" y="187"/>
                    </a:lnTo>
                    <a:lnTo>
                      <a:pt x="509" y="154"/>
                    </a:lnTo>
                    <a:lnTo>
                      <a:pt x="505" y="176"/>
                    </a:lnTo>
                    <a:lnTo>
                      <a:pt x="485" y="178"/>
                    </a:lnTo>
                    <a:lnTo>
                      <a:pt x="464" y="166"/>
                    </a:lnTo>
                    <a:lnTo>
                      <a:pt x="438" y="182"/>
                    </a:lnTo>
                    <a:lnTo>
                      <a:pt x="425" y="177"/>
                    </a:lnTo>
                    <a:lnTo>
                      <a:pt x="392" y="186"/>
                    </a:lnTo>
                    <a:lnTo>
                      <a:pt x="373" y="201"/>
                    </a:lnTo>
                    <a:lnTo>
                      <a:pt x="358" y="182"/>
                    </a:lnTo>
                    <a:lnTo>
                      <a:pt x="325" y="185"/>
                    </a:lnTo>
                    <a:lnTo>
                      <a:pt x="315" y="152"/>
                    </a:lnTo>
                    <a:lnTo>
                      <a:pt x="320" y="139"/>
                    </a:lnTo>
                    <a:lnTo>
                      <a:pt x="313" y="132"/>
                    </a:lnTo>
                    <a:lnTo>
                      <a:pt x="263" y="104"/>
                    </a:lnTo>
                    <a:lnTo>
                      <a:pt x="221" y="88"/>
                    </a:lnTo>
                    <a:lnTo>
                      <a:pt x="214" y="75"/>
                    </a:lnTo>
                    <a:lnTo>
                      <a:pt x="232" y="53"/>
                    </a:lnTo>
                    <a:lnTo>
                      <a:pt x="231" y="40"/>
                    </a:lnTo>
                    <a:lnTo>
                      <a:pt x="192" y="56"/>
                    </a:lnTo>
                    <a:lnTo>
                      <a:pt x="113" y="4"/>
                    </a:lnTo>
                    <a:lnTo>
                      <a:pt x="86" y="0"/>
                    </a:lnTo>
                    <a:lnTo>
                      <a:pt x="22" y="32"/>
                    </a:lnTo>
                    <a:lnTo>
                      <a:pt x="0" y="14"/>
                    </a:lnTo>
                  </a:path>
                </a:pathLst>
              </a:custGeom>
              <a:noFill/>
              <a:ln w="1746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601">
                <a:extLst>
                  <a:ext uri="{FF2B5EF4-FFF2-40B4-BE49-F238E27FC236}">
                    <a16:creationId xmlns:a16="http://schemas.microsoft.com/office/drawing/2014/main" id="{7ED9D8DD-3D05-40BF-3A8F-D25749F6E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2" y="441"/>
                <a:ext cx="190" cy="426"/>
              </a:xfrm>
              <a:custGeom>
                <a:avLst/>
                <a:gdLst>
                  <a:gd name="T0" fmla="*/ 0 w 570"/>
                  <a:gd name="T1" fmla="*/ 1266 h 1279"/>
                  <a:gd name="T2" fmla="*/ 29 w 570"/>
                  <a:gd name="T3" fmla="*/ 1216 h 1279"/>
                  <a:gd name="T4" fmla="*/ 72 w 570"/>
                  <a:gd name="T5" fmla="*/ 1178 h 1279"/>
                  <a:gd name="T6" fmla="*/ 84 w 570"/>
                  <a:gd name="T7" fmla="*/ 1151 h 1279"/>
                  <a:gd name="T8" fmla="*/ 113 w 570"/>
                  <a:gd name="T9" fmla="*/ 1108 h 1279"/>
                  <a:gd name="T10" fmla="*/ 129 w 570"/>
                  <a:gd name="T11" fmla="*/ 1066 h 1279"/>
                  <a:gd name="T12" fmla="*/ 75 w 570"/>
                  <a:gd name="T13" fmla="*/ 1064 h 1279"/>
                  <a:gd name="T14" fmla="*/ 111 w 570"/>
                  <a:gd name="T15" fmla="*/ 1020 h 1279"/>
                  <a:gd name="T16" fmla="*/ 104 w 570"/>
                  <a:gd name="T17" fmla="*/ 941 h 1279"/>
                  <a:gd name="T18" fmla="*/ 171 w 570"/>
                  <a:gd name="T19" fmla="*/ 941 h 1279"/>
                  <a:gd name="T20" fmla="*/ 194 w 570"/>
                  <a:gd name="T21" fmla="*/ 905 h 1279"/>
                  <a:gd name="T22" fmla="*/ 158 w 570"/>
                  <a:gd name="T23" fmla="*/ 876 h 1279"/>
                  <a:gd name="T24" fmla="*/ 130 w 570"/>
                  <a:gd name="T25" fmla="*/ 864 h 1279"/>
                  <a:gd name="T26" fmla="*/ 122 w 570"/>
                  <a:gd name="T27" fmla="*/ 765 h 1279"/>
                  <a:gd name="T28" fmla="*/ 216 w 570"/>
                  <a:gd name="T29" fmla="*/ 702 h 1279"/>
                  <a:gd name="T30" fmla="*/ 277 w 570"/>
                  <a:gd name="T31" fmla="*/ 703 h 1279"/>
                  <a:gd name="T32" fmla="*/ 266 w 570"/>
                  <a:gd name="T33" fmla="*/ 658 h 1279"/>
                  <a:gd name="T34" fmla="*/ 291 w 570"/>
                  <a:gd name="T35" fmla="*/ 642 h 1279"/>
                  <a:gd name="T36" fmla="*/ 330 w 570"/>
                  <a:gd name="T37" fmla="*/ 638 h 1279"/>
                  <a:gd name="T38" fmla="*/ 381 w 570"/>
                  <a:gd name="T39" fmla="*/ 673 h 1279"/>
                  <a:gd name="T40" fmla="*/ 409 w 570"/>
                  <a:gd name="T41" fmla="*/ 691 h 1279"/>
                  <a:gd name="T42" fmla="*/ 415 w 570"/>
                  <a:gd name="T43" fmla="*/ 604 h 1279"/>
                  <a:gd name="T44" fmla="*/ 418 w 570"/>
                  <a:gd name="T45" fmla="*/ 563 h 1279"/>
                  <a:gd name="T46" fmla="*/ 439 w 570"/>
                  <a:gd name="T47" fmla="*/ 507 h 1279"/>
                  <a:gd name="T48" fmla="*/ 423 w 570"/>
                  <a:gd name="T49" fmla="*/ 475 h 1279"/>
                  <a:gd name="T50" fmla="*/ 402 w 570"/>
                  <a:gd name="T51" fmla="*/ 396 h 1279"/>
                  <a:gd name="T52" fmla="*/ 427 w 570"/>
                  <a:gd name="T53" fmla="*/ 374 h 1279"/>
                  <a:gd name="T54" fmla="*/ 477 w 570"/>
                  <a:gd name="T55" fmla="*/ 330 h 1279"/>
                  <a:gd name="T56" fmla="*/ 525 w 570"/>
                  <a:gd name="T57" fmla="*/ 278 h 1279"/>
                  <a:gd name="T58" fmla="*/ 561 w 570"/>
                  <a:gd name="T59" fmla="*/ 234 h 1279"/>
                  <a:gd name="T60" fmla="*/ 539 w 570"/>
                  <a:gd name="T61" fmla="*/ 210 h 1279"/>
                  <a:gd name="T62" fmla="*/ 543 w 570"/>
                  <a:gd name="T63" fmla="*/ 176 h 1279"/>
                  <a:gd name="T64" fmla="*/ 570 w 570"/>
                  <a:gd name="T65" fmla="*/ 99 h 1279"/>
                  <a:gd name="T66" fmla="*/ 544 w 570"/>
                  <a:gd name="T67" fmla="*/ 48 h 1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70" h="1279">
                    <a:moveTo>
                      <a:pt x="1" y="1279"/>
                    </a:moveTo>
                    <a:lnTo>
                      <a:pt x="0" y="1266"/>
                    </a:lnTo>
                    <a:lnTo>
                      <a:pt x="13" y="1257"/>
                    </a:lnTo>
                    <a:lnTo>
                      <a:pt x="29" y="1216"/>
                    </a:lnTo>
                    <a:lnTo>
                      <a:pt x="61" y="1207"/>
                    </a:lnTo>
                    <a:lnTo>
                      <a:pt x="72" y="1178"/>
                    </a:lnTo>
                    <a:lnTo>
                      <a:pt x="85" y="1171"/>
                    </a:lnTo>
                    <a:lnTo>
                      <a:pt x="84" y="1151"/>
                    </a:lnTo>
                    <a:lnTo>
                      <a:pt x="104" y="1149"/>
                    </a:lnTo>
                    <a:lnTo>
                      <a:pt x="113" y="1108"/>
                    </a:lnTo>
                    <a:lnTo>
                      <a:pt x="145" y="1091"/>
                    </a:lnTo>
                    <a:lnTo>
                      <a:pt x="129" y="1066"/>
                    </a:lnTo>
                    <a:lnTo>
                      <a:pt x="95" y="1069"/>
                    </a:lnTo>
                    <a:lnTo>
                      <a:pt x="75" y="1064"/>
                    </a:lnTo>
                    <a:lnTo>
                      <a:pt x="80" y="1043"/>
                    </a:lnTo>
                    <a:lnTo>
                      <a:pt x="111" y="1020"/>
                    </a:lnTo>
                    <a:lnTo>
                      <a:pt x="87" y="970"/>
                    </a:lnTo>
                    <a:lnTo>
                      <a:pt x="104" y="941"/>
                    </a:lnTo>
                    <a:lnTo>
                      <a:pt x="150" y="930"/>
                    </a:lnTo>
                    <a:lnTo>
                      <a:pt x="171" y="941"/>
                    </a:lnTo>
                    <a:lnTo>
                      <a:pt x="195" y="919"/>
                    </a:lnTo>
                    <a:lnTo>
                      <a:pt x="194" y="905"/>
                    </a:lnTo>
                    <a:lnTo>
                      <a:pt x="167" y="901"/>
                    </a:lnTo>
                    <a:lnTo>
                      <a:pt x="158" y="876"/>
                    </a:lnTo>
                    <a:lnTo>
                      <a:pt x="151" y="876"/>
                    </a:lnTo>
                    <a:lnTo>
                      <a:pt x="130" y="864"/>
                    </a:lnTo>
                    <a:lnTo>
                      <a:pt x="142" y="837"/>
                    </a:lnTo>
                    <a:lnTo>
                      <a:pt x="122" y="765"/>
                    </a:lnTo>
                    <a:lnTo>
                      <a:pt x="119" y="745"/>
                    </a:lnTo>
                    <a:lnTo>
                      <a:pt x="216" y="702"/>
                    </a:lnTo>
                    <a:lnTo>
                      <a:pt x="242" y="693"/>
                    </a:lnTo>
                    <a:lnTo>
                      <a:pt x="277" y="703"/>
                    </a:lnTo>
                    <a:lnTo>
                      <a:pt x="280" y="669"/>
                    </a:lnTo>
                    <a:lnTo>
                      <a:pt x="266" y="658"/>
                    </a:lnTo>
                    <a:lnTo>
                      <a:pt x="271" y="644"/>
                    </a:lnTo>
                    <a:lnTo>
                      <a:pt x="291" y="642"/>
                    </a:lnTo>
                    <a:lnTo>
                      <a:pt x="312" y="653"/>
                    </a:lnTo>
                    <a:lnTo>
                      <a:pt x="330" y="638"/>
                    </a:lnTo>
                    <a:lnTo>
                      <a:pt x="354" y="669"/>
                    </a:lnTo>
                    <a:lnTo>
                      <a:pt x="381" y="673"/>
                    </a:lnTo>
                    <a:lnTo>
                      <a:pt x="403" y="691"/>
                    </a:lnTo>
                    <a:lnTo>
                      <a:pt x="409" y="691"/>
                    </a:lnTo>
                    <a:lnTo>
                      <a:pt x="418" y="636"/>
                    </a:lnTo>
                    <a:lnTo>
                      <a:pt x="415" y="604"/>
                    </a:lnTo>
                    <a:lnTo>
                      <a:pt x="434" y="588"/>
                    </a:lnTo>
                    <a:lnTo>
                      <a:pt x="418" y="563"/>
                    </a:lnTo>
                    <a:lnTo>
                      <a:pt x="414" y="523"/>
                    </a:lnTo>
                    <a:lnTo>
                      <a:pt x="439" y="507"/>
                    </a:lnTo>
                    <a:lnTo>
                      <a:pt x="438" y="494"/>
                    </a:lnTo>
                    <a:lnTo>
                      <a:pt x="423" y="475"/>
                    </a:lnTo>
                    <a:lnTo>
                      <a:pt x="441" y="447"/>
                    </a:lnTo>
                    <a:lnTo>
                      <a:pt x="402" y="396"/>
                    </a:lnTo>
                    <a:lnTo>
                      <a:pt x="408" y="389"/>
                    </a:lnTo>
                    <a:lnTo>
                      <a:pt x="427" y="374"/>
                    </a:lnTo>
                    <a:lnTo>
                      <a:pt x="467" y="377"/>
                    </a:lnTo>
                    <a:lnTo>
                      <a:pt x="477" y="330"/>
                    </a:lnTo>
                    <a:lnTo>
                      <a:pt x="521" y="298"/>
                    </a:lnTo>
                    <a:lnTo>
                      <a:pt x="525" y="278"/>
                    </a:lnTo>
                    <a:lnTo>
                      <a:pt x="544" y="262"/>
                    </a:lnTo>
                    <a:lnTo>
                      <a:pt x="561" y="234"/>
                    </a:lnTo>
                    <a:lnTo>
                      <a:pt x="560" y="221"/>
                    </a:lnTo>
                    <a:lnTo>
                      <a:pt x="539" y="210"/>
                    </a:lnTo>
                    <a:lnTo>
                      <a:pt x="544" y="189"/>
                    </a:lnTo>
                    <a:lnTo>
                      <a:pt x="543" y="176"/>
                    </a:lnTo>
                    <a:lnTo>
                      <a:pt x="548" y="148"/>
                    </a:lnTo>
                    <a:lnTo>
                      <a:pt x="570" y="99"/>
                    </a:lnTo>
                    <a:lnTo>
                      <a:pt x="566" y="66"/>
                    </a:lnTo>
                    <a:lnTo>
                      <a:pt x="544" y="48"/>
                    </a:lnTo>
                    <a:lnTo>
                      <a:pt x="554" y="0"/>
                    </a:lnTo>
                  </a:path>
                </a:pathLst>
              </a:custGeom>
              <a:noFill/>
              <a:ln w="1746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602">
                <a:extLst>
                  <a:ext uri="{FF2B5EF4-FFF2-40B4-BE49-F238E27FC236}">
                    <a16:creationId xmlns:a16="http://schemas.microsoft.com/office/drawing/2014/main" id="{EF13689A-EB4E-8BA4-DD57-B0F9C08BF1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0" y="566"/>
                <a:ext cx="265" cy="646"/>
              </a:xfrm>
              <a:custGeom>
                <a:avLst/>
                <a:gdLst>
                  <a:gd name="T0" fmla="*/ 344 w 797"/>
                  <a:gd name="T1" fmla="*/ 29 h 1939"/>
                  <a:gd name="T2" fmla="*/ 294 w 797"/>
                  <a:gd name="T3" fmla="*/ 66 h 1939"/>
                  <a:gd name="T4" fmla="*/ 262 w 797"/>
                  <a:gd name="T5" fmla="*/ 82 h 1939"/>
                  <a:gd name="T6" fmla="*/ 186 w 797"/>
                  <a:gd name="T7" fmla="*/ 63 h 1939"/>
                  <a:gd name="T8" fmla="*/ 144 w 797"/>
                  <a:gd name="T9" fmla="*/ 40 h 1939"/>
                  <a:gd name="T10" fmla="*/ 134 w 797"/>
                  <a:gd name="T11" fmla="*/ 81 h 1939"/>
                  <a:gd name="T12" fmla="*/ 112 w 797"/>
                  <a:gd name="T13" fmla="*/ 137 h 1939"/>
                  <a:gd name="T14" fmla="*/ 145 w 797"/>
                  <a:gd name="T15" fmla="*/ 194 h 1939"/>
                  <a:gd name="T16" fmla="*/ 148 w 797"/>
                  <a:gd name="T17" fmla="*/ 234 h 1939"/>
                  <a:gd name="T18" fmla="*/ 146 w 797"/>
                  <a:gd name="T19" fmla="*/ 274 h 1939"/>
                  <a:gd name="T20" fmla="*/ 113 w 797"/>
                  <a:gd name="T21" fmla="*/ 291 h 1939"/>
                  <a:gd name="T22" fmla="*/ 93 w 797"/>
                  <a:gd name="T23" fmla="*/ 360 h 1939"/>
                  <a:gd name="T24" fmla="*/ 104 w 797"/>
                  <a:gd name="T25" fmla="*/ 400 h 1939"/>
                  <a:gd name="T26" fmla="*/ 34 w 797"/>
                  <a:gd name="T27" fmla="*/ 446 h 1939"/>
                  <a:gd name="T28" fmla="*/ 63 w 797"/>
                  <a:gd name="T29" fmla="*/ 470 h 1939"/>
                  <a:gd name="T30" fmla="*/ 75 w 797"/>
                  <a:gd name="T31" fmla="*/ 603 h 1939"/>
                  <a:gd name="T32" fmla="*/ 69 w 797"/>
                  <a:gd name="T33" fmla="*/ 678 h 1939"/>
                  <a:gd name="T34" fmla="*/ 100 w 797"/>
                  <a:gd name="T35" fmla="*/ 721 h 1939"/>
                  <a:gd name="T36" fmla="*/ 103 w 797"/>
                  <a:gd name="T37" fmla="*/ 755 h 1939"/>
                  <a:gd name="T38" fmla="*/ 41 w 797"/>
                  <a:gd name="T39" fmla="*/ 801 h 1939"/>
                  <a:gd name="T40" fmla="*/ 20 w 797"/>
                  <a:gd name="T41" fmla="*/ 870 h 1939"/>
                  <a:gd name="T42" fmla="*/ 5 w 797"/>
                  <a:gd name="T43" fmla="*/ 925 h 1939"/>
                  <a:gd name="T44" fmla="*/ 87 w 797"/>
                  <a:gd name="T45" fmla="*/ 1018 h 1939"/>
                  <a:gd name="T46" fmla="*/ 80 w 797"/>
                  <a:gd name="T47" fmla="*/ 1086 h 1939"/>
                  <a:gd name="T48" fmla="*/ 83 w 797"/>
                  <a:gd name="T49" fmla="*/ 1118 h 1939"/>
                  <a:gd name="T50" fmla="*/ 107 w 797"/>
                  <a:gd name="T51" fmla="*/ 1164 h 1939"/>
                  <a:gd name="T52" fmla="*/ 149 w 797"/>
                  <a:gd name="T53" fmla="*/ 1180 h 1939"/>
                  <a:gd name="T54" fmla="*/ 192 w 797"/>
                  <a:gd name="T55" fmla="*/ 1209 h 1939"/>
                  <a:gd name="T56" fmla="*/ 257 w 797"/>
                  <a:gd name="T57" fmla="*/ 1257 h 1939"/>
                  <a:gd name="T58" fmla="*/ 333 w 797"/>
                  <a:gd name="T59" fmla="*/ 1277 h 1939"/>
                  <a:gd name="T60" fmla="*/ 403 w 797"/>
                  <a:gd name="T61" fmla="*/ 1318 h 1939"/>
                  <a:gd name="T62" fmla="*/ 456 w 797"/>
                  <a:gd name="T63" fmla="*/ 1380 h 1939"/>
                  <a:gd name="T64" fmla="*/ 428 w 797"/>
                  <a:gd name="T65" fmla="*/ 1429 h 1939"/>
                  <a:gd name="T66" fmla="*/ 424 w 797"/>
                  <a:gd name="T67" fmla="*/ 1469 h 1939"/>
                  <a:gd name="T68" fmla="*/ 470 w 797"/>
                  <a:gd name="T69" fmla="*/ 1452 h 1939"/>
                  <a:gd name="T70" fmla="*/ 551 w 797"/>
                  <a:gd name="T71" fmla="*/ 1538 h 1939"/>
                  <a:gd name="T72" fmla="*/ 584 w 797"/>
                  <a:gd name="T73" fmla="*/ 1529 h 1939"/>
                  <a:gd name="T74" fmla="*/ 603 w 797"/>
                  <a:gd name="T75" fmla="*/ 1580 h 1939"/>
                  <a:gd name="T76" fmla="*/ 661 w 797"/>
                  <a:gd name="T77" fmla="*/ 1629 h 1939"/>
                  <a:gd name="T78" fmla="*/ 635 w 797"/>
                  <a:gd name="T79" fmla="*/ 1651 h 1939"/>
                  <a:gd name="T80" fmla="*/ 614 w 797"/>
                  <a:gd name="T81" fmla="*/ 1714 h 1939"/>
                  <a:gd name="T82" fmla="*/ 604 w 797"/>
                  <a:gd name="T83" fmla="*/ 1741 h 1939"/>
                  <a:gd name="T84" fmla="*/ 641 w 797"/>
                  <a:gd name="T85" fmla="*/ 1772 h 1939"/>
                  <a:gd name="T86" fmla="*/ 705 w 797"/>
                  <a:gd name="T87" fmla="*/ 1819 h 1939"/>
                  <a:gd name="T88" fmla="*/ 717 w 797"/>
                  <a:gd name="T89" fmla="*/ 1885 h 1939"/>
                  <a:gd name="T90" fmla="*/ 733 w 797"/>
                  <a:gd name="T91" fmla="*/ 1910 h 1939"/>
                  <a:gd name="T92" fmla="*/ 797 w 797"/>
                  <a:gd name="T93" fmla="*/ 1939 h 19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97" h="1939">
                    <a:moveTo>
                      <a:pt x="355" y="0"/>
                    </a:moveTo>
                    <a:lnTo>
                      <a:pt x="344" y="29"/>
                    </a:lnTo>
                    <a:lnTo>
                      <a:pt x="318" y="31"/>
                    </a:lnTo>
                    <a:lnTo>
                      <a:pt x="294" y="66"/>
                    </a:lnTo>
                    <a:lnTo>
                      <a:pt x="268" y="82"/>
                    </a:lnTo>
                    <a:lnTo>
                      <a:pt x="262" y="82"/>
                    </a:lnTo>
                    <a:lnTo>
                      <a:pt x="233" y="58"/>
                    </a:lnTo>
                    <a:lnTo>
                      <a:pt x="186" y="63"/>
                    </a:lnTo>
                    <a:lnTo>
                      <a:pt x="170" y="37"/>
                    </a:lnTo>
                    <a:lnTo>
                      <a:pt x="144" y="40"/>
                    </a:lnTo>
                    <a:lnTo>
                      <a:pt x="146" y="66"/>
                    </a:lnTo>
                    <a:lnTo>
                      <a:pt x="134" y="81"/>
                    </a:lnTo>
                    <a:lnTo>
                      <a:pt x="130" y="109"/>
                    </a:lnTo>
                    <a:lnTo>
                      <a:pt x="112" y="137"/>
                    </a:lnTo>
                    <a:lnTo>
                      <a:pt x="129" y="175"/>
                    </a:lnTo>
                    <a:lnTo>
                      <a:pt x="145" y="194"/>
                    </a:lnTo>
                    <a:lnTo>
                      <a:pt x="140" y="208"/>
                    </a:lnTo>
                    <a:lnTo>
                      <a:pt x="148" y="234"/>
                    </a:lnTo>
                    <a:lnTo>
                      <a:pt x="130" y="249"/>
                    </a:lnTo>
                    <a:lnTo>
                      <a:pt x="146" y="274"/>
                    </a:lnTo>
                    <a:lnTo>
                      <a:pt x="133" y="289"/>
                    </a:lnTo>
                    <a:lnTo>
                      <a:pt x="113" y="291"/>
                    </a:lnTo>
                    <a:lnTo>
                      <a:pt x="90" y="333"/>
                    </a:lnTo>
                    <a:lnTo>
                      <a:pt x="93" y="360"/>
                    </a:lnTo>
                    <a:lnTo>
                      <a:pt x="108" y="378"/>
                    </a:lnTo>
                    <a:lnTo>
                      <a:pt x="104" y="400"/>
                    </a:lnTo>
                    <a:lnTo>
                      <a:pt x="78" y="408"/>
                    </a:lnTo>
                    <a:lnTo>
                      <a:pt x="34" y="446"/>
                    </a:lnTo>
                    <a:lnTo>
                      <a:pt x="48" y="451"/>
                    </a:lnTo>
                    <a:lnTo>
                      <a:pt x="63" y="470"/>
                    </a:lnTo>
                    <a:lnTo>
                      <a:pt x="33" y="513"/>
                    </a:lnTo>
                    <a:lnTo>
                      <a:pt x="75" y="603"/>
                    </a:lnTo>
                    <a:lnTo>
                      <a:pt x="80" y="649"/>
                    </a:lnTo>
                    <a:lnTo>
                      <a:pt x="69" y="678"/>
                    </a:lnTo>
                    <a:lnTo>
                      <a:pt x="96" y="688"/>
                    </a:lnTo>
                    <a:lnTo>
                      <a:pt x="100" y="721"/>
                    </a:lnTo>
                    <a:lnTo>
                      <a:pt x="88" y="736"/>
                    </a:lnTo>
                    <a:lnTo>
                      <a:pt x="103" y="755"/>
                    </a:lnTo>
                    <a:lnTo>
                      <a:pt x="86" y="790"/>
                    </a:lnTo>
                    <a:lnTo>
                      <a:pt x="41" y="801"/>
                    </a:lnTo>
                    <a:lnTo>
                      <a:pt x="23" y="830"/>
                    </a:lnTo>
                    <a:lnTo>
                      <a:pt x="20" y="870"/>
                    </a:lnTo>
                    <a:lnTo>
                      <a:pt x="29" y="902"/>
                    </a:lnTo>
                    <a:lnTo>
                      <a:pt x="5" y="925"/>
                    </a:lnTo>
                    <a:lnTo>
                      <a:pt x="0" y="946"/>
                    </a:lnTo>
                    <a:lnTo>
                      <a:pt x="87" y="1018"/>
                    </a:lnTo>
                    <a:lnTo>
                      <a:pt x="96" y="1051"/>
                    </a:lnTo>
                    <a:lnTo>
                      <a:pt x="80" y="1086"/>
                    </a:lnTo>
                    <a:lnTo>
                      <a:pt x="94" y="1097"/>
                    </a:lnTo>
                    <a:lnTo>
                      <a:pt x="83" y="1118"/>
                    </a:lnTo>
                    <a:lnTo>
                      <a:pt x="94" y="1165"/>
                    </a:lnTo>
                    <a:lnTo>
                      <a:pt x="107" y="1164"/>
                    </a:lnTo>
                    <a:lnTo>
                      <a:pt x="132" y="1142"/>
                    </a:lnTo>
                    <a:lnTo>
                      <a:pt x="149" y="1180"/>
                    </a:lnTo>
                    <a:lnTo>
                      <a:pt x="177" y="1184"/>
                    </a:lnTo>
                    <a:lnTo>
                      <a:pt x="192" y="1209"/>
                    </a:lnTo>
                    <a:lnTo>
                      <a:pt x="220" y="1221"/>
                    </a:lnTo>
                    <a:lnTo>
                      <a:pt x="257" y="1257"/>
                    </a:lnTo>
                    <a:lnTo>
                      <a:pt x="305" y="1272"/>
                    </a:lnTo>
                    <a:lnTo>
                      <a:pt x="333" y="1277"/>
                    </a:lnTo>
                    <a:lnTo>
                      <a:pt x="369" y="1307"/>
                    </a:lnTo>
                    <a:lnTo>
                      <a:pt x="403" y="1318"/>
                    </a:lnTo>
                    <a:lnTo>
                      <a:pt x="413" y="1350"/>
                    </a:lnTo>
                    <a:lnTo>
                      <a:pt x="456" y="1380"/>
                    </a:lnTo>
                    <a:lnTo>
                      <a:pt x="412" y="1410"/>
                    </a:lnTo>
                    <a:lnTo>
                      <a:pt x="428" y="1429"/>
                    </a:lnTo>
                    <a:lnTo>
                      <a:pt x="422" y="1449"/>
                    </a:lnTo>
                    <a:lnTo>
                      <a:pt x="424" y="1469"/>
                    </a:lnTo>
                    <a:lnTo>
                      <a:pt x="438" y="1475"/>
                    </a:lnTo>
                    <a:lnTo>
                      <a:pt x="470" y="1452"/>
                    </a:lnTo>
                    <a:lnTo>
                      <a:pt x="490" y="1457"/>
                    </a:lnTo>
                    <a:lnTo>
                      <a:pt x="551" y="1538"/>
                    </a:lnTo>
                    <a:lnTo>
                      <a:pt x="570" y="1523"/>
                    </a:lnTo>
                    <a:lnTo>
                      <a:pt x="584" y="1529"/>
                    </a:lnTo>
                    <a:lnTo>
                      <a:pt x="599" y="1547"/>
                    </a:lnTo>
                    <a:lnTo>
                      <a:pt x="603" y="1580"/>
                    </a:lnTo>
                    <a:lnTo>
                      <a:pt x="636" y="1591"/>
                    </a:lnTo>
                    <a:lnTo>
                      <a:pt x="661" y="1629"/>
                    </a:lnTo>
                    <a:lnTo>
                      <a:pt x="642" y="1644"/>
                    </a:lnTo>
                    <a:lnTo>
                      <a:pt x="635" y="1651"/>
                    </a:lnTo>
                    <a:lnTo>
                      <a:pt x="632" y="1686"/>
                    </a:lnTo>
                    <a:lnTo>
                      <a:pt x="614" y="1714"/>
                    </a:lnTo>
                    <a:lnTo>
                      <a:pt x="616" y="1727"/>
                    </a:lnTo>
                    <a:lnTo>
                      <a:pt x="604" y="1741"/>
                    </a:lnTo>
                    <a:lnTo>
                      <a:pt x="599" y="1761"/>
                    </a:lnTo>
                    <a:lnTo>
                      <a:pt x="641" y="1772"/>
                    </a:lnTo>
                    <a:lnTo>
                      <a:pt x="670" y="1803"/>
                    </a:lnTo>
                    <a:lnTo>
                      <a:pt x="705" y="1819"/>
                    </a:lnTo>
                    <a:lnTo>
                      <a:pt x="722" y="1851"/>
                    </a:lnTo>
                    <a:lnTo>
                      <a:pt x="717" y="1885"/>
                    </a:lnTo>
                    <a:lnTo>
                      <a:pt x="726" y="1905"/>
                    </a:lnTo>
                    <a:lnTo>
                      <a:pt x="733" y="1910"/>
                    </a:lnTo>
                    <a:lnTo>
                      <a:pt x="765" y="1887"/>
                    </a:lnTo>
                    <a:lnTo>
                      <a:pt x="797" y="1939"/>
                    </a:lnTo>
                  </a:path>
                </a:pathLst>
              </a:custGeom>
              <a:noFill/>
              <a:ln w="1746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Line 603">
                <a:extLst>
                  <a:ext uri="{FF2B5EF4-FFF2-40B4-BE49-F238E27FC236}">
                    <a16:creationId xmlns:a16="http://schemas.microsoft.com/office/drawing/2014/main" id="{87E9FCB4-0AF4-896F-97CB-E790A5F033B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48" y="611"/>
                <a:ext cx="2" cy="2"/>
              </a:xfrm>
              <a:prstGeom prst="line">
                <a:avLst/>
              </a:prstGeom>
              <a:noFill/>
              <a:ln w="1746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604">
                <a:extLst>
                  <a:ext uri="{FF2B5EF4-FFF2-40B4-BE49-F238E27FC236}">
                    <a16:creationId xmlns:a16="http://schemas.microsoft.com/office/drawing/2014/main" id="{5FB368BF-48B6-6075-4941-FD01FC8534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8" y="566"/>
                <a:ext cx="20" cy="45"/>
              </a:xfrm>
              <a:custGeom>
                <a:avLst/>
                <a:gdLst>
                  <a:gd name="T0" fmla="*/ 60 w 60"/>
                  <a:gd name="T1" fmla="*/ 136 h 136"/>
                  <a:gd name="T2" fmla="*/ 44 w 60"/>
                  <a:gd name="T3" fmla="*/ 110 h 136"/>
                  <a:gd name="T4" fmla="*/ 56 w 60"/>
                  <a:gd name="T5" fmla="*/ 96 h 136"/>
                  <a:gd name="T6" fmla="*/ 41 w 60"/>
                  <a:gd name="T7" fmla="*/ 77 h 136"/>
                  <a:gd name="T8" fmla="*/ 45 w 60"/>
                  <a:gd name="T9" fmla="*/ 56 h 136"/>
                  <a:gd name="T10" fmla="*/ 0 w 60"/>
                  <a:gd name="T11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136">
                    <a:moveTo>
                      <a:pt x="60" y="136"/>
                    </a:moveTo>
                    <a:lnTo>
                      <a:pt x="44" y="110"/>
                    </a:lnTo>
                    <a:lnTo>
                      <a:pt x="56" y="96"/>
                    </a:lnTo>
                    <a:lnTo>
                      <a:pt x="41" y="77"/>
                    </a:lnTo>
                    <a:lnTo>
                      <a:pt x="45" y="56"/>
                    </a:lnTo>
                    <a:lnTo>
                      <a:pt x="0" y="0"/>
                    </a:lnTo>
                  </a:path>
                </a:pathLst>
              </a:custGeom>
              <a:noFill/>
              <a:ln w="1746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605">
                <a:extLst>
                  <a:ext uri="{FF2B5EF4-FFF2-40B4-BE49-F238E27FC236}">
                    <a16:creationId xmlns:a16="http://schemas.microsoft.com/office/drawing/2014/main" id="{6EC04E58-A956-78D2-3D0F-8AB045C813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1045"/>
                <a:ext cx="512" cy="304"/>
              </a:xfrm>
              <a:custGeom>
                <a:avLst/>
                <a:gdLst>
                  <a:gd name="T0" fmla="*/ 1519 w 1538"/>
                  <a:gd name="T1" fmla="*/ 892 h 912"/>
                  <a:gd name="T2" fmla="*/ 1447 w 1538"/>
                  <a:gd name="T3" fmla="*/ 912 h 912"/>
                  <a:gd name="T4" fmla="*/ 1436 w 1538"/>
                  <a:gd name="T5" fmla="*/ 866 h 912"/>
                  <a:gd name="T6" fmla="*/ 1377 w 1538"/>
                  <a:gd name="T7" fmla="*/ 804 h 912"/>
                  <a:gd name="T8" fmla="*/ 1284 w 1538"/>
                  <a:gd name="T9" fmla="*/ 813 h 912"/>
                  <a:gd name="T10" fmla="*/ 1260 w 1538"/>
                  <a:gd name="T11" fmla="*/ 775 h 912"/>
                  <a:gd name="T12" fmla="*/ 1206 w 1538"/>
                  <a:gd name="T13" fmla="*/ 774 h 912"/>
                  <a:gd name="T14" fmla="*/ 1208 w 1538"/>
                  <a:gd name="T15" fmla="*/ 720 h 912"/>
                  <a:gd name="T16" fmla="*/ 1228 w 1538"/>
                  <a:gd name="T17" fmla="*/ 650 h 912"/>
                  <a:gd name="T18" fmla="*/ 1205 w 1538"/>
                  <a:gd name="T19" fmla="*/ 619 h 912"/>
                  <a:gd name="T20" fmla="*/ 1182 w 1538"/>
                  <a:gd name="T21" fmla="*/ 581 h 912"/>
                  <a:gd name="T22" fmla="*/ 1136 w 1538"/>
                  <a:gd name="T23" fmla="*/ 531 h 912"/>
                  <a:gd name="T24" fmla="*/ 1104 w 1538"/>
                  <a:gd name="T25" fmla="*/ 542 h 912"/>
                  <a:gd name="T26" fmla="*/ 1127 w 1538"/>
                  <a:gd name="T27" fmla="*/ 498 h 912"/>
                  <a:gd name="T28" fmla="*/ 1071 w 1538"/>
                  <a:gd name="T29" fmla="*/ 477 h 912"/>
                  <a:gd name="T30" fmla="*/ 1081 w 1538"/>
                  <a:gd name="T31" fmla="*/ 449 h 912"/>
                  <a:gd name="T32" fmla="*/ 1027 w 1538"/>
                  <a:gd name="T33" fmla="*/ 428 h 912"/>
                  <a:gd name="T34" fmla="*/ 978 w 1538"/>
                  <a:gd name="T35" fmla="*/ 418 h 912"/>
                  <a:gd name="T36" fmla="*/ 903 w 1538"/>
                  <a:gd name="T37" fmla="*/ 406 h 912"/>
                  <a:gd name="T38" fmla="*/ 888 w 1538"/>
                  <a:gd name="T39" fmla="*/ 461 h 912"/>
                  <a:gd name="T40" fmla="*/ 810 w 1538"/>
                  <a:gd name="T41" fmla="*/ 488 h 912"/>
                  <a:gd name="T42" fmla="*/ 730 w 1538"/>
                  <a:gd name="T43" fmla="*/ 495 h 912"/>
                  <a:gd name="T44" fmla="*/ 690 w 1538"/>
                  <a:gd name="T45" fmla="*/ 500 h 912"/>
                  <a:gd name="T46" fmla="*/ 646 w 1538"/>
                  <a:gd name="T47" fmla="*/ 524 h 912"/>
                  <a:gd name="T48" fmla="*/ 609 w 1538"/>
                  <a:gd name="T49" fmla="*/ 487 h 912"/>
                  <a:gd name="T50" fmla="*/ 583 w 1538"/>
                  <a:gd name="T51" fmla="*/ 495 h 912"/>
                  <a:gd name="T52" fmla="*/ 510 w 1538"/>
                  <a:gd name="T53" fmla="*/ 509 h 912"/>
                  <a:gd name="T54" fmla="*/ 465 w 1538"/>
                  <a:gd name="T55" fmla="*/ 521 h 912"/>
                  <a:gd name="T56" fmla="*/ 387 w 1538"/>
                  <a:gd name="T57" fmla="*/ 481 h 912"/>
                  <a:gd name="T58" fmla="*/ 371 w 1538"/>
                  <a:gd name="T59" fmla="*/ 455 h 912"/>
                  <a:gd name="T60" fmla="*/ 338 w 1538"/>
                  <a:gd name="T61" fmla="*/ 465 h 912"/>
                  <a:gd name="T62" fmla="*/ 350 w 1538"/>
                  <a:gd name="T63" fmla="*/ 444 h 912"/>
                  <a:gd name="T64" fmla="*/ 326 w 1538"/>
                  <a:gd name="T65" fmla="*/ 398 h 912"/>
                  <a:gd name="T66" fmla="*/ 256 w 1538"/>
                  <a:gd name="T67" fmla="*/ 298 h 912"/>
                  <a:gd name="T68" fmla="*/ 238 w 1538"/>
                  <a:gd name="T69" fmla="*/ 253 h 912"/>
                  <a:gd name="T70" fmla="*/ 201 w 1538"/>
                  <a:gd name="T71" fmla="*/ 283 h 912"/>
                  <a:gd name="T72" fmla="*/ 149 w 1538"/>
                  <a:gd name="T73" fmla="*/ 234 h 912"/>
                  <a:gd name="T74" fmla="*/ 129 w 1538"/>
                  <a:gd name="T75" fmla="*/ 236 h 912"/>
                  <a:gd name="T76" fmla="*/ 150 w 1538"/>
                  <a:gd name="T77" fmla="*/ 174 h 912"/>
                  <a:gd name="T78" fmla="*/ 70 w 1538"/>
                  <a:gd name="T79" fmla="*/ 34 h 912"/>
                  <a:gd name="T80" fmla="*/ 10 w 1538"/>
                  <a:gd name="T81" fmla="*/ 33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38" h="912">
                    <a:moveTo>
                      <a:pt x="1538" y="883"/>
                    </a:moveTo>
                    <a:lnTo>
                      <a:pt x="1519" y="892"/>
                    </a:lnTo>
                    <a:lnTo>
                      <a:pt x="1492" y="881"/>
                    </a:lnTo>
                    <a:lnTo>
                      <a:pt x="1447" y="912"/>
                    </a:lnTo>
                    <a:lnTo>
                      <a:pt x="1431" y="893"/>
                    </a:lnTo>
                    <a:lnTo>
                      <a:pt x="1436" y="866"/>
                    </a:lnTo>
                    <a:lnTo>
                      <a:pt x="1386" y="831"/>
                    </a:lnTo>
                    <a:lnTo>
                      <a:pt x="1377" y="804"/>
                    </a:lnTo>
                    <a:lnTo>
                      <a:pt x="1332" y="836"/>
                    </a:lnTo>
                    <a:lnTo>
                      <a:pt x="1284" y="813"/>
                    </a:lnTo>
                    <a:lnTo>
                      <a:pt x="1281" y="786"/>
                    </a:lnTo>
                    <a:lnTo>
                      <a:pt x="1260" y="775"/>
                    </a:lnTo>
                    <a:lnTo>
                      <a:pt x="1214" y="793"/>
                    </a:lnTo>
                    <a:lnTo>
                      <a:pt x="1206" y="774"/>
                    </a:lnTo>
                    <a:lnTo>
                      <a:pt x="1216" y="745"/>
                    </a:lnTo>
                    <a:lnTo>
                      <a:pt x="1208" y="720"/>
                    </a:lnTo>
                    <a:lnTo>
                      <a:pt x="1178" y="696"/>
                    </a:lnTo>
                    <a:lnTo>
                      <a:pt x="1228" y="650"/>
                    </a:lnTo>
                    <a:lnTo>
                      <a:pt x="1226" y="630"/>
                    </a:lnTo>
                    <a:lnTo>
                      <a:pt x="1205" y="619"/>
                    </a:lnTo>
                    <a:lnTo>
                      <a:pt x="1203" y="592"/>
                    </a:lnTo>
                    <a:lnTo>
                      <a:pt x="1182" y="581"/>
                    </a:lnTo>
                    <a:lnTo>
                      <a:pt x="1156" y="530"/>
                    </a:lnTo>
                    <a:lnTo>
                      <a:pt x="1136" y="531"/>
                    </a:lnTo>
                    <a:lnTo>
                      <a:pt x="1125" y="552"/>
                    </a:lnTo>
                    <a:lnTo>
                      <a:pt x="1104" y="542"/>
                    </a:lnTo>
                    <a:lnTo>
                      <a:pt x="1104" y="534"/>
                    </a:lnTo>
                    <a:lnTo>
                      <a:pt x="1127" y="498"/>
                    </a:lnTo>
                    <a:lnTo>
                      <a:pt x="1112" y="481"/>
                    </a:lnTo>
                    <a:lnTo>
                      <a:pt x="1071" y="477"/>
                    </a:lnTo>
                    <a:lnTo>
                      <a:pt x="1070" y="464"/>
                    </a:lnTo>
                    <a:lnTo>
                      <a:pt x="1081" y="449"/>
                    </a:lnTo>
                    <a:lnTo>
                      <a:pt x="1067" y="431"/>
                    </a:lnTo>
                    <a:lnTo>
                      <a:pt x="1027" y="428"/>
                    </a:lnTo>
                    <a:lnTo>
                      <a:pt x="1006" y="416"/>
                    </a:lnTo>
                    <a:lnTo>
                      <a:pt x="978" y="418"/>
                    </a:lnTo>
                    <a:lnTo>
                      <a:pt x="930" y="404"/>
                    </a:lnTo>
                    <a:lnTo>
                      <a:pt x="903" y="406"/>
                    </a:lnTo>
                    <a:lnTo>
                      <a:pt x="873" y="435"/>
                    </a:lnTo>
                    <a:lnTo>
                      <a:pt x="888" y="461"/>
                    </a:lnTo>
                    <a:lnTo>
                      <a:pt x="883" y="474"/>
                    </a:lnTo>
                    <a:lnTo>
                      <a:pt x="810" y="488"/>
                    </a:lnTo>
                    <a:lnTo>
                      <a:pt x="776" y="477"/>
                    </a:lnTo>
                    <a:lnTo>
                      <a:pt x="730" y="495"/>
                    </a:lnTo>
                    <a:lnTo>
                      <a:pt x="703" y="491"/>
                    </a:lnTo>
                    <a:lnTo>
                      <a:pt x="690" y="500"/>
                    </a:lnTo>
                    <a:lnTo>
                      <a:pt x="686" y="526"/>
                    </a:lnTo>
                    <a:lnTo>
                      <a:pt x="646" y="524"/>
                    </a:lnTo>
                    <a:lnTo>
                      <a:pt x="622" y="478"/>
                    </a:lnTo>
                    <a:lnTo>
                      <a:pt x="609" y="487"/>
                    </a:lnTo>
                    <a:lnTo>
                      <a:pt x="611" y="513"/>
                    </a:lnTo>
                    <a:lnTo>
                      <a:pt x="583" y="495"/>
                    </a:lnTo>
                    <a:lnTo>
                      <a:pt x="546" y="526"/>
                    </a:lnTo>
                    <a:lnTo>
                      <a:pt x="510" y="509"/>
                    </a:lnTo>
                    <a:lnTo>
                      <a:pt x="492" y="531"/>
                    </a:lnTo>
                    <a:lnTo>
                      <a:pt x="465" y="521"/>
                    </a:lnTo>
                    <a:lnTo>
                      <a:pt x="385" y="528"/>
                    </a:lnTo>
                    <a:lnTo>
                      <a:pt x="387" y="481"/>
                    </a:lnTo>
                    <a:lnTo>
                      <a:pt x="386" y="461"/>
                    </a:lnTo>
                    <a:lnTo>
                      <a:pt x="371" y="455"/>
                    </a:lnTo>
                    <a:lnTo>
                      <a:pt x="359" y="470"/>
                    </a:lnTo>
                    <a:lnTo>
                      <a:pt x="338" y="465"/>
                    </a:lnTo>
                    <a:lnTo>
                      <a:pt x="337" y="445"/>
                    </a:lnTo>
                    <a:lnTo>
                      <a:pt x="350" y="444"/>
                    </a:lnTo>
                    <a:lnTo>
                      <a:pt x="355" y="430"/>
                    </a:lnTo>
                    <a:lnTo>
                      <a:pt x="326" y="398"/>
                    </a:lnTo>
                    <a:lnTo>
                      <a:pt x="291" y="315"/>
                    </a:lnTo>
                    <a:lnTo>
                      <a:pt x="256" y="298"/>
                    </a:lnTo>
                    <a:lnTo>
                      <a:pt x="259" y="257"/>
                    </a:lnTo>
                    <a:lnTo>
                      <a:pt x="238" y="253"/>
                    </a:lnTo>
                    <a:lnTo>
                      <a:pt x="234" y="273"/>
                    </a:lnTo>
                    <a:lnTo>
                      <a:pt x="201" y="283"/>
                    </a:lnTo>
                    <a:lnTo>
                      <a:pt x="169" y="232"/>
                    </a:lnTo>
                    <a:lnTo>
                      <a:pt x="149" y="234"/>
                    </a:lnTo>
                    <a:lnTo>
                      <a:pt x="137" y="242"/>
                    </a:lnTo>
                    <a:lnTo>
                      <a:pt x="129" y="236"/>
                    </a:lnTo>
                    <a:lnTo>
                      <a:pt x="153" y="194"/>
                    </a:lnTo>
                    <a:lnTo>
                      <a:pt x="150" y="174"/>
                    </a:lnTo>
                    <a:lnTo>
                      <a:pt x="155" y="146"/>
                    </a:lnTo>
                    <a:lnTo>
                      <a:pt x="70" y="34"/>
                    </a:lnTo>
                    <a:lnTo>
                      <a:pt x="43" y="23"/>
                    </a:lnTo>
                    <a:lnTo>
                      <a:pt x="10" y="33"/>
                    </a:lnTo>
                    <a:lnTo>
                      <a:pt x="0" y="0"/>
                    </a:lnTo>
                  </a:path>
                </a:pathLst>
              </a:custGeom>
              <a:noFill/>
              <a:ln w="1746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606">
                <a:extLst>
                  <a:ext uri="{FF2B5EF4-FFF2-40B4-BE49-F238E27FC236}">
                    <a16:creationId xmlns:a16="http://schemas.microsoft.com/office/drawing/2014/main" id="{2EAF9C53-08E1-6E4D-B99F-23279F9AF9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1172"/>
                <a:ext cx="251" cy="73"/>
              </a:xfrm>
              <a:custGeom>
                <a:avLst/>
                <a:gdLst>
                  <a:gd name="T0" fmla="*/ 0 w 752"/>
                  <a:gd name="T1" fmla="*/ 120 h 219"/>
                  <a:gd name="T2" fmla="*/ 24 w 752"/>
                  <a:gd name="T3" fmla="*/ 90 h 219"/>
                  <a:gd name="T4" fmla="*/ 28 w 752"/>
                  <a:gd name="T5" fmla="*/ 63 h 219"/>
                  <a:gd name="T6" fmla="*/ 34 w 752"/>
                  <a:gd name="T7" fmla="*/ 55 h 219"/>
                  <a:gd name="T8" fmla="*/ 47 w 752"/>
                  <a:gd name="T9" fmla="*/ 54 h 219"/>
                  <a:gd name="T10" fmla="*/ 55 w 752"/>
                  <a:gd name="T11" fmla="*/ 67 h 219"/>
                  <a:gd name="T12" fmla="*/ 39 w 752"/>
                  <a:gd name="T13" fmla="*/ 102 h 219"/>
                  <a:gd name="T14" fmla="*/ 51 w 752"/>
                  <a:gd name="T15" fmla="*/ 101 h 219"/>
                  <a:gd name="T16" fmla="*/ 69 w 752"/>
                  <a:gd name="T17" fmla="*/ 79 h 219"/>
                  <a:gd name="T18" fmla="*/ 89 w 752"/>
                  <a:gd name="T19" fmla="*/ 77 h 219"/>
                  <a:gd name="T20" fmla="*/ 125 w 752"/>
                  <a:gd name="T21" fmla="*/ 20 h 219"/>
                  <a:gd name="T22" fmla="*/ 190 w 752"/>
                  <a:gd name="T23" fmla="*/ 0 h 219"/>
                  <a:gd name="T24" fmla="*/ 205 w 752"/>
                  <a:gd name="T25" fmla="*/ 19 h 219"/>
                  <a:gd name="T26" fmla="*/ 215 w 752"/>
                  <a:gd name="T27" fmla="*/ 46 h 219"/>
                  <a:gd name="T28" fmla="*/ 209 w 752"/>
                  <a:gd name="T29" fmla="*/ 66 h 219"/>
                  <a:gd name="T30" fmla="*/ 244 w 752"/>
                  <a:gd name="T31" fmla="*/ 83 h 219"/>
                  <a:gd name="T32" fmla="*/ 253 w 752"/>
                  <a:gd name="T33" fmla="*/ 95 h 219"/>
                  <a:gd name="T34" fmla="*/ 273 w 752"/>
                  <a:gd name="T35" fmla="*/ 94 h 219"/>
                  <a:gd name="T36" fmla="*/ 311 w 752"/>
                  <a:gd name="T37" fmla="*/ 70 h 219"/>
                  <a:gd name="T38" fmla="*/ 338 w 752"/>
                  <a:gd name="T39" fmla="*/ 74 h 219"/>
                  <a:gd name="T40" fmla="*/ 391 w 752"/>
                  <a:gd name="T41" fmla="*/ 63 h 219"/>
                  <a:gd name="T42" fmla="*/ 425 w 752"/>
                  <a:gd name="T43" fmla="*/ 79 h 219"/>
                  <a:gd name="T44" fmla="*/ 449 w 752"/>
                  <a:gd name="T45" fmla="*/ 111 h 219"/>
                  <a:gd name="T46" fmla="*/ 450 w 752"/>
                  <a:gd name="T47" fmla="*/ 125 h 219"/>
                  <a:gd name="T48" fmla="*/ 465 w 752"/>
                  <a:gd name="T49" fmla="*/ 143 h 219"/>
                  <a:gd name="T50" fmla="*/ 510 w 752"/>
                  <a:gd name="T51" fmla="*/ 118 h 219"/>
                  <a:gd name="T52" fmla="*/ 533 w 752"/>
                  <a:gd name="T53" fmla="*/ 83 h 219"/>
                  <a:gd name="T54" fmla="*/ 559 w 752"/>
                  <a:gd name="T55" fmla="*/ 74 h 219"/>
                  <a:gd name="T56" fmla="*/ 580 w 752"/>
                  <a:gd name="T57" fmla="*/ 92 h 219"/>
                  <a:gd name="T58" fmla="*/ 596 w 752"/>
                  <a:gd name="T59" fmla="*/ 117 h 219"/>
                  <a:gd name="T60" fmla="*/ 703 w 752"/>
                  <a:gd name="T61" fmla="*/ 174 h 219"/>
                  <a:gd name="T62" fmla="*/ 711 w 752"/>
                  <a:gd name="T63" fmla="*/ 201 h 219"/>
                  <a:gd name="T64" fmla="*/ 733 w 752"/>
                  <a:gd name="T65" fmla="*/ 219 h 219"/>
                  <a:gd name="T66" fmla="*/ 752 w 752"/>
                  <a:gd name="T67" fmla="*/ 204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52" h="219">
                    <a:moveTo>
                      <a:pt x="0" y="120"/>
                    </a:moveTo>
                    <a:lnTo>
                      <a:pt x="24" y="90"/>
                    </a:lnTo>
                    <a:lnTo>
                      <a:pt x="28" y="63"/>
                    </a:lnTo>
                    <a:lnTo>
                      <a:pt x="34" y="55"/>
                    </a:lnTo>
                    <a:lnTo>
                      <a:pt x="47" y="54"/>
                    </a:lnTo>
                    <a:lnTo>
                      <a:pt x="55" y="67"/>
                    </a:lnTo>
                    <a:lnTo>
                      <a:pt x="39" y="102"/>
                    </a:lnTo>
                    <a:lnTo>
                      <a:pt x="51" y="101"/>
                    </a:lnTo>
                    <a:lnTo>
                      <a:pt x="69" y="79"/>
                    </a:lnTo>
                    <a:lnTo>
                      <a:pt x="89" y="77"/>
                    </a:lnTo>
                    <a:lnTo>
                      <a:pt x="125" y="20"/>
                    </a:lnTo>
                    <a:lnTo>
                      <a:pt x="190" y="0"/>
                    </a:lnTo>
                    <a:lnTo>
                      <a:pt x="205" y="19"/>
                    </a:lnTo>
                    <a:lnTo>
                      <a:pt x="215" y="46"/>
                    </a:lnTo>
                    <a:lnTo>
                      <a:pt x="209" y="66"/>
                    </a:lnTo>
                    <a:lnTo>
                      <a:pt x="244" y="83"/>
                    </a:lnTo>
                    <a:lnTo>
                      <a:pt x="253" y="95"/>
                    </a:lnTo>
                    <a:lnTo>
                      <a:pt x="273" y="94"/>
                    </a:lnTo>
                    <a:lnTo>
                      <a:pt x="311" y="70"/>
                    </a:lnTo>
                    <a:lnTo>
                      <a:pt x="338" y="74"/>
                    </a:lnTo>
                    <a:lnTo>
                      <a:pt x="391" y="63"/>
                    </a:lnTo>
                    <a:lnTo>
                      <a:pt x="425" y="79"/>
                    </a:lnTo>
                    <a:lnTo>
                      <a:pt x="449" y="111"/>
                    </a:lnTo>
                    <a:lnTo>
                      <a:pt x="450" y="125"/>
                    </a:lnTo>
                    <a:lnTo>
                      <a:pt x="465" y="143"/>
                    </a:lnTo>
                    <a:lnTo>
                      <a:pt x="510" y="118"/>
                    </a:lnTo>
                    <a:lnTo>
                      <a:pt x="533" y="83"/>
                    </a:lnTo>
                    <a:lnTo>
                      <a:pt x="559" y="74"/>
                    </a:lnTo>
                    <a:lnTo>
                      <a:pt x="580" y="92"/>
                    </a:lnTo>
                    <a:lnTo>
                      <a:pt x="596" y="117"/>
                    </a:lnTo>
                    <a:lnTo>
                      <a:pt x="703" y="174"/>
                    </a:lnTo>
                    <a:lnTo>
                      <a:pt x="711" y="201"/>
                    </a:lnTo>
                    <a:lnTo>
                      <a:pt x="733" y="219"/>
                    </a:lnTo>
                    <a:lnTo>
                      <a:pt x="752" y="204"/>
                    </a:lnTo>
                  </a:path>
                </a:pathLst>
              </a:custGeom>
              <a:noFill/>
              <a:ln w="1746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9" name="Freeform 608">
              <a:extLst>
                <a:ext uri="{FF2B5EF4-FFF2-40B4-BE49-F238E27FC236}">
                  <a16:creationId xmlns:a16="http://schemas.microsoft.com/office/drawing/2014/main" id="{970F374C-9C32-CDC2-3D22-7B01A6AFBB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8" y="1212"/>
              <a:ext cx="128" cy="128"/>
            </a:xfrm>
            <a:custGeom>
              <a:avLst/>
              <a:gdLst>
                <a:gd name="T0" fmla="*/ 382 w 384"/>
                <a:gd name="T1" fmla="*/ 0 h 383"/>
                <a:gd name="T2" fmla="*/ 384 w 384"/>
                <a:gd name="T3" fmla="*/ 20 h 383"/>
                <a:gd name="T4" fmla="*/ 351 w 384"/>
                <a:gd name="T5" fmla="*/ 35 h 383"/>
                <a:gd name="T6" fmla="*/ 336 w 384"/>
                <a:gd name="T7" fmla="*/ 84 h 383"/>
                <a:gd name="T8" fmla="*/ 289 w 384"/>
                <a:gd name="T9" fmla="*/ 82 h 383"/>
                <a:gd name="T10" fmla="*/ 272 w 384"/>
                <a:gd name="T11" fmla="*/ 123 h 383"/>
                <a:gd name="T12" fmla="*/ 246 w 384"/>
                <a:gd name="T13" fmla="*/ 126 h 383"/>
                <a:gd name="T14" fmla="*/ 233 w 384"/>
                <a:gd name="T15" fmla="*/ 133 h 383"/>
                <a:gd name="T16" fmla="*/ 230 w 384"/>
                <a:gd name="T17" fmla="*/ 175 h 383"/>
                <a:gd name="T18" fmla="*/ 251 w 384"/>
                <a:gd name="T19" fmla="*/ 186 h 383"/>
                <a:gd name="T20" fmla="*/ 253 w 384"/>
                <a:gd name="T21" fmla="*/ 199 h 383"/>
                <a:gd name="T22" fmla="*/ 237 w 384"/>
                <a:gd name="T23" fmla="*/ 247 h 383"/>
                <a:gd name="T24" fmla="*/ 240 w 384"/>
                <a:gd name="T25" fmla="*/ 281 h 383"/>
                <a:gd name="T26" fmla="*/ 174 w 384"/>
                <a:gd name="T27" fmla="*/ 294 h 383"/>
                <a:gd name="T28" fmla="*/ 158 w 384"/>
                <a:gd name="T29" fmla="*/ 268 h 383"/>
                <a:gd name="T30" fmla="*/ 144 w 384"/>
                <a:gd name="T31" fmla="*/ 263 h 383"/>
                <a:gd name="T32" fmla="*/ 114 w 384"/>
                <a:gd name="T33" fmla="*/ 299 h 383"/>
                <a:gd name="T34" fmla="*/ 80 w 384"/>
                <a:gd name="T35" fmla="*/ 288 h 383"/>
                <a:gd name="T36" fmla="*/ 60 w 384"/>
                <a:gd name="T37" fmla="*/ 297 h 383"/>
                <a:gd name="T38" fmla="*/ 27 w 384"/>
                <a:gd name="T39" fmla="*/ 300 h 383"/>
                <a:gd name="T40" fmla="*/ 0 w 384"/>
                <a:gd name="T41" fmla="*/ 363 h 383"/>
                <a:gd name="T42" fmla="*/ 1 w 384"/>
                <a:gd name="T43" fmla="*/ 383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4" h="383">
                  <a:moveTo>
                    <a:pt x="382" y="0"/>
                  </a:moveTo>
                  <a:lnTo>
                    <a:pt x="384" y="20"/>
                  </a:lnTo>
                  <a:lnTo>
                    <a:pt x="351" y="35"/>
                  </a:lnTo>
                  <a:lnTo>
                    <a:pt x="336" y="84"/>
                  </a:lnTo>
                  <a:lnTo>
                    <a:pt x="289" y="82"/>
                  </a:lnTo>
                  <a:lnTo>
                    <a:pt x="272" y="123"/>
                  </a:lnTo>
                  <a:lnTo>
                    <a:pt x="246" y="126"/>
                  </a:lnTo>
                  <a:lnTo>
                    <a:pt x="233" y="133"/>
                  </a:lnTo>
                  <a:lnTo>
                    <a:pt x="230" y="175"/>
                  </a:lnTo>
                  <a:lnTo>
                    <a:pt x="251" y="186"/>
                  </a:lnTo>
                  <a:lnTo>
                    <a:pt x="253" y="199"/>
                  </a:lnTo>
                  <a:lnTo>
                    <a:pt x="237" y="247"/>
                  </a:lnTo>
                  <a:lnTo>
                    <a:pt x="240" y="281"/>
                  </a:lnTo>
                  <a:lnTo>
                    <a:pt x="174" y="294"/>
                  </a:lnTo>
                  <a:lnTo>
                    <a:pt x="158" y="268"/>
                  </a:lnTo>
                  <a:lnTo>
                    <a:pt x="144" y="263"/>
                  </a:lnTo>
                  <a:lnTo>
                    <a:pt x="114" y="299"/>
                  </a:lnTo>
                  <a:lnTo>
                    <a:pt x="80" y="288"/>
                  </a:lnTo>
                  <a:lnTo>
                    <a:pt x="60" y="297"/>
                  </a:lnTo>
                  <a:lnTo>
                    <a:pt x="27" y="300"/>
                  </a:lnTo>
                  <a:lnTo>
                    <a:pt x="0" y="363"/>
                  </a:lnTo>
                  <a:lnTo>
                    <a:pt x="1" y="383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Freeform 609">
              <a:extLst>
                <a:ext uri="{FF2B5EF4-FFF2-40B4-BE49-F238E27FC236}">
                  <a16:creationId xmlns:a16="http://schemas.microsoft.com/office/drawing/2014/main" id="{B93C4831-C416-18AA-A8E1-C9ED9D64700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4" y="1327"/>
              <a:ext cx="64" cy="458"/>
            </a:xfrm>
            <a:custGeom>
              <a:avLst/>
              <a:gdLst>
                <a:gd name="T0" fmla="*/ 64 w 193"/>
                <a:gd name="T1" fmla="*/ 1374 h 1374"/>
                <a:gd name="T2" fmla="*/ 76 w 193"/>
                <a:gd name="T3" fmla="*/ 1353 h 1374"/>
                <a:gd name="T4" fmla="*/ 109 w 193"/>
                <a:gd name="T5" fmla="*/ 1350 h 1374"/>
                <a:gd name="T6" fmla="*/ 148 w 193"/>
                <a:gd name="T7" fmla="*/ 1333 h 1374"/>
                <a:gd name="T8" fmla="*/ 145 w 193"/>
                <a:gd name="T9" fmla="*/ 1306 h 1374"/>
                <a:gd name="T10" fmla="*/ 102 w 193"/>
                <a:gd name="T11" fmla="*/ 1283 h 1374"/>
                <a:gd name="T12" fmla="*/ 99 w 193"/>
                <a:gd name="T13" fmla="*/ 1243 h 1374"/>
                <a:gd name="T14" fmla="*/ 103 w 193"/>
                <a:gd name="T15" fmla="*/ 1223 h 1374"/>
                <a:gd name="T16" fmla="*/ 129 w 193"/>
                <a:gd name="T17" fmla="*/ 1207 h 1374"/>
                <a:gd name="T18" fmla="*/ 133 w 193"/>
                <a:gd name="T19" fmla="*/ 1180 h 1374"/>
                <a:gd name="T20" fmla="*/ 157 w 193"/>
                <a:gd name="T21" fmla="*/ 1151 h 1374"/>
                <a:gd name="T22" fmla="*/ 140 w 193"/>
                <a:gd name="T23" fmla="*/ 1112 h 1374"/>
                <a:gd name="T24" fmla="*/ 126 w 193"/>
                <a:gd name="T25" fmla="*/ 1093 h 1374"/>
                <a:gd name="T26" fmla="*/ 121 w 193"/>
                <a:gd name="T27" fmla="*/ 1053 h 1374"/>
                <a:gd name="T28" fmla="*/ 99 w 193"/>
                <a:gd name="T29" fmla="*/ 1035 h 1374"/>
                <a:gd name="T30" fmla="*/ 110 w 193"/>
                <a:gd name="T31" fmla="*/ 994 h 1374"/>
                <a:gd name="T32" fmla="*/ 74 w 193"/>
                <a:gd name="T33" fmla="*/ 971 h 1374"/>
                <a:gd name="T34" fmla="*/ 72 w 193"/>
                <a:gd name="T35" fmla="*/ 951 h 1374"/>
                <a:gd name="T36" fmla="*/ 116 w 193"/>
                <a:gd name="T37" fmla="*/ 927 h 1374"/>
                <a:gd name="T38" fmla="*/ 156 w 193"/>
                <a:gd name="T39" fmla="*/ 923 h 1374"/>
                <a:gd name="T40" fmla="*/ 169 w 193"/>
                <a:gd name="T41" fmla="*/ 908 h 1374"/>
                <a:gd name="T42" fmla="*/ 160 w 193"/>
                <a:gd name="T43" fmla="*/ 895 h 1374"/>
                <a:gd name="T44" fmla="*/ 126 w 193"/>
                <a:gd name="T45" fmla="*/ 886 h 1374"/>
                <a:gd name="T46" fmla="*/ 110 w 193"/>
                <a:gd name="T47" fmla="*/ 860 h 1374"/>
                <a:gd name="T48" fmla="*/ 63 w 193"/>
                <a:gd name="T49" fmla="*/ 857 h 1374"/>
                <a:gd name="T50" fmla="*/ 38 w 193"/>
                <a:gd name="T51" fmla="*/ 807 h 1374"/>
                <a:gd name="T52" fmla="*/ 12 w 193"/>
                <a:gd name="T53" fmla="*/ 809 h 1374"/>
                <a:gd name="T54" fmla="*/ 0 w 193"/>
                <a:gd name="T55" fmla="*/ 756 h 1374"/>
                <a:gd name="T56" fmla="*/ 43 w 193"/>
                <a:gd name="T57" fmla="*/ 719 h 1374"/>
                <a:gd name="T58" fmla="*/ 15 w 193"/>
                <a:gd name="T59" fmla="*/ 701 h 1374"/>
                <a:gd name="T60" fmla="*/ 27 w 193"/>
                <a:gd name="T61" fmla="*/ 680 h 1374"/>
                <a:gd name="T62" fmla="*/ 57 w 193"/>
                <a:gd name="T63" fmla="*/ 643 h 1374"/>
                <a:gd name="T64" fmla="*/ 96 w 193"/>
                <a:gd name="T65" fmla="*/ 634 h 1374"/>
                <a:gd name="T66" fmla="*/ 118 w 193"/>
                <a:gd name="T67" fmla="*/ 584 h 1374"/>
                <a:gd name="T68" fmla="*/ 136 w 193"/>
                <a:gd name="T69" fmla="*/ 562 h 1374"/>
                <a:gd name="T70" fmla="*/ 153 w 193"/>
                <a:gd name="T71" fmla="*/ 521 h 1374"/>
                <a:gd name="T72" fmla="*/ 145 w 193"/>
                <a:gd name="T73" fmla="*/ 501 h 1374"/>
                <a:gd name="T74" fmla="*/ 169 w 193"/>
                <a:gd name="T75" fmla="*/ 479 h 1374"/>
                <a:gd name="T76" fmla="*/ 175 w 193"/>
                <a:gd name="T77" fmla="*/ 405 h 1374"/>
                <a:gd name="T78" fmla="*/ 188 w 193"/>
                <a:gd name="T79" fmla="*/ 397 h 1374"/>
                <a:gd name="T80" fmla="*/ 193 w 193"/>
                <a:gd name="T81" fmla="*/ 377 h 1374"/>
                <a:gd name="T82" fmla="*/ 186 w 193"/>
                <a:gd name="T83" fmla="*/ 370 h 1374"/>
                <a:gd name="T84" fmla="*/ 157 w 193"/>
                <a:gd name="T85" fmla="*/ 360 h 1374"/>
                <a:gd name="T86" fmla="*/ 176 w 193"/>
                <a:gd name="T87" fmla="*/ 338 h 1374"/>
                <a:gd name="T88" fmla="*/ 177 w 193"/>
                <a:gd name="T89" fmla="*/ 284 h 1374"/>
                <a:gd name="T90" fmla="*/ 144 w 193"/>
                <a:gd name="T91" fmla="*/ 280 h 1374"/>
                <a:gd name="T92" fmla="*/ 131 w 193"/>
                <a:gd name="T93" fmla="*/ 282 h 1374"/>
                <a:gd name="T94" fmla="*/ 120 w 193"/>
                <a:gd name="T95" fmla="*/ 242 h 1374"/>
                <a:gd name="T96" fmla="*/ 125 w 193"/>
                <a:gd name="T97" fmla="*/ 214 h 1374"/>
                <a:gd name="T98" fmla="*/ 103 w 193"/>
                <a:gd name="T99" fmla="*/ 204 h 1374"/>
                <a:gd name="T100" fmla="*/ 90 w 193"/>
                <a:gd name="T101" fmla="*/ 205 h 1374"/>
                <a:gd name="T102" fmla="*/ 76 w 193"/>
                <a:gd name="T103" fmla="*/ 200 h 1374"/>
                <a:gd name="T104" fmla="*/ 94 w 193"/>
                <a:gd name="T105" fmla="*/ 184 h 1374"/>
                <a:gd name="T106" fmla="*/ 88 w 193"/>
                <a:gd name="T107" fmla="*/ 178 h 1374"/>
                <a:gd name="T108" fmla="*/ 98 w 193"/>
                <a:gd name="T109" fmla="*/ 156 h 1374"/>
                <a:gd name="T110" fmla="*/ 126 w 193"/>
                <a:gd name="T111" fmla="*/ 161 h 1374"/>
                <a:gd name="T112" fmla="*/ 150 w 193"/>
                <a:gd name="T113" fmla="*/ 126 h 1374"/>
                <a:gd name="T114" fmla="*/ 163 w 193"/>
                <a:gd name="T115" fmla="*/ 117 h 1374"/>
                <a:gd name="T116" fmla="*/ 167 w 193"/>
                <a:gd name="T117" fmla="*/ 97 h 1374"/>
                <a:gd name="T118" fmla="*/ 155 w 193"/>
                <a:gd name="T119" fmla="*/ 37 h 1374"/>
                <a:gd name="T120" fmla="*/ 118 w 193"/>
                <a:gd name="T121" fmla="*/ 0 h 1374"/>
                <a:gd name="T122" fmla="*/ 88 w 193"/>
                <a:gd name="T123" fmla="*/ 44 h 1374"/>
                <a:gd name="T124" fmla="*/ 74 w 193"/>
                <a:gd name="T125" fmla="*/ 38 h 1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93" h="1374">
                  <a:moveTo>
                    <a:pt x="64" y="1374"/>
                  </a:moveTo>
                  <a:lnTo>
                    <a:pt x="76" y="1353"/>
                  </a:lnTo>
                  <a:lnTo>
                    <a:pt x="109" y="1350"/>
                  </a:lnTo>
                  <a:lnTo>
                    <a:pt x="148" y="1333"/>
                  </a:lnTo>
                  <a:lnTo>
                    <a:pt x="145" y="1306"/>
                  </a:lnTo>
                  <a:lnTo>
                    <a:pt x="102" y="1283"/>
                  </a:lnTo>
                  <a:lnTo>
                    <a:pt x="99" y="1243"/>
                  </a:lnTo>
                  <a:lnTo>
                    <a:pt x="103" y="1223"/>
                  </a:lnTo>
                  <a:lnTo>
                    <a:pt x="129" y="1207"/>
                  </a:lnTo>
                  <a:lnTo>
                    <a:pt x="133" y="1180"/>
                  </a:lnTo>
                  <a:lnTo>
                    <a:pt x="157" y="1151"/>
                  </a:lnTo>
                  <a:lnTo>
                    <a:pt x="140" y="1112"/>
                  </a:lnTo>
                  <a:lnTo>
                    <a:pt x="126" y="1093"/>
                  </a:lnTo>
                  <a:lnTo>
                    <a:pt x="121" y="1053"/>
                  </a:lnTo>
                  <a:lnTo>
                    <a:pt x="99" y="1035"/>
                  </a:lnTo>
                  <a:lnTo>
                    <a:pt x="110" y="994"/>
                  </a:lnTo>
                  <a:lnTo>
                    <a:pt x="74" y="971"/>
                  </a:lnTo>
                  <a:lnTo>
                    <a:pt x="72" y="951"/>
                  </a:lnTo>
                  <a:lnTo>
                    <a:pt x="116" y="927"/>
                  </a:lnTo>
                  <a:lnTo>
                    <a:pt x="156" y="923"/>
                  </a:lnTo>
                  <a:lnTo>
                    <a:pt x="169" y="908"/>
                  </a:lnTo>
                  <a:lnTo>
                    <a:pt x="160" y="895"/>
                  </a:lnTo>
                  <a:lnTo>
                    <a:pt x="126" y="886"/>
                  </a:lnTo>
                  <a:lnTo>
                    <a:pt x="110" y="860"/>
                  </a:lnTo>
                  <a:lnTo>
                    <a:pt x="63" y="857"/>
                  </a:lnTo>
                  <a:lnTo>
                    <a:pt x="38" y="807"/>
                  </a:lnTo>
                  <a:lnTo>
                    <a:pt x="12" y="809"/>
                  </a:lnTo>
                  <a:lnTo>
                    <a:pt x="0" y="756"/>
                  </a:lnTo>
                  <a:lnTo>
                    <a:pt x="43" y="719"/>
                  </a:lnTo>
                  <a:lnTo>
                    <a:pt x="15" y="701"/>
                  </a:lnTo>
                  <a:lnTo>
                    <a:pt x="27" y="680"/>
                  </a:lnTo>
                  <a:lnTo>
                    <a:pt x="57" y="643"/>
                  </a:lnTo>
                  <a:lnTo>
                    <a:pt x="96" y="634"/>
                  </a:lnTo>
                  <a:lnTo>
                    <a:pt x="118" y="584"/>
                  </a:lnTo>
                  <a:lnTo>
                    <a:pt x="136" y="562"/>
                  </a:lnTo>
                  <a:lnTo>
                    <a:pt x="153" y="521"/>
                  </a:lnTo>
                  <a:lnTo>
                    <a:pt x="145" y="501"/>
                  </a:lnTo>
                  <a:lnTo>
                    <a:pt x="169" y="479"/>
                  </a:lnTo>
                  <a:lnTo>
                    <a:pt x="175" y="405"/>
                  </a:lnTo>
                  <a:lnTo>
                    <a:pt x="188" y="397"/>
                  </a:lnTo>
                  <a:lnTo>
                    <a:pt x="193" y="377"/>
                  </a:lnTo>
                  <a:lnTo>
                    <a:pt x="186" y="370"/>
                  </a:lnTo>
                  <a:lnTo>
                    <a:pt x="157" y="360"/>
                  </a:lnTo>
                  <a:lnTo>
                    <a:pt x="176" y="338"/>
                  </a:lnTo>
                  <a:lnTo>
                    <a:pt x="177" y="284"/>
                  </a:lnTo>
                  <a:lnTo>
                    <a:pt x="144" y="280"/>
                  </a:lnTo>
                  <a:lnTo>
                    <a:pt x="131" y="282"/>
                  </a:lnTo>
                  <a:lnTo>
                    <a:pt x="120" y="242"/>
                  </a:lnTo>
                  <a:lnTo>
                    <a:pt x="125" y="214"/>
                  </a:lnTo>
                  <a:lnTo>
                    <a:pt x="103" y="204"/>
                  </a:lnTo>
                  <a:lnTo>
                    <a:pt x="90" y="205"/>
                  </a:lnTo>
                  <a:lnTo>
                    <a:pt x="76" y="200"/>
                  </a:lnTo>
                  <a:lnTo>
                    <a:pt x="94" y="184"/>
                  </a:lnTo>
                  <a:lnTo>
                    <a:pt x="88" y="178"/>
                  </a:lnTo>
                  <a:lnTo>
                    <a:pt x="98" y="156"/>
                  </a:lnTo>
                  <a:lnTo>
                    <a:pt x="126" y="161"/>
                  </a:lnTo>
                  <a:lnTo>
                    <a:pt x="150" y="126"/>
                  </a:lnTo>
                  <a:lnTo>
                    <a:pt x="163" y="117"/>
                  </a:lnTo>
                  <a:lnTo>
                    <a:pt x="167" y="97"/>
                  </a:lnTo>
                  <a:lnTo>
                    <a:pt x="155" y="37"/>
                  </a:lnTo>
                  <a:lnTo>
                    <a:pt x="118" y="0"/>
                  </a:lnTo>
                  <a:lnTo>
                    <a:pt x="88" y="44"/>
                  </a:lnTo>
                  <a:lnTo>
                    <a:pt x="74" y="38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610">
              <a:extLst>
                <a:ext uri="{FF2B5EF4-FFF2-40B4-BE49-F238E27FC236}">
                  <a16:creationId xmlns:a16="http://schemas.microsoft.com/office/drawing/2014/main" id="{E2E2A97A-5F4F-A4CE-A83A-2114AAADD55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6" y="750"/>
              <a:ext cx="249" cy="638"/>
            </a:xfrm>
            <a:custGeom>
              <a:avLst/>
              <a:gdLst>
                <a:gd name="T0" fmla="*/ 42 w 745"/>
                <a:gd name="T1" fmla="*/ 1839 h 1915"/>
                <a:gd name="T2" fmla="*/ 40 w 745"/>
                <a:gd name="T3" fmla="*/ 1893 h 1915"/>
                <a:gd name="T4" fmla="*/ 96 w 745"/>
                <a:gd name="T5" fmla="*/ 1915 h 1915"/>
                <a:gd name="T6" fmla="*/ 167 w 745"/>
                <a:gd name="T7" fmla="*/ 1888 h 1915"/>
                <a:gd name="T8" fmla="*/ 201 w 745"/>
                <a:gd name="T9" fmla="*/ 1898 h 1915"/>
                <a:gd name="T10" fmla="*/ 257 w 745"/>
                <a:gd name="T11" fmla="*/ 1846 h 1915"/>
                <a:gd name="T12" fmla="*/ 235 w 745"/>
                <a:gd name="T13" fmla="*/ 1821 h 1915"/>
                <a:gd name="T14" fmla="*/ 294 w 745"/>
                <a:gd name="T15" fmla="*/ 1809 h 1915"/>
                <a:gd name="T16" fmla="*/ 291 w 745"/>
                <a:gd name="T17" fmla="*/ 1769 h 1915"/>
                <a:gd name="T18" fmla="*/ 327 w 745"/>
                <a:gd name="T19" fmla="*/ 1726 h 1915"/>
                <a:gd name="T20" fmla="*/ 351 w 745"/>
                <a:gd name="T21" fmla="*/ 1703 h 1915"/>
                <a:gd name="T22" fmla="*/ 334 w 745"/>
                <a:gd name="T23" fmla="*/ 1658 h 1915"/>
                <a:gd name="T24" fmla="*/ 286 w 745"/>
                <a:gd name="T25" fmla="*/ 1582 h 1915"/>
                <a:gd name="T26" fmla="*/ 309 w 745"/>
                <a:gd name="T27" fmla="*/ 1533 h 1915"/>
                <a:gd name="T28" fmla="*/ 312 w 745"/>
                <a:gd name="T29" fmla="*/ 1418 h 1915"/>
                <a:gd name="T30" fmla="*/ 325 w 745"/>
                <a:gd name="T31" fmla="*/ 1350 h 1915"/>
                <a:gd name="T32" fmla="*/ 351 w 745"/>
                <a:gd name="T33" fmla="*/ 1260 h 1915"/>
                <a:gd name="T34" fmla="*/ 303 w 745"/>
                <a:gd name="T35" fmla="*/ 1191 h 1915"/>
                <a:gd name="T36" fmla="*/ 309 w 745"/>
                <a:gd name="T37" fmla="*/ 1097 h 1915"/>
                <a:gd name="T38" fmla="*/ 374 w 745"/>
                <a:gd name="T39" fmla="*/ 937 h 1915"/>
                <a:gd name="T40" fmla="*/ 389 w 745"/>
                <a:gd name="T41" fmla="*/ 874 h 1915"/>
                <a:gd name="T42" fmla="*/ 406 w 745"/>
                <a:gd name="T43" fmla="*/ 772 h 1915"/>
                <a:gd name="T44" fmla="*/ 429 w 745"/>
                <a:gd name="T45" fmla="*/ 662 h 1915"/>
                <a:gd name="T46" fmla="*/ 445 w 745"/>
                <a:gd name="T47" fmla="*/ 548 h 1915"/>
                <a:gd name="T48" fmla="*/ 504 w 745"/>
                <a:gd name="T49" fmla="*/ 455 h 1915"/>
                <a:gd name="T50" fmla="*/ 561 w 745"/>
                <a:gd name="T51" fmla="*/ 342 h 1915"/>
                <a:gd name="T52" fmla="*/ 604 w 745"/>
                <a:gd name="T53" fmla="*/ 304 h 1915"/>
                <a:gd name="T54" fmla="*/ 653 w 745"/>
                <a:gd name="T55" fmla="*/ 266 h 1915"/>
                <a:gd name="T56" fmla="*/ 745 w 745"/>
                <a:gd name="T57" fmla="*/ 90 h 1915"/>
                <a:gd name="T58" fmla="*/ 614 w 745"/>
                <a:gd name="T59" fmla="*/ 62 h 1915"/>
                <a:gd name="T60" fmla="*/ 545 w 745"/>
                <a:gd name="T61" fmla="*/ 28 h 1915"/>
                <a:gd name="T62" fmla="*/ 496 w 745"/>
                <a:gd name="T63" fmla="*/ 12 h 1915"/>
                <a:gd name="T64" fmla="*/ 457 w 745"/>
                <a:gd name="T65" fmla="*/ 30 h 1915"/>
                <a:gd name="T66" fmla="*/ 376 w 745"/>
                <a:gd name="T67" fmla="*/ 24 h 1915"/>
                <a:gd name="T68" fmla="*/ 316 w 745"/>
                <a:gd name="T69" fmla="*/ 23 h 19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45" h="1915">
                  <a:moveTo>
                    <a:pt x="0" y="1823"/>
                  </a:moveTo>
                  <a:lnTo>
                    <a:pt x="42" y="1839"/>
                  </a:lnTo>
                  <a:lnTo>
                    <a:pt x="40" y="1886"/>
                  </a:lnTo>
                  <a:lnTo>
                    <a:pt x="40" y="1893"/>
                  </a:lnTo>
                  <a:lnTo>
                    <a:pt x="81" y="1896"/>
                  </a:lnTo>
                  <a:lnTo>
                    <a:pt x="96" y="1915"/>
                  </a:lnTo>
                  <a:lnTo>
                    <a:pt x="160" y="1888"/>
                  </a:lnTo>
                  <a:lnTo>
                    <a:pt x="167" y="1888"/>
                  </a:lnTo>
                  <a:lnTo>
                    <a:pt x="175" y="1894"/>
                  </a:lnTo>
                  <a:lnTo>
                    <a:pt x="201" y="1898"/>
                  </a:lnTo>
                  <a:lnTo>
                    <a:pt x="233" y="1875"/>
                  </a:lnTo>
                  <a:lnTo>
                    <a:pt x="257" y="1846"/>
                  </a:lnTo>
                  <a:lnTo>
                    <a:pt x="236" y="1835"/>
                  </a:lnTo>
                  <a:lnTo>
                    <a:pt x="235" y="1821"/>
                  </a:lnTo>
                  <a:lnTo>
                    <a:pt x="270" y="1838"/>
                  </a:lnTo>
                  <a:lnTo>
                    <a:pt x="294" y="1809"/>
                  </a:lnTo>
                  <a:lnTo>
                    <a:pt x="304" y="1781"/>
                  </a:lnTo>
                  <a:lnTo>
                    <a:pt x="291" y="1769"/>
                  </a:lnTo>
                  <a:lnTo>
                    <a:pt x="328" y="1739"/>
                  </a:lnTo>
                  <a:lnTo>
                    <a:pt x="327" y="1726"/>
                  </a:lnTo>
                  <a:lnTo>
                    <a:pt x="347" y="1724"/>
                  </a:lnTo>
                  <a:lnTo>
                    <a:pt x="351" y="1703"/>
                  </a:lnTo>
                  <a:lnTo>
                    <a:pt x="350" y="1690"/>
                  </a:lnTo>
                  <a:lnTo>
                    <a:pt x="334" y="1658"/>
                  </a:lnTo>
                  <a:lnTo>
                    <a:pt x="290" y="1622"/>
                  </a:lnTo>
                  <a:lnTo>
                    <a:pt x="286" y="1582"/>
                  </a:lnTo>
                  <a:lnTo>
                    <a:pt x="303" y="1553"/>
                  </a:lnTo>
                  <a:lnTo>
                    <a:pt x="309" y="1533"/>
                  </a:lnTo>
                  <a:lnTo>
                    <a:pt x="291" y="1488"/>
                  </a:lnTo>
                  <a:lnTo>
                    <a:pt x="312" y="1418"/>
                  </a:lnTo>
                  <a:lnTo>
                    <a:pt x="308" y="1378"/>
                  </a:lnTo>
                  <a:lnTo>
                    <a:pt x="325" y="1350"/>
                  </a:lnTo>
                  <a:lnTo>
                    <a:pt x="321" y="1310"/>
                  </a:lnTo>
                  <a:lnTo>
                    <a:pt x="351" y="1260"/>
                  </a:lnTo>
                  <a:lnTo>
                    <a:pt x="341" y="1235"/>
                  </a:lnTo>
                  <a:lnTo>
                    <a:pt x="303" y="1191"/>
                  </a:lnTo>
                  <a:lnTo>
                    <a:pt x="309" y="1103"/>
                  </a:lnTo>
                  <a:lnTo>
                    <a:pt x="309" y="1097"/>
                  </a:lnTo>
                  <a:lnTo>
                    <a:pt x="348" y="1019"/>
                  </a:lnTo>
                  <a:lnTo>
                    <a:pt x="374" y="937"/>
                  </a:lnTo>
                  <a:lnTo>
                    <a:pt x="377" y="895"/>
                  </a:lnTo>
                  <a:lnTo>
                    <a:pt x="389" y="874"/>
                  </a:lnTo>
                  <a:lnTo>
                    <a:pt x="419" y="845"/>
                  </a:lnTo>
                  <a:lnTo>
                    <a:pt x="406" y="772"/>
                  </a:lnTo>
                  <a:lnTo>
                    <a:pt x="426" y="704"/>
                  </a:lnTo>
                  <a:lnTo>
                    <a:pt x="429" y="662"/>
                  </a:lnTo>
                  <a:lnTo>
                    <a:pt x="453" y="634"/>
                  </a:lnTo>
                  <a:lnTo>
                    <a:pt x="445" y="548"/>
                  </a:lnTo>
                  <a:lnTo>
                    <a:pt x="473" y="484"/>
                  </a:lnTo>
                  <a:lnTo>
                    <a:pt x="504" y="455"/>
                  </a:lnTo>
                  <a:lnTo>
                    <a:pt x="557" y="389"/>
                  </a:lnTo>
                  <a:lnTo>
                    <a:pt x="561" y="342"/>
                  </a:lnTo>
                  <a:lnTo>
                    <a:pt x="593" y="339"/>
                  </a:lnTo>
                  <a:lnTo>
                    <a:pt x="604" y="304"/>
                  </a:lnTo>
                  <a:lnTo>
                    <a:pt x="637" y="295"/>
                  </a:lnTo>
                  <a:lnTo>
                    <a:pt x="653" y="266"/>
                  </a:lnTo>
                  <a:lnTo>
                    <a:pt x="712" y="107"/>
                  </a:lnTo>
                  <a:lnTo>
                    <a:pt x="745" y="90"/>
                  </a:lnTo>
                  <a:lnTo>
                    <a:pt x="643" y="73"/>
                  </a:lnTo>
                  <a:lnTo>
                    <a:pt x="614" y="62"/>
                  </a:lnTo>
                  <a:lnTo>
                    <a:pt x="600" y="44"/>
                  </a:lnTo>
                  <a:lnTo>
                    <a:pt x="545" y="28"/>
                  </a:lnTo>
                  <a:lnTo>
                    <a:pt x="515" y="4"/>
                  </a:lnTo>
                  <a:lnTo>
                    <a:pt x="496" y="12"/>
                  </a:lnTo>
                  <a:lnTo>
                    <a:pt x="476" y="14"/>
                  </a:lnTo>
                  <a:lnTo>
                    <a:pt x="457" y="30"/>
                  </a:lnTo>
                  <a:lnTo>
                    <a:pt x="408" y="0"/>
                  </a:lnTo>
                  <a:lnTo>
                    <a:pt x="376" y="24"/>
                  </a:lnTo>
                  <a:lnTo>
                    <a:pt x="335" y="14"/>
                  </a:lnTo>
                  <a:lnTo>
                    <a:pt x="316" y="23"/>
                  </a:lnTo>
                  <a:lnTo>
                    <a:pt x="289" y="18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611">
              <a:extLst>
                <a:ext uri="{FF2B5EF4-FFF2-40B4-BE49-F238E27FC236}">
                  <a16:creationId xmlns:a16="http://schemas.microsoft.com/office/drawing/2014/main" id="{70A5AAE3-753B-5F34-2E88-B7676B7015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6" y="755"/>
              <a:ext cx="177" cy="485"/>
            </a:xfrm>
            <a:custGeom>
              <a:avLst/>
              <a:gdLst>
                <a:gd name="T0" fmla="*/ 485 w 530"/>
                <a:gd name="T1" fmla="*/ 107 h 1454"/>
                <a:gd name="T2" fmla="*/ 393 w 530"/>
                <a:gd name="T3" fmla="*/ 116 h 1454"/>
                <a:gd name="T4" fmla="*/ 258 w 530"/>
                <a:gd name="T5" fmla="*/ 108 h 1454"/>
                <a:gd name="T6" fmla="*/ 182 w 530"/>
                <a:gd name="T7" fmla="*/ 81 h 1454"/>
                <a:gd name="T8" fmla="*/ 129 w 530"/>
                <a:gd name="T9" fmla="*/ 27 h 1454"/>
                <a:gd name="T10" fmla="*/ 113 w 530"/>
                <a:gd name="T11" fmla="*/ 0 h 1454"/>
                <a:gd name="T12" fmla="*/ 72 w 530"/>
                <a:gd name="T13" fmla="*/ 132 h 1454"/>
                <a:gd name="T14" fmla="*/ 29 w 530"/>
                <a:gd name="T15" fmla="*/ 170 h 1454"/>
                <a:gd name="T16" fmla="*/ 26 w 530"/>
                <a:gd name="T17" fmla="*/ 210 h 1454"/>
                <a:gd name="T18" fmla="*/ 98 w 530"/>
                <a:gd name="T19" fmla="*/ 270 h 1454"/>
                <a:gd name="T20" fmla="*/ 122 w 530"/>
                <a:gd name="T21" fmla="*/ 308 h 1454"/>
                <a:gd name="T22" fmla="*/ 155 w 530"/>
                <a:gd name="T23" fmla="*/ 312 h 1454"/>
                <a:gd name="T24" fmla="*/ 191 w 530"/>
                <a:gd name="T25" fmla="*/ 262 h 1454"/>
                <a:gd name="T26" fmla="*/ 293 w 530"/>
                <a:gd name="T27" fmla="*/ 353 h 1454"/>
                <a:gd name="T28" fmla="*/ 267 w 530"/>
                <a:gd name="T29" fmla="*/ 429 h 1454"/>
                <a:gd name="T30" fmla="*/ 271 w 530"/>
                <a:gd name="T31" fmla="*/ 469 h 1454"/>
                <a:gd name="T32" fmla="*/ 281 w 530"/>
                <a:gd name="T33" fmla="*/ 502 h 1454"/>
                <a:gd name="T34" fmla="*/ 242 w 530"/>
                <a:gd name="T35" fmla="*/ 593 h 1454"/>
                <a:gd name="T36" fmla="*/ 206 w 530"/>
                <a:gd name="T37" fmla="*/ 630 h 1454"/>
                <a:gd name="T38" fmla="*/ 132 w 530"/>
                <a:gd name="T39" fmla="*/ 636 h 1454"/>
                <a:gd name="T40" fmla="*/ 167 w 530"/>
                <a:gd name="T41" fmla="*/ 646 h 1454"/>
                <a:gd name="T42" fmla="*/ 165 w 530"/>
                <a:gd name="T43" fmla="*/ 694 h 1454"/>
                <a:gd name="T44" fmla="*/ 161 w 530"/>
                <a:gd name="T45" fmla="*/ 801 h 1454"/>
                <a:gd name="T46" fmla="*/ 186 w 530"/>
                <a:gd name="T47" fmla="*/ 853 h 1454"/>
                <a:gd name="T48" fmla="*/ 242 w 530"/>
                <a:gd name="T49" fmla="*/ 874 h 1454"/>
                <a:gd name="T50" fmla="*/ 186 w 530"/>
                <a:gd name="T51" fmla="*/ 993 h 1454"/>
                <a:gd name="T52" fmla="*/ 162 w 530"/>
                <a:gd name="T53" fmla="*/ 1029 h 1454"/>
                <a:gd name="T54" fmla="*/ 162 w 530"/>
                <a:gd name="T55" fmla="*/ 1097 h 1454"/>
                <a:gd name="T56" fmla="*/ 122 w 530"/>
                <a:gd name="T57" fmla="*/ 1167 h 1454"/>
                <a:gd name="T58" fmla="*/ 69 w 530"/>
                <a:gd name="T59" fmla="*/ 1253 h 1454"/>
                <a:gd name="T60" fmla="*/ 51 w 530"/>
                <a:gd name="T61" fmla="*/ 1355 h 1454"/>
                <a:gd name="T62" fmla="*/ 57 w 530"/>
                <a:gd name="T63" fmla="*/ 1415 h 1454"/>
                <a:gd name="T64" fmla="*/ 0 w 530"/>
                <a:gd name="T65" fmla="*/ 1454 h 1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30" h="1454">
                  <a:moveTo>
                    <a:pt x="530" y="2"/>
                  </a:moveTo>
                  <a:lnTo>
                    <a:pt x="485" y="107"/>
                  </a:lnTo>
                  <a:lnTo>
                    <a:pt x="462" y="143"/>
                  </a:lnTo>
                  <a:lnTo>
                    <a:pt x="393" y="116"/>
                  </a:lnTo>
                  <a:lnTo>
                    <a:pt x="294" y="138"/>
                  </a:lnTo>
                  <a:lnTo>
                    <a:pt x="258" y="108"/>
                  </a:lnTo>
                  <a:lnTo>
                    <a:pt x="210" y="99"/>
                  </a:lnTo>
                  <a:lnTo>
                    <a:pt x="182" y="81"/>
                  </a:lnTo>
                  <a:lnTo>
                    <a:pt x="148" y="78"/>
                  </a:lnTo>
                  <a:lnTo>
                    <a:pt x="129" y="27"/>
                  </a:lnTo>
                  <a:lnTo>
                    <a:pt x="128" y="7"/>
                  </a:lnTo>
                  <a:lnTo>
                    <a:pt x="113" y="0"/>
                  </a:lnTo>
                  <a:lnTo>
                    <a:pt x="100" y="9"/>
                  </a:lnTo>
                  <a:lnTo>
                    <a:pt x="72" y="132"/>
                  </a:lnTo>
                  <a:lnTo>
                    <a:pt x="46" y="142"/>
                  </a:lnTo>
                  <a:lnTo>
                    <a:pt x="29" y="170"/>
                  </a:lnTo>
                  <a:lnTo>
                    <a:pt x="16" y="177"/>
                  </a:lnTo>
                  <a:lnTo>
                    <a:pt x="26" y="210"/>
                  </a:lnTo>
                  <a:lnTo>
                    <a:pt x="116" y="249"/>
                  </a:lnTo>
                  <a:lnTo>
                    <a:pt x="98" y="270"/>
                  </a:lnTo>
                  <a:lnTo>
                    <a:pt x="100" y="298"/>
                  </a:lnTo>
                  <a:lnTo>
                    <a:pt x="122" y="308"/>
                  </a:lnTo>
                  <a:lnTo>
                    <a:pt x="117" y="329"/>
                  </a:lnTo>
                  <a:lnTo>
                    <a:pt x="155" y="312"/>
                  </a:lnTo>
                  <a:lnTo>
                    <a:pt x="172" y="270"/>
                  </a:lnTo>
                  <a:lnTo>
                    <a:pt x="191" y="262"/>
                  </a:lnTo>
                  <a:lnTo>
                    <a:pt x="277" y="314"/>
                  </a:lnTo>
                  <a:lnTo>
                    <a:pt x="293" y="353"/>
                  </a:lnTo>
                  <a:lnTo>
                    <a:pt x="266" y="416"/>
                  </a:lnTo>
                  <a:lnTo>
                    <a:pt x="267" y="429"/>
                  </a:lnTo>
                  <a:lnTo>
                    <a:pt x="254" y="437"/>
                  </a:lnTo>
                  <a:lnTo>
                    <a:pt x="271" y="469"/>
                  </a:lnTo>
                  <a:lnTo>
                    <a:pt x="291" y="474"/>
                  </a:lnTo>
                  <a:lnTo>
                    <a:pt x="281" y="502"/>
                  </a:lnTo>
                  <a:lnTo>
                    <a:pt x="272" y="549"/>
                  </a:lnTo>
                  <a:lnTo>
                    <a:pt x="242" y="593"/>
                  </a:lnTo>
                  <a:lnTo>
                    <a:pt x="223" y="601"/>
                  </a:lnTo>
                  <a:lnTo>
                    <a:pt x="206" y="630"/>
                  </a:lnTo>
                  <a:lnTo>
                    <a:pt x="137" y="622"/>
                  </a:lnTo>
                  <a:lnTo>
                    <a:pt x="132" y="636"/>
                  </a:lnTo>
                  <a:lnTo>
                    <a:pt x="133" y="643"/>
                  </a:lnTo>
                  <a:lnTo>
                    <a:pt x="167" y="646"/>
                  </a:lnTo>
                  <a:lnTo>
                    <a:pt x="155" y="668"/>
                  </a:lnTo>
                  <a:lnTo>
                    <a:pt x="165" y="694"/>
                  </a:lnTo>
                  <a:lnTo>
                    <a:pt x="151" y="769"/>
                  </a:lnTo>
                  <a:lnTo>
                    <a:pt x="161" y="801"/>
                  </a:lnTo>
                  <a:lnTo>
                    <a:pt x="156" y="829"/>
                  </a:lnTo>
                  <a:lnTo>
                    <a:pt x="186" y="853"/>
                  </a:lnTo>
                  <a:lnTo>
                    <a:pt x="226" y="849"/>
                  </a:lnTo>
                  <a:lnTo>
                    <a:pt x="242" y="874"/>
                  </a:lnTo>
                  <a:lnTo>
                    <a:pt x="195" y="952"/>
                  </a:lnTo>
                  <a:lnTo>
                    <a:pt x="186" y="993"/>
                  </a:lnTo>
                  <a:lnTo>
                    <a:pt x="168" y="1022"/>
                  </a:lnTo>
                  <a:lnTo>
                    <a:pt x="162" y="1029"/>
                  </a:lnTo>
                  <a:lnTo>
                    <a:pt x="147" y="1078"/>
                  </a:lnTo>
                  <a:lnTo>
                    <a:pt x="162" y="1097"/>
                  </a:lnTo>
                  <a:lnTo>
                    <a:pt x="164" y="1117"/>
                  </a:lnTo>
                  <a:lnTo>
                    <a:pt x="122" y="1167"/>
                  </a:lnTo>
                  <a:lnTo>
                    <a:pt x="112" y="1215"/>
                  </a:lnTo>
                  <a:lnTo>
                    <a:pt x="69" y="1253"/>
                  </a:lnTo>
                  <a:lnTo>
                    <a:pt x="54" y="1307"/>
                  </a:lnTo>
                  <a:lnTo>
                    <a:pt x="51" y="1355"/>
                  </a:lnTo>
                  <a:lnTo>
                    <a:pt x="40" y="1376"/>
                  </a:lnTo>
                  <a:lnTo>
                    <a:pt x="57" y="1415"/>
                  </a:lnTo>
                  <a:lnTo>
                    <a:pt x="32" y="1437"/>
                  </a:lnTo>
                  <a:lnTo>
                    <a:pt x="0" y="1454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612">
              <a:extLst>
                <a:ext uri="{FF2B5EF4-FFF2-40B4-BE49-F238E27FC236}">
                  <a16:creationId xmlns:a16="http://schemas.microsoft.com/office/drawing/2014/main" id="{FAD3AF6A-19DE-4391-1AC2-671B46B3BF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6" y="1240"/>
              <a:ext cx="82" cy="118"/>
            </a:xfrm>
            <a:custGeom>
              <a:avLst/>
              <a:gdLst>
                <a:gd name="T0" fmla="*/ 0 w 245"/>
                <a:gd name="T1" fmla="*/ 0 h 353"/>
                <a:gd name="T2" fmla="*/ 2 w 245"/>
                <a:gd name="T3" fmla="*/ 20 h 353"/>
                <a:gd name="T4" fmla="*/ 18 w 245"/>
                <a:gd name="T5" fmla="*/ 45 h 353"/>
                <a:gd name="T6" fmla="*/ 73 w 245"/>
                <a:gd name="T7" fmla="*/ 60 h 353"/>
                <a:gd name="T8" fmla="*/ 136 w 245"/>
                <a:gd name="T9" fmla="*/ 87 h 353"/>
                <a:gd name="T10" fmla="*/ 151 w 245"/>
                <a:gd name="T11" fmla="*/ 106 h 353"/>
                <a:gd name="T12" fmla="*/ 147 w 245"/>
                <a:gd name="T13" fmla="*/ 134 h 353"/>
                <a:gd name="T14" fmla="*/ 162 w 245"/>
                <a:gd name="T15" fmla="*/ 153 h 353"/>
                <a:gd name="T16" fmla="*/ 158 w 245"/>
                <a:gd name="T17" fmla="*/ 186 h 353"/>
                <a:gd name="T18" fmla="*/ 146 w 245"/>
                <a:gd name="T19" fmla="*/ 194 h 353"/>
                <a:gd name="T20" fmla="*/ 135 w 245"/>
                <a:gd name="T21" fmla="*/ 222 h 353"/>
                <a:gd name="T22" fmla="*/ 136 w 245"/>
                <a:gd name="T23" fmla="*/ 242 h 353"/>
                <a:gd name="T24" fmla="*/ 151 w 245"/>
                <a:gd name="T25" fmla="*/ 254 h 353"/>
                <a:gd name="T26" fmla="*/ 177 w 245"/>
                <a:gd name="T27" fmla="*/ 244 h 353"/>
                <a:gd name="T28" fmla="*/ 199 w 245"/>
                <a:gd name="T29" fmla="*/ 256 h 353"/>
                <a:gd name="T30" fmla="*/ 223 w 245"/>
                <a:gd name="T31" fmla="*/ 301 h 353"/>
                <a:gd name="T32" fmla="*/ 245 w 245"/>
                <a:gd name="T33" fmla="*/ 326 h 353"/>
                <a:gd name="T34" fmla="*/ 241 w 245"/>
                <a:gd name="T35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5" h="353">
                  <a:moveTo>
                    <a:pt x="0" y="0"/>
                  </a:moveTo>
                  <a:lnTo>
                    <a:pt x="2" y="20"/>
                  </a:lnTo>
                  <a:lnTo>
                    <a:pt x="18" y="45"/>
                  </a:lnTo>
                  <a:lnTo>
                    <a:pt x="73" y="60"/>
                  </a:lnTo>
                  <a:lnTo>
                    <a:pt x="136" y="87"/>
                  </a:lnTo>
                  <a:lnTo>
                    <a:pt x="151" y="106"/>
                  </a:lnTo>
                  <a:lnTo>
                    <a:pt x="147" y="134"/>
                  </a:lnTo>
                  <a:lnTo>
                    <a:pt x="162" y="153"/>
                  </a:lnTo>
                  <a:lnTo>
                    <a:pt x="158" y="186"/>
                  </a:lnTo>
                  <a:lnTo>
                    <a:pt x="146" y="194"/>
                  </a:lnTo>
                  <a:lnTo>
                    <a:pt x="135" y="222"/>
                  </a:lnTo>
                  <a:lnTo>
                    <a:pt x="136" y="242"/>
                  </a:lnTo>
                  <a:lnTo>
                    <a:pt x="151" y="254"/>
                  </a:lnTo>
                  <a:lnTo>
                    <a:pt x="177" y="244"/>
                  </a:lnTo>
                  <a:lnTo>
                    <a:pt x="199" y="256"/>
                  </a:lnTo>
                  <a:lnTo>
                    <a:pt x="223" y="301"/>
                  </a:lnTo>
                  <a:lnTo>
                    <a:pt x="245" y="326"/>
                  </a:lnTo>
                  <a:lnTo>
                    <a:pt x="241" y="353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613">
              <a:extLst>
                <a:ext uri="{FF2B5EF4-FFF2-40B4-BE49-F238E27FC236}">
                  <a16:creationId xmlns:a16="http://schemas.microsoft.com/office/drawing/2014/main" id="{7EB2ED38-3439-17D0-6B2C-49249863D0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4" y="1358"/>
              <a:ext cx="262" cy="431"/>
            </a:xfrm>
            <a:custGeom>
              <a:avLst/>
              <a:gdLst>
                <a:gd name="T0" fmla="*/ 0 w 786"/>
                <a:gd name="T1" fmla="*/ 1293 h 1293"/>
                <a:gd name="T2" fmla="*/ 18 w 786"/>
                <a:gd name="T3" fmla="*/ 1265 h 1293"/>
                <a:gd name="T4" fmla="*/ 15 w 786"/>
                <a:gd name="T5" fmla="*/ 1232 h 1293"/>
                <a:gd name="T6" fmla="*/ 68 w 786"/>
                <a:gd name="T7" fmla="*/ 1153 h 1293"/>
                <a:gd name="T8" fmla="*/ 58 w 786"/>
                <a:gd name="T9" fmla="*/ 1127 h 1293"/>
                <a:gd name="T10" fmla="*/ 37 w 786"/>
                <a:gd name="T11" fmla="*/ 1109 h 1293"/>
                <a:gd name="T12" fmla="*/ 42 w 786"/>
                <a:gd name="T13" fmla="*/ 1095 h 1293"/>
                <a:gd name="T14" fmla="*/ 165 w 786"/>
                <a:gd name="T15" fmla="*/ 970 h 1293"/>
                <a:gd name="T16" fmla="*/ 215 w 786"/>
                <a:gd name="T17" fmla="*/ 938 h 1293"/>
                <a:gd name="T18" fmla="*/ 290 w 786"/>
                <a:gd name="T19" fmla="*/ 871 h 1293"/>
                <a:gd name="T20" fmla="*/ 294 w 786"/>
                <a:gd name="T21" fmla="*/ 851 h 1293"/>
                <a:gd name="T22" fmla="*/ 279 w 786"/>
                <a:gd name="T23" fmla="*/ 825 h 1293"/>
                <a:gd name="T24" fmla="*/ 294 w 786"/>
                <a:gd name="T25" fmla="*/ 777 h 1293"/>
                <a:gd name="T26" fmla="*/ 298 w 786"/>
                <a:gd name="T27" fmla="*/ 736 h 1293"/>
                <a:gd name="T28" fmla="*/ 273 w 786"/>
                <a:gd name="T29" fmla="*/ 691 h 1293"/>
                <a:gd name="T30" fmla="*/ 315 w 786"/>
                <a:gd name="T31" fmla="*/ 641 h 1293"/>
                <a:gd name="T32" fmla="*/ 329 w 786"/>
                <a:gd name="T33" fmla="*/ 640 h 1293"/>
                <a:gd name="T34" fmla="*/ 426 w 786"/>
                <a:gd name="T35" fmla="*/ 604 h 1293"/>
                <a:gd name="T36" fmla="*/ 443 w 786"/>
                <a:gd name="T37" fmla="*/ 568 h 1293"/>
                <a:gd name="T38" fmla="*/ 487 w 786"/>
                <a:gd name="T39" fmla="*/ 544 h 1293"/>
                <a:gd name="T40" fmla="*/ 473 w 786"/>
                <a:gd name="T41" fmla="*/ 525 h 1293"/>
                <a:gd name="T42" fmla="*/ 484 w 786"/>
                <a:gd name="T43" fmla="*/ 504 h 1293"/>
                <a:gd name="T44" fmla="*/ 503 w 786"/>
                <a:gd name="T45" fmla="*/ 489 h 1293"/>
                <a:gd name="T46" fmla="*/ 507 w 786"/>
                <a:gd name="T47" fmla="*/ 468 h 1293"/>
                <a:gd name="T48" fmla="*/ 552 w 786"/>
                <a:gd name="T49" fmla="*/ 444 h 1293"/>
                <a:gd name="T50" fmla="*/ 595 w 786"/>
                <a:gd name="T51" fmla="*/ 399 h 1293"/>
                <a:gd name="T52" fmla="*/ 588 w 786"/>
                <a:gd name="T53" fmla="*/ 394 h 1293"/>
                <a:gd name="T54" fmla="*/ 661 w 786"/>
                <a:gd name="T55" fmla="*/ 313 h 1293"/>
                <a:gd name="T56" fmla="*/ 656 w 786"/>
                <a:gd name="T57" fmla="*/ 260 h 1293"/>
                <a:gd name="T58" fmla="*/ 695 w 786"/>
                <a:gd name="T59" fmla="*/ 243 h 1293"/>
                <a:gd name="T60" fmla="*/ 706 w 786"/>
                <a:gd name="T61" fmla="*/ 215 h 1293"/>
                <a:gd name="T62" fmla="*/ 725 w 786"/>
                <a:gd name="T63" fmla="*/ 207 h 1293"/>
                <a:gd name="T64" fmla="*/ 737 w 786"/>
                <a:gd name="T65" fmla="*/ 192 h 1293"/>
                <a:gd name="T66" fmla="*/ 729 w 786"/>
                <a:gd name="T67" fmla="*/ 173 h 1293"/>
                <a:gd name="T68" fmla="*/ 707 w 786"/>
                <a:gd name="T69" fmla="*/ 161 h 1293"/>
                <a:gd name="T70" fmla="*/ 602 w 786"/>
                <a:gd name="T71" fmla="*/ 184 h 1293"/>
                <a:gd name="T72" fmla="*/ 606 w 786"/>
                <a:gd name="T73" fmla="*/ 157 h 1293"/>
                <a:gd name="T74" fmla="*/ 618 w 786"/>
                <a:gd name="T75" fmla="*/ 143 h 1293"/>
                <a:gd name="T76" fmla="*/ 623 w 786"/>
                <a:gd name="T77" fmla="*/ 129 h 1293"/>
                <a:gd name="T78" fmla="*/ 643 w 786"/>
                <a:gd name="T79" fmla="*/ 120 h 1293"/>
                <a:gd name="T80" fmla="*/ 640 w 786"/>
                <a:gd name="T81" fmla="*/ 94 h 1293"/>
                <a:gd name="T82" fmla="*/ 684 w 786"/>
                <a:gd name="T83" fmla="*/ 63 h 1293"/>
                <a:gd name="T84" fmla="*/ 674 w 786"/>
                <a:gd name="T85" fmla="*/ 17 h 1293"/>
                <a:gd name="T86" fmla="*/ 699 w 786"/>
                <a:gd name="T87" fmla="*/ 8 h 1293"/>
                <a:gd name="T88" fmla="*/ 748 w 786"/>
                <a:gd name="T89" fmla="*/ 23 h 1293"/>
                <a:gd name="T90" fmla="*/ 786 w 786"/>
                <a:gd name="T91" fmla="*/ 0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86" h="1293">
                  <a:moveTo>
                    <a:pt x="0" y="1293"/>
                  </a:moveTo>
                  <a:lnTo>
                    <a:pt x="18" y="1265"/>
                  </a:lnTo>
                  <a:lnTo>
                    <a:pt x="15" y="1232"/>
                  </a:lnTo>
                  <a:lnTo>
                    <a:pt x="68" y="1153"/>
                  </a:lnTo>
                  <a:lnTo>
                    <a:pt x="58" y="1127"/>
                  </a:lnTo>
                  <a:lnTo>
                    <a:pt x="37" y="1109"/>
                  </a:lnTo>
                  <a:lnTo>
                    <a:pt x="42" y="1095"/>
                  </a:lnTo>
                  <a:lnTo>
                    <a:pt x="165" y="970"/>
                  </a:lnTo>
                  <a:lnTo>
                    <a:pt x="215" y="938"/>
                  </a:lnTo>
                  <a:lnTo>
                    <a:pt x="290" y="871"/>
                  </a:lnTo>
                  <a:lnTo>
                    <a:pt x="294" y="851"/>
                  </a:lnTo>
                  <a:lnTo>
                    <a:pt x="279" y="825"/>
                  </a:lnTo>
                  <a:lnTo>
                    <a:pt x="294" y="777"/>
                  </a:lnTo>
                  <a:lnTo>
                    <a:pt x="298" y="736"/>
                  </a:lnTo>
                  <a:lnTo>
                    <a:pt x="273" y="691"/>
                  </a:lnTo>
                  <a:lnTo>
                    <a:pt x="315" y="641"/>
                  </a:lnTo>
                  <a:lnTo>
                    <a:pt x="329" y="640"/>
                  </a:lnTo>
                  <a:lnTo>
                    <a:pt x="426" y="604"/>
                  </a:lnTo>
                  <a:lnTo>
                    <a:pt x="443" y="568"/>
                  </a:lnTo>
                  <a:lnTo>
                    <a:pt x="487" y="544"/>
                  </a:lnTo>
                  <a:lnTo>
                    <a:pt x="473" y="525"/>
                  </a:lnTo>
                  <a:lnTo>
                    <a:pt x="484" y="504"/>
                  </a:lnTo>
                  <a:lnTo>
                    <a:pt x="503" y="489"/>
                  </a:lnTo>
                  <a:lnTo>
                    <a:pt x="507" y="468"/>
                  </a:lnTo>
                  <a:lnTo>
                    <a:pt x="552" y="444"/>
                  </a:lnTo>
                  <a:lnTo>
                    <a:pt x="595" y="399"/>
                  </a:lnTo>
                  <a:lnTo>
                    <a:pt x="588" y="394"/>
                  </a:lnTo>
                  <a:lnTo>
                    <a:pt x="661" y="313"/>
                  </a:lnTo>
                  <a:lnTo>
                    <a:pt x="656" y="260"/>
                  </a:lnTo>
                  <a:lnTo>
                    <a:pt x="695" y="243"/>
                  </a:lnTo>
                  <a:lnTo>
                    <a:pt x="706" y="215"/>
                  </a:lnTo>
                  <a:lnTo>
                    <a:pt x="725" y="207"/>
                  </a:lnTo>
                  <a:lnTo>
                    <a:pt x="737" y="192"/>
                  </a:lnTo>
                  <a:lnTo>
                    <a:pt x="729" y="173"/>
                  </a:lnTo>
                  <a:lnTo>
                    <a:pt x="707" y="161"/>
                  </a:lnTo>
                  <a:lnTo>
                    <a:pt x="602" y="184"/>
                  </a:lnTo>
                  <a:lnTo>
                    <a:pt x="606" y="157"/>
                  </a:lnTo>
                  <a:lnTo>
                    <a:pt x="618" y="143"/>
                  </a:lnTo>
                  <a:lnTo>
                    <a:pt x="623" y="129"/>
                  </a:lnTo>
                  <a:lnTo>
                    <a:pt x="643" y="120"/>
                  </a:lnTo>
                  <a:lnTo>
                    <a:pt x="640" y="94"/>
                  </a:lnTo>
                  <a:lnTo>
                    <a:pt x="684" y="63"/>
                  </a:lnTo>
                  <a:lnTo>
                    <a:pt x="674" y="17"/>
                  </a:lnTo>
                  <a:lnTo>
                    <a:pt x="699" y="8"/>
                  </a:lnTo>
                  <a:lnTo>
                    <a:pt x="748" y="23"/>
                  </a:lnTo>
                  <a:lnTo>
                    <a:pt x="786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614">
              <a:extLst>
                <a:ext uri="{FF2B5EF4-FFF2-40B4-BE49-F238E27FC236}">
                  <a16:creationId xmlns:a16="http://schemas.microsoft.com/office/drawing/2014/main" id="{9BC445B3-55D2-FEC3-B783-04F02FC98A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1" y="1767"/>
              <a:ext cx="295" cy="257"/>
            </a:xfrm>
            <a:custGeom>
              <a:avLst/>
              <a:gdLst>
                <a:gd name="T0" fmla="*/ 699 w 884"/>
                <a:gd name="T1" fmla="*/ 772 h 772"/>
                <a:gd name="T2" fmla="*/ 703 w 884"/>
                <a:gd name="T3" fmla="*/ 745 h 772"/>
                <a:gd name="T4" fmla="*/ 701 w 884"/>
                <a:gd name="T5" fmla="*/ 725 h 772"/>
                <a:gd name="T6" fmla="*/ 713 w 884"/>
                <a:gd name="T7" fmla="*/ 710 h 772"/>
                <a:gd name="T8" fmla="*/ 732 w 884"/>
                <a:gd name="T9" fmla="*/ 702 h 772"/>
                <a:gd name="T10" fmla="*/ 747 w 884"/>
                <a:gd name="T11" fmla="*/ 714 h 772"/>
                <a:gd name="T12" fmla="*/ 759 w 884"/>
                <a:gd name="T13" fmla="*/ 693 h 772"/>
                <a:gd name="T14" fmla="*/ 785 w 884"/>
                <a:gd name="T15" fmla="*/ 697 h 772"/>
                <a:gd name="T16" fmla="*/ 805 w 884"/>
                <a:gd name="T17" fmla="*/ 688 h 772"/>
                <a:gd name="T18" fmla="*/ 849 w 884"/>
                <a:gd name="T19" fmla="*/ 658 h 772"/>
                <a:gd name="T20" fmla="*/ 865 w 884"/>
                <a:gd name="T21" fmla="*/ 616 h 772"/>
                <a:gd name="T22" fmla="*/ 884 w 884"/>
                <a:gd name="T23" fmla="*/ 601 h 772"/>
                <a:gd name="T24" fmla="*/ 874 w 884"/>
                <a:gd name="T25" fmla="*/ 561 h 772"/>
                <a:gd name="T26" fmla="*/ 859 w 884"/>
                <a:gd name="T27" fmla="*/ 549 h 772"/>
                <a:gd name="T28" fmla="*/ 864 w 884"/>
                <a:gd name="T29" fmla="*/ 528 h 772"/>
                <a:gd name="T30" fmla="*/ 835 w 884"/>
                <a:gd name="T31" fmla="*/ 505 h 772"/>
                <a:gd name="T32" fmla="*/ 788 w 884"/>
                <a:gd name="T33" fmla="*/ 442 h 772"/>
                <a:gd name="T34" fmla="*/ 758 w 884"/>
                <a:gd name="T35" fmla="*/ 465 h 772"/>
                <a:gd name="T36" fmla="*/ 743 w 884"/>
                <a:gd name="T37" fmla="*/ 460 h 772"/>
                <a:gd name="T38" fmla="*/ 742 w 884"/>
                <a:gd name="T39" fmla="*/ 446 h 772"/>
                <a:gd name="T40" fmla="*/ 753 w 884"/>
                <a:gd name="T41" fmla="*/ 425 h 772"/>
                <a:gd name="T42" fmla="*/ 745 w 884"/>
                <a:gd name="T43" fmla="*/ 406 h 772"/>
                <a:gd name="T44" fmla="*/ 756 w 884"/>
                <a:gd name="T45" fmla="*/ 371 h 772"/>
                <a:gd name="T46" fmla="*/ 688 w 884"/>
                <a:gd name="T47" fmla="*/ 371 h 772"/>
                <a:gd name="T48" fmla="*/ 673 w 884"/>
                <a:gd name="T49" fmla="*/ 352 h 772"/>
                <a:gd name="T50" fmla="*/ 671 w 884"/>
                <a:gd name="T51" fmla="*/ 332 h 772"/>
                <a:gd name="T52" fmla="*/ 683 w 884"/>
                <a:gd name="T53" fmla="*/ 311 h 772"/>
                <a:gd name="T54" fmla="*/ 680 w 884"/>
                <a:gd name="T55" fmla="*/ 277 h 772"/>
                <a:gd name="T56" fmla="*/ 714 w 884"/>
                <a:gd name="T57" fmla="*/ 220 h 772"/>
                <a:gd name="T58" fmla="*/ 720 w 884"/>
                <a:gd name="T59" fmla="*/ 200 h 772"/>
                <a:gd name="T60" fmla="*/ 718 w 884"/>
                <a:gd name="T61" fmla="*/ 187 h 772"/>
                <a:gd name="T62" fmla="*/ 652 w 884"/>
                <a:gd name="T63" fmla="*/ 133 h 772"/>
                <a:gd name="T64" fmla="*/ 644 w 884"/>
                <a:gd name="T65" fmla="*/ 113 h 772"/>
                <a:gd name="T66" fmla="*/ 662 w 884"/>
                <a:gd name="T67" fmla="*/ 84 h 772"/>
                <a:gd name="T68" fmla="*/ 675 w 884"/>
                <a:gd name="T69" fmla="*/ 23 h 772"/>
                <a:gd name="T70" fmla="*/ 560 w 884"/>
                <a:gd name="T71" fmla="*/ 0 h 772"/>
                <a:gd name="T72" fmla="*/ 433 w 884"/>
                <a:gd name="T73" fmla="*/ 5 h 772"/>
                <a:gd name="T74" fmla="*/ 363 w 884"/>
                <a:gd name="T75" fmla="*/ 52 h 772"/>
                <a:gd name="T76" fmla="*/ 292 w 884"/>
                <a:gd name="T77" fmla="*/ 72 h 772"/>
                <a:gd name="T78" fmla="*/ 230 w 884"/>
                <a:gd name="T79" fmla="*/ 124 h 772"/>
                <a:gd name="T80" fmla="*/ 218 w 884"/>
                <a:gd name="T81" fmla="*/ 145 h 772"/>
                <a:gd name="T82" fmla="*/ 218 w 884"/>
                <a:gd name="T83" fmla="*/ 153 h 772"/>
                <a:gd name="T84" fmla="*/ 213 w 884"/>
                <a:gd name="T85" fmla="*/ 160 h 772"/>
                <a:gd name="T86" fmla="*/ 201 w 884"/>
                <a:gd name="T87" fmla="*/ 181 h 772"/>
                <a:gd name="T88" fmla="*/ 222 w 884"/>
                <a:gd name="T89" fmla="*/ 193 h 772"/>
                <a:gd name="T90" fmla="*/ 218 w 884"/>
                <a:gd name="T91" fmla="*/ 219 h 772"/>
                <a:gd name="T92" fmla="*/ 240 w 884"/>
                <a:gd name="T93" fmla="*/ 245 h 772"/>
                <a:gd name="T94" fmla="*/ 274 w 884"/>
                <a:gd name="T95" fmla="*/ 248 h 772"/>
                <a:gd name="T96" fmla="*/ 270 w 884"/>
                <a:gd name="T97" fmla="*/ 275 h 772"/>
                <a:gd name="T98" fmla="*/ 213 w 884"/>
                <a:gd name="T99" fmla="*/ 308 h 772"/>
                <a:gd name="T100" fmla="*/ 187 w 884"/>
                <a:gd name="T101" fmla="*/ 330 h 772"/>
                <a:gd name="T102" fmla="*/ 177 w 884"/>
                <a:gd name="T103" fmla="*/ 357 h 772"/>
                <a:gd name="T104" fmla="*/ 145 w 884"/>
                <a:gd name="T105" fmla="*/ 381 h 772"/>
                <a:gd name="T106" fmla="*/ 84 w 884"/>
                <a:gd name="T107" fmla="*/ 373 h 772"/>
                <a:gd name="T108" fmla="*/ 66 w 884"/>
                <a:gd name="T109" fmla="*/ 388 h 772"/>
                <a:gd name="T110" fmla="*/ 32 w 884"/>
                <a:gd name="T111" fmla="*/ 385 h 772"/>
                <a:gd name="T112" fmla="*/ 0 w 884"/>
                <a:gd name="T113" fmla="*/ 394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84" h="772">
                  <a:moveTo>
                    <a:pt x="699" y="772"/>
                  </a:moveTo>
                  <a:lnTo>
                    <a:pt x="703" y="745"/>
                  </a:lnTo>
                  <a:lnTo>
                    <a:pt x="701" y="725"/>
                  </a:lnTo>
                  <a:lnTo>
                    <a:pt x="713" y="710"/>
                  </a:lnTo>
                  <a:lnTo>
                    <a:pt x="732" y="702"/>
                  </a:lnTo>
                  <a:lnTo>
                    <a:pt x="747" y="714"/>
                  </a:lnTo>
                  <a:lnTo>
                    <a:pt x="759" y="693"/>
                  </a:lnTo>
                  <a:lnTo>
                    <a:pt x="785" y="697"/>
                  </a:lnTo>
                  <a:lnTo>
                    <a:pt x="805" y="688"/>
                  </a:lnTo>
                  <a:lnTo>
                    <a:pt x="849" y="658"/>
                  </a:lnTo>
                  <a:lnTo>
                    <a:pt x="865" y="616"/>
                  </a:lnTo>
                  <a:lnTo>
                    <a:pt x="884" y="601"/>
                  </a:lnTo>
                  <a:lnTo>
                    <a:pt x="874" y="561"/>
                  </a:lnTo>
                  <a:lnTo>
                    <a:pt x="859" y="549"/>
                  </a:lnTo>
                  <a:lnTo>
                    <a:pt x="864" y="528"/>
                  </a:lnTo>
                  <a:lnTo>
                    <a:pt x="835" y="505"/>
                  </a:lnTo>
                  <a:lnTo>
                    <a:pt x="788" y="442"/>
                  </a:lnTo>
                  <a:lnTo>
                    <a:pt x="758" y="465"/>
                  </a:lnTo>
                  <a:lnTo>
                    <a:pt x="743" y="460"/>
                  </a:lnTo>
                  <a:lnTo>
                    <a:pt x="742" y="446"/>
                  </a:lnTo>
                  <a:lnTo>
                    <a:pt x="753" y="425"/>
                  </a:lnTo>
                  <a:lnTo>
                    <a:pt x="745" y="406"/>
                  </a:lnTo>
                  <a:lnTo>
                    <a:pt x="756" y="371"/>
                  </a:lnTo>
                  <a:lnTo>
                    <a:pt x="688" y="371"/>
                  </a:lnTo>
                  <a:lnTo>
                    <a:pt x="673" y="352"/>
                  </a:lnTo>
                  <a:lnTo>
                    <a:pt x="671" y="332"/>
                  </a:lnTo>
                  <a:lnTo>
                    <a:pt x="683" y="311"/>
                  </a:lnTo>
                  <a:lnTo>
                    <a:pt x="680" y="277"/>
                  </a:lnTo>
                  <a:lnTo>
                    <a:pt x="714" y="220"/>
                  </a:lnTo>
                  <a:lnTo>
                    <a:pt x="720" y="200"/>
                  </a:lnTo>
                  <a:lnTo>
                    <a:pt x="718" y="187"/>
                  </a:lnTo>
                  <a:lnTo>
                    <a:pt x="652" y="133"/>
                  </a:lnTo>
                  <a:lnTo>
                    <a:pt x="644" y="113"/>
                  </a:lnTo>
                  <a:lnTo>
                    <a:pt x="662" y="84"/>
                  </a:lnTo>
                  <a:lnTo>
                    <a:pt x="675" y="23"/>
                  </a:lnTo>
                  <a:lnTo>
                    <a:pt x="560" y="0"/>
                  </a:lnTo>
                  <a:lnTo>
                    <a:pt x="433" y="5"/>
                  </a:lnTo>
                  <a:lnTo>
                    <a:pt x="363" y="52"/>
                  </a:lnTo>
                  <a:lnTo>
                    <a:pt x="292" y="72"/>
                  </a:lnTo>
                  <a:lnTo>
                    <a:pt x="230" y="124"/>
                  </a:lnTo>
                  <a:lnTo>
                    <a:pt x="218" y="145"/>
                  </a:lnTo>
                  <a:lnTo>
                    <a:pt x="218" y="153"/>
                  </a:lnTo>
                  <a:lnTo>
                    <a:pt x="213" y="160"/>
                  </a:lnTo>
                  <a:lnTo>
                    <a:pt x="201" y="181"/>
                  </a:lnTo>
                  <a:lnTo>
                    <a:pt x="222" y="193"/>
                  </a:lnTo>
                  <a:lnTo>
                    <a:pt x="218" y="219"/>
                  </a:lnTo>
                  <a:lnTo>
                    <a:pt x="240" y="245"/>
                  </a:lnTo>
                  <a:lnTo>
                    <a:pt x="274" y="248"/>
                  </a:lnTo>
                  <a:lnTo>
                    <a:pt x="270" y="275"/>
                  </a:lnTo>
                  <a:lnTo>
                    <a:pt x="213" y="308"/>
                  </a:lnTo>
                  <a:lnTo>
                    <a:pt x="187" y="330"/>
                  </a:lnTo>
                  <a:lnTo>
                    <a:pt x="177" y="357"/>
                  </a:lnTo>
                  <a:lnTo>
                    <a:pt x="145" y="381"/>
                  </a:lnTo>
                  <a:lnTo>
                    <a:pt x="84" y="373"/>
                  </a:lnTo>
                  <a:lnTo>
                    <a:pt x="66" y="388"/>
                  </a:lnTo>
                  <a:lnTo>
                    <a:pt x="32" y="385"/>
                  </a:lnTo>
                  <a:lnTo>
                    <a:pt x="0" y="394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615">
              <a:extLst>
                <a:ext uri="{FF2B5EF4-FFF2-40B4-BE49-F238E27FC236}">
                  <a16:creationId xmlns:a16="http://schemas.microsoft.com/office/drawing/2014/main" id="{059C18D6-9995-6DFA-34A4-46663BD88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1" y="1789"/>
              <a:ext cx="52" cy="109"/>
            </a:xfrm>
            <a:custGeom>
              <a:avLst/>
              <a:gdLst>
                <a:gd name="T0" fmla="*/ 0 w 156"/>
                <a:gd name="T1" fmla="*/ 329 h 329"/>
                <a:gd name="T2" fmla="*/ 21 w 156"/>
                <a:gd name="T3" fmla="*/ 273 h 329"/>
                <a:gd name="T4" fmla="*/ 6 w 156"/>
                <a:gd name="T5" fmla="*/ 254 h 329"/>
                <a:gd name="T6" fmla="*/ 10 w 156"/>
                <a:gd name="T7" fmla="*/ 234 h 329"/>
                <a:gd name="T8" fmla="*/ 56 w 156"/>
                <a:gd name="T9" fmla="*/ 210 h 329"/>
                <a:gd name="T10" fmla="*/ 101 w 156"/>
                <a:gd name="T11" fmla="*/ 199 h 329"/>
                <a:gd name="T12" fmla="*/ 116 w 156"/>
                <a:gd name="T13" fmla="*/ 205 h 329"/>
                <a:gd name="T14" fmla="*/ 127 w 156"/>
                <a:gd name="T15" fmla="*/ 190 h 329"/>
                <a:gd name="T16" fmla="*/ 110 w 156"/>
                <a:gd name="T17" fmla="*/ 151 h 329"/>
                <a:gd name="T18" fmla="*/ 126 w 156"/>
                <a:gd name="T19" fmla="*/ 110 h 329"/>
                <a:gd name="T20" fmla="*/ 156 w 156"/>
                <a:gd name="T21" fmla="*/ 67 h 329"/>
                <a:gd name="T22" fmla="*/ 155 w 156"/>
                <a:gd name="T23" fmla="*/ 53 h 329"/>
                <a:gd name="T24" fmla="*/ 98 w 156"/>
                <a:gd name="T25" fmla="*/ 12 h 329"/>
                <a:gd name="T26" fmla="*/ 69 w 156"/>
                <a:gd name="T27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" h="329">
                  <a:moveTo>
                    <a:pt x="0" y="329"/>
                  </a:moveTo>
                  <a:lnTo>
                    <a:pt x="21" y="273"/>
                  </a:lnTo>
                  <a:lnTo>
                    <a:pt x="6" y="254"/>
                  </a:lnTo>
                  <a:lnTo>
                    <a:pt x="10" y="234"/>
                  </a:lnTo>
                  <a:lnTo>
                    <a:pt x="56" y="210"/>
                  </a:lnTo>
                  <a:lnTo>
                    <a:pt x="101" y="199"/>
                  </a:lnTo>
                  <a:lnTo>
                    <a:pt x="116" y="205"/>
                  </a:lnTo>
                  <a:lnTo>
                    <a:pt x="127" y="190"/>
                  </a:lnTo>
                  <a:lnTo>
                    <a:pt x="110" y="151"/>
                  </a:lnTo>
                  <a:lnTo>
                    <a:pt x="126" y="110"/>
                  </a:lnTo>
                  <a:lnTo>
                    <a:pt x="156" y="67"/>
                  </a:lnTo>
                  <a:lnTo>
                    <a:pt x="155" y="53"/>
                  </a:lnTo>
                  <a:lnTo>
                    <a:pt x="98" y="12"/>
                  </a:lnTo>
                  <a:lnTo>
                    <a:pt x="69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616">
              <a:extLst>
                <a:ext uri="{FF2B5EF4-FFF2-40B4-BE49-F238E27FC236}">
                  <a16:creationId xmlns:a16="http://schemas.microsoft.com/office/drawing/2014/main" id="{359105DF-F931-A9CA-15ED-A77487BBD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5" y="1785"/>
              <a:ext cx="199" cy="67"/>
            </a:xfrm>
            <a:custGeom>
              <a:avLst/>
              <a:gdLst>
                <a:gd name="T0" fmla="*/ 598 w 598"/>
                <a:gd name="T1" fmla="*/ 11 h 201"/>
                <a:gd name="T2" fmla="*/ 485 w 598"/>
                <a:gd name="T3" fmla="*/ 163 h 201"/>
                <a:gd name="T4" fmla="*/ 454 w 598"/>
                <a:gd name="T5" fmla="*/ 186 h 201"/>
                <a:gd name="T6" fmla="*/ 340 w 598"/>
                <a:gd name="T7" fmla="*/ 197 h 201"/>
                <a:gd name="T8" fmla="*/ 323 w 598"/>
                <a:gd name="T9" fmla="*/ 152 h 201"/>
                <a:gd name="T10" fmla="*/ 281 w 598"/>
                <a:gd name="T11" fmla="*/ 128 h 201"/>
                <a:gd name="T12" fmla="*/ 266 w 598"/>
                <a:gd name="T13" fmla="*/ 117 h 201"/>
                <a:gd name="T14" fmla="*/ 247 w 598"/>
                <a:gd name="T15" fmla="*/ 132 h 201"/>
                <a:gd name="T16" fmla="*/ 229 w 598"/>
                <a:gd name="T17" fmla="*/ 160 h 201"/>
                <a:gd name="T18" fmla="*/ 186 w 598"/>
                <a:gd name="T19" fmla="*/ 191 h 201"/>
                <a:gd name="T20" fmla="*/ 146 w 598"/>
                <a:gd name="T21" fmla="*/ 201 h 201"/>
                <a:gd name="T22" fmla="*/ 125 w 598"/>
                <a:gd name="T23" fmla="*/ 183 h 201"/>
                <a:gd name="T24" fmla="*/ 127 w 598"/>
                <a:gd name="T25" fmla="*/ 143 h 201"/>
                <a:gd name="T26" fmla="*/ 107 w 598"/>
                <a:gd name="T27" fmla="*/ 138 h 201"/>
                <a:gd name="T28" fmla="*/ 92 w 598"/>
                <a:gd name="T29" fmla="*/ 119 h 201"/>
                <a:gd name="T30" fmla="*/ 81 w 598"/>
                <a:gd name="T31" fmla="*/ 140 h 201"/>
                <a:gd name="T32" fmla="*/ 56 w 598"/>
                <a:gd name="T33" fmla="*/ 102 h 201"/>
                <a:gd name="T34" fmla="*/ 47 w 598"/>
                <a:gd name="T35" fmla="*/ 69 h 201"/>
                <a:gd name="T36" fmla="*/ 4 w 598"/>
                <a:gd name="T37" fmla="*/ 40 h 201"/>
                <a:gd name="T38" fmla="*/ 8 w 598"/>
                <a:gd name="T39" fmla="*/ 12 h 201"/>
                <a:gd name="T40" fmla="*/ 0 w 598"/>
                <a:gd name="T41" fmla="*/ 0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98" h="201">
                  <a:moveTo>
                    <a:pt x="598" y="11"/>
                  </a:moveTo>
                  <a:lnTo>
                    <a:pt x="485" y="163"/>
                  </a:lnTo>
                  <a:lnTo>
                    <a:pt x="454" y="186"/>
                  </a:lnTo>
                  <a:lnTo>
                    <a:pt x="340" y="197"/>
                  </a:lnTo>
                  <a:lnTo>
                    <a:pt x="323" y="152"/>
                  </a:lnTo>
                  <a:lnTo>
                    <a:pt x="281" y="128"/>
                  </a:lnTo>
                  <a:lnTo>
                    <a:pt x="266" y="117"/>
                  </a:lnTo>
                  <a:lnTo>
                    <a:pt x="247" y="132"/>
                  </a:lnTo>
                  <a:lnTo>
                    <a:pt x="229" y="160"/>
                  </a:lnTo>
                  <a:lnTo>
                    <a:pt x="186" y="191"/>
                  </a:lnTo>
                  <a:lnTo>
                    <a:pt x="146" y="201"/>
                  </a:lnTo>
                  <a:lnTo>
                    <a:pt x="125" y="183"/>
                  </a:lnTo>
                  <a:lnTo>
                    <a:pt x="127" y="143"/>
                  </a:lnTo>
                  <a:lnTo>
                    <a:pt x="107" y="138"/>
                  </a:lnTo>
                  <a:lnTo>
                    <a:pt x="92" y="119"/>
                  </a:lnTo>
                  <a:lnTo>
                    <a:pt x="81" y="140"/>
                  </a:lnTo>
                  <a:lnTo>
                    <a:pt x="56" y="102"/>
                  </a:lnTo>
                  <a:lnTo>
                    <a:pt x="47" y="69"/>
                  </a:lnTo>
                  <a:lnTo>
                    <a:pt x="4" y="40"/>
                  </a:lnTo>
                  <a:lnTo>
                    <a:pt x="8" y="12"/>
                  </a:lnTo>
                  <a:lnTo>
                    <a:pt x="0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617">
              <a:extLst>
                <a:ext uri="{FF2B5EF4-FFF2-40B4-BE49-F238E27FC236}">
                  <a16:creationId xmlns:a16="http://schemas.microsoft.com/office/drawing/2014/main" id="{FA33AB2D-332D-E00C-6105-CFACAD214E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0" y="2024"/>
              <a:ext cx="145" cy="258"/>
            </a:xfrm>
            <a:custGeom>
              <a:avLst/>
              <a:gdLst>
                <a:gd name="T0" fmla="*/ 0 w 436"/>
                <a:gd name="T1" fmla="*/ 774 h 774"/>
                <a:gd name="T2" fmla="*/ 32 w 436"/>
                <a:gd name="T3" fmla="*/ 757 h 774"/>
                <a:gd name="T4" fmla="*/ 44 w 436"/>
                <a:gd name="T5" fmla="*/ 744 h 774"/>
                <a:gd name="T6" fmla="*/ 97 w 436"/>
                <a:gd name="T7" fmla="*/ 739 h 774"/>
                <a:gd name="T8" fmla="*/ 115 w 436"/>
                <a:gd name="T9" fmla="*/ 716 h 774"/>
                <a:gd name="T10" fmla="*/ 185 w 436"/>
                <a:gd name="T11" fmla="*/ 744 h 774"/>
                <a:gd name="T12" fmla="*/ 211 w 436"/>
                <a:gd name="T13" fmla="*/ 734 h 774"/>
                <a:gd name="T14" fmla="*/ 214 w 436"/>
                <a:gd name="T15" fmla="*/ 701 h 774"/>
                <a:gd name="T16" fmla="*/ 253 w 436"/>
                <a:gd name="T17" fmla="*/ 690 h 774"/>
                <a:gd name="T18" fmla="*/ 277 w 436"/>
                <a:gd name="T19" fmla="*/ 648 h 774"/>
                <a:gd name="T20" fmla="*/ 336 w 436"/>
                <a:gd name="T21" fmla="*/ 629 h 774"/>
                <a:gd name="T22" fmla="*/ 357 w 436"/>
                <a:gd name="T23" fmla="*/ 640 h 774"/>
                <a:gd name="T24" fmla="*/ 400 w 436"/>
                <a:gd name="T25" fmla="*/ 596 h 774"/>
                <a:gd name="T26" fmla="*/ 403 w 436"/>
                <a:gd name="T27" fmla="*/ 562 h 774"/>
                <a:gd name="T28" fmla="*/ 385 w 436"/>
                <a:gd name="T29" fmla="*/ 511 h 774"/>
                <a:gd name="T30" fmla="*/ 421 w 436"/>
                <a:gd name="T31" fmla="*/ 467 h 774"/>
                <a:gd name="T32" fmla="*/ 436 w 436"/>
                <a:gd name="T33" fmla="*/ 412 h 774"/>
                <a:gd name="T34" fmla="*/ 380 w 436"/>
                <a:gd name="T35" fmla="*/ 383 h 774"/>
                <a:gd name="T36" fmla="*/ 364 w 436"/>
                <a:gd name="T37" fmla="*/ 358 h 774"/>
                <a:gd name="T38" fmla="*/ 369 w 436"/>
                <a:gd name="T39" fmla="*/ 344 h 774"/>
                <a:gd name="T40" fmla="*/ 329 w 436"/>
                <a:gd name="T41" fmla="*/ 341 h 774"/>
                <a:gd name="T42" fmla="*/ 327 w 436"/>
                <a:gd name="T43" fmla="*/ 321 h 774"/>
                <a:gd name="T44" fmla="*/ 285 w 436"/>
                <a:gd name="T45" fmla="*/ 305 h 774"/>
                <a:gd name="T46" fmla="*/ 276 w 436"/>
                <a:gd name="T47" fmla="*/ 273 h 774"/>
                <a:gd name="T48" fmla="*/ 271 w 436"/>
                <a:gd name="T49" fmla="*/ 226 h 774"/>
                <a:gd name="T50" fmla="*/ 256 w 436"/>
                <a:gd name="T51" fmla="*/ 207 h 774"/>
                <a:gd name="T52" fmla="*/ 271 w 436"/>
                <a:gd name="T53" fmla="*/ 152 h 774"/>
                <a:gd name="T54" fmla="*/ 243 w 436"/>
                <a:gd name="T55" fmla="*/ 141 h 774"/>
                <a:gd name="T56" fmla="*/ 210 w 436"/>
                <a:gd name="T57" fmla="*/ 144 h 774"/>
                <a:gd name="T58" fmla="*/ 187 w 436"/>
                <a:gd name="T59" fmla="*/ 113 h 774"/>
                <a:gd name="T60" fmla="*/ 146 w 436"/>
                <a:gd name="T61" fmla="*/ 103 h 774"/>
                <a:gd name="T62" fmla="*/ 114 w 436"/>
                <a:gd name="T63" fmla="*/ 60 h 774"/>
                <a:gd name="T64" fmla="*/ 103 w 436"/>
                <a:gd name="T65" fmla="*/ 0 h 7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36" h="774">
                  <a:moveTo>
                    <a:pt x="0" y="774"/>
                  </a:moveTo>
                  <a:lnTo>
                    <a:pt x="32" y="757"/>
                  </a:lnTo>
                  <a:lnTo>
                    <a:pt x="44" y="744"/>
                  </a:lnTo>
                  <a:lnTo>
                    <a:pt x="97" y="739"/>
                  </a:lnTo>
                  <a:lnTo>
                    <a:pt x="115" y="716"/>
                  </a:lnTo>
                  <a:lnTo>
                    <a:pt x="185" y="744"/>
                  </a:lnTo>
                  <a:lnTo>
                    <a:pt x="211" y="734"/>
                  </a:lnTo>
                  <a:lnTo>
                    <a:pt x="214" y="701"/>
                  </a:lnTo>
                  <a:lnTo>
                    <a:pt x="253" y="690"/>
                  </a:lnTo>
                  <a:lnTo>
                    <a:pt x="277" y="648"/>
                  </a:lnTo>
                  <a:lnTo>
                    <a:pt x="336" y="629"/>
                  </a:lnTo>
                  <a:lnTo>
                    <a:pt x="357" y="640"/>
                  </a:lnTo>
                  <a:lnTo>
                    <a:pt x="400" y="596"/>
                  </a:lnTo>
                  <a:lnTo>
                    <a:pt x="403" y="562"/>
                  </a:lnTo>
                  <a:lnTo>
                    <a:pt x="385" y="511"/>
                  </a:lnTo>
                  <a:lnTo>
                    <a:pt x="421" y="467"/>
                  </a:lnTo>
                  <a:lnTo>
                    <a:pt x="436" y="412"/>
                  </a:lnTo>
                  <a:lnTo>
                    <a:pt x="380" y="383"/>
                  </a:lnTo>
                  <a:lnTo>
                    <a:pt x="364" y="358"/>
                  </a:lnTo>
                  <a:lnTo>
                    <a:pt x="369" y="344"/>
                  </a:lnTo>
                  <a:lnTo>
                    <a:pt x="329" y="341"/>
                  </a:lnTo>
                  <a:lnTo>
                    <a:pt x="327" y="321"/>
                  </a:lnTo>
                  <a:lnTo>
                    <a:pt x="285" y="305"/>
                  </a:lnTo>
                  <a:lnTo>
                    <a:pt x="276" y="273"/>
                  </a:lnTo>
                  <a:lnTo>
                    <a:pt x="271" y="226"/>
                  </a:lnTo>
                  <a:lnTo>
                    <a:pt x="256" y="207"/>
                  </a:lnTo>
                  <a:lnTo>
                    <a:pt x="271" y="152"/>
                  </a:lnTo>
                  <a:lnTo>
                    <a:pt x="243" y="141"/>
                  </a:lnTo>
                  <a:lnTo>
                    <a:pt x="210" y="144"/>
                  </a:lnTo>
                  <a:lnTo>
                    <a:pt x="187" y="113"/>
                  </a:lnTo>
                  <a:lnTo>
                    <a:pt x="146" y="103"/>
                  </a:lnTo>
                  <a:lnTo>
                    <a:pt x="114" y="60"/>
                  </a:lnTo>
                  <a:lnTo>
                    <a:pt x="103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618">
              <a:extLst>
                <a:ext uri="{FF2B5EF4-FFF2-40B4-BE49-F238E27FC236}">
                  <a16:creationId xmlns:a16="http://schemas.microsoft.com/office/drawing/2014/main" id="{5C456435-75F6-9C32-69A2-17B5E66B585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9" y="1760"/>
              <a:ext cx="376" cy="142"/>
            </a:xfrm>
            <a:custGeom>
              <a:avLst/>
              <a:gdLst>
                <a:gd name="T0" fmla="*/ 8 w 1128"/>
                <a:gd name="T1" fmla="*/ 294 h 428"/>
                <a:gd name="T2" fmla="*/ 10 w 1128"/>
                <a:gd name="T3" fmla="*/ 321 h 428"/>
                <a:gd name="T4" fmla="*/ 0 w 1128"/>
                <a:gd name="T5" fmla="*/ 362 h 428"/>
                <a:gd name="T6" fmla="*/ 21 w 1128"/>
                <a:gd name="T7" fmla="*/ 373 h 428"/>
                <a:gd name="T8" fmla="*/ 63 w 1128"/>
                <a:gd name="T9" fmla="*/ 376 h 428"/>
                <a:gd name="T10" fmla="*/ 79 w 1128"/>
                <a:gd name="T11" fmla="*/ 415 h 428"/>
                <a:gd name="T12" fmla="*/ 112 w 1128"/>
                <a:gd name="T13" fmla="*/ 412 h 428"/>
                <a:gd name="T14" fmla="*/ 170 w 1128"/>
                <a:gd name="T15" fmla="*/ 379 h 428"/>
                <a:gd name="T16" fmla="*/ 200 w 1128"/>
                <a:gd name="T17" fmla="*/ 404 h 428"/>
                <a:gd name="T18" fmla="*/ 226 w 1128"/>
                <a:gd name="T19" fmla="*/ 408 h 428"/>
                <a:gd name="T20" fmla="*/ 238 w 1128"/>
                <a:gd name="T21" fmla="*/ 387 h 428"/>
                <a:gd name="T22" fmla="*/ 251 w 1128"/>
                <a:gd name="T23" fmla="*/ 386 h 428"/>
                <a:gd name="T24" fmla="*/ 266 w 1128"/>
                <a:gd name="T25" fmla="*/ 397 h 428"/>
                <a:gd name="T26" fmla="*/ 292 w 1128"/>
                <a:gd name="T27" fmla="*/ 395 h 428"/>
                <a:gd name="T28" fmla="*/ 292 w 1128"/>
                <a:gd name="T29" fmla="*/ 401 h 428"/>
                <a:gd name="T30" fmla="*/ 288 w 1128"/>
                <a:gd name="T31" fmla="*/ 423 h 428"/>
                <a:gd name="T32" fmla="*/ 308 w 1128"/>
                <a:gd name="T33" fmla="*/ 428 h 428"/>
                <a:gd name="T34" fmla="*/ 352 w 1128"/>
                <a:gd name="T35" fmla="*/ 396 h 428"/>
                <a:gd name="T36" fmla="*/ 379 w 1128"/>
                <a:gd name="T37" fmla="*/ 394 h 428"/>
                <a:gd name="T38" fmla="*/ 378 w 1128"/>
                <a:gd name="T39" fmla="*/ 374 h 428"/>
                <a:gd name="T40" fmla="*/ 396 w 1128"/>
                <a:gd name="T41" fmla="*/ 352 h 428"/>
                <a:gd name="T42" fmla="*/ 399 w 1128"/>
                <a:gd name="T43" fmla="*/ 318 h 428"/>
                <a:gd name="T44" fmla="*/ 414 w 1128"/>
                <a:gd name="T45" fmla="*/ 263 h 428"/>
                <a:gd name="T46" fmla="*/ 455 w 1128"/>
                <a:gd name="T47" fmla="*/ 267 h 428"/>
                <a:gd name="T48" fmla="*/ 491 w 1128"/>
                <a:gd name="T49" fmla="*/ 296 h 428"/>
                <a:gd name="T50" fmla="*/ 517 w 1128"/>
                <a:gd name="T51" fmla="*/ 288 h 428"/>
                <a:gd name="T52" fmla="*/ 535 w 1128"/>
                <a:gd name="T53" fmla="*/ 265 h 428"/>
                <a:gd name="T54" fmla="*/ 551 w 1128"/>
                <a:gd name="T55" fmla="*/ 291 h 428"/>
                <a:gd name="T56" fmla="*/ 578 w 1128"/>
                <a:gd name="T57" fmla="*/ 295 h 428"/>
                <a:gd name="T58" fmla="*/ 594 w 1128"/>
                <a:gd name="T59" fmla="*/ 253 h 428"/>
                <a:gd name="T60" fmla="*/ 634 w 1128"/>
                <a:gd name="T61" fmla="*/ 250 h 428"/>
                <a:gd name="T62" fmla="*/ 651 w 1128"/>
                <a:gd name="T63" fmla="*/ 281 h 428"/>
                <a:gd name="T64" fmla="*/ 631 w 1128"/>
                <a:gd name="T65" fmla="*/ 290 h 428"/>
                <a:gd name="T66" fmla="*/ 633 w 1128"/>
                <a:gd name="T67" fmla="*/ 303 h 428"/>
                <a:gd name="T68" fmla="*/ 675 w 1128"/>
                <a:gd name="T69" fmla="*/ 333 h 428"/>
                <a:gd name="T70" fmla="*/ 662 w 1128"/>
                <a:gd name="T71" fmla="*/ 340 h 428"/>
                <a:gd name="T72" fmla="*/ 671 w 1128"/>
                <a:gd name="T73" fmla="*/ 353 h 428"/>
                <a:gd name="T74" fmla="*/ 666 w 1128"/>
                <a:gd name="T75" fmla="*/ 374 h 428"/>
                <a:gd name="T76" fmla="*/ 668 w 1128"/>
                <a:gd name="T77" fmla="*/ 388 h 428"/>
                <a:gd name="T78" fmla="*/ 689 w 1128"/>
                <a:gd name="T79" fmla="*/ 398 h 428"/>
                <a:gd name="T80" fmla="*/ 715 w 1128"/>
                <a:gd name="T81" fmla="*/ 396 h 428"/>
                <a:gd name="T82" fmla="*/ 766 w 1128"/>
                <a:gd name="T83" fmla="*/ 223 h 428"/>
                <a:gd name="T84" fmla="*/ 769 w 1128"/>
                <a:gd name="T85" fmla="*/ 183 h 428"/>
                <a:gd name="T86" fmla="*/ 791 w 1128"/>
                <a:gd name="T87" fmla="*/ 135 h 428"/>
                <a:gd name="T88" fmla="*/ 793 w 1128"/>
                <a:gd name="T89" fmla="*/ 87 h 428"/>
                <a:gd name="T90" fmla="*/ 826 w 1128"/>
                <a:gd name="T91" fmla="*/ 4 h 428"/>
                <a:gd name="T92" fmla="*/ 841 w 1128"/>
                <a:gd name="T93" fmla="*/ 16 h 428"/>
                <a:gd name="T94" fmla="*/ 860 w 1128"/>
                <a:gd name="T95" fmla="*/ 1 h 428"/>
                <a:gd name="T96" fmla="*/ 880 w 1128"/>
                <a:gd name="T97" fmla="*/ 5 h 428"/>
                <a:gd name="T98" fmla="*/ 902 w 1128"/>
                <a:gd name="T99" fmla="*/ 23 h 428"/>
                <a:gd name="T100" fmla="*/ 929 w 1128"/>
                <a:gd name="T101" fmla="*/ 35 h 428"/>
                <a:gd name="T102" fmla="*/ 956 w 1128"/>
                <a:gd name="T103" fmla="*/ 19 h 428"/>
                <a:gd name="T104" fmla="*/ 969 w 1128"/>
                <a:gd name="T105" fmla="*/ 24 h 428"/>
                <a:gd name="T106" fmla="*/ 987 w 1128"/>
                <a:gd name="T107" fmla="*/ 8 h 428"/>
                <a:gd name="T108" fmla="*/ 1007 w 1128"/>
                <a:gd name="T109" fmla="*/ 7 h 428"/>
                <a:gd name="T110" fmla="*/ 1014 w 1128"/>
                <a:gd name="T111" fmla="*/ 0 h 428"/>
                <a:gd name="T112" fmla="*/ 1035 w 1128"/>
                <a:gd name="T113" fmla="*/ 11 h 428"/>
                <a:gd name="T114" fmla="*/ 1051 w 1128"/>
                <a:gd name="T115" fmla="*/ 43 h 428"/>
                <a:gd name="T116" fmla="*/ 1066 w 1128"/>
                <a:gd name="T117" fmla="*/ 62 h 428"/>
                <a:gd name="T118" fmla="*/ 1095 w 1128"/>
                <a:gd name="T119" fmla="*/ 73 h 428"/>
                <a:gd name="T120" fmla="*/ 1128 w 1128"/>
                <a:gd name="T121" fmla="*/ 76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28" h="428">
                  <a:moveTo>
                    <a:pt x="8" y="294"/>
                  </a:moveTo>
                  <a:lnTo>
                    <a:pt x="10" y="321"/>
                  </a:lnTo>
                  <a:lnTo>
                    <a:pt x="0" y="362"/>
                  </a:lnTo>
                  <a:lnTo>
                    <a:pt x="21" y="373"/>
                  </a:lnTo>
                  <a:lnTo>
                    <a:pt x="63" y="376"/>
                  </a:lnTo>
                  <a:lnTo>
                    <a:pt x="79" y="415"/>
                  </a:lnTo>
                  <a:lnTo>
                    <a:pt x="112" y="412"/>
                  </a:lnTo>
                  <a:lnTo>
                    <a:pt x="170" y="379"/>
                  </a:lnTo>
                  <a:lnTo>
                    <a:pt x="200" y="404"/>
                  </a:lnTo>
                  <a:lnTo>
                    <a:pt x="226" y="408"/>
                  </a:lnTo>
                  <a:lnTo>
                    <a:pt x="238" y="387"/>
                  </a:lnTo>
                  <a:lnTo>
                    <a:pt x="251" y="386"/>
                  </a:lnTo>
                  <a:lnTo>
                    <a:pt x="266" y="397"/>
                  </a:lnTo>
                  <a:lnTo>
                    <a:pt x="292" y="395"/>
                  </a:lnTo>
                  <a:lnTo>
                    <a:pt x="292" y="401"/>
                  </a:lnTo>
                  <a:lnTo>
                    <a:pt x="288" y="423"/>
                  </a:lnTo>
                  <a:lnTo>
                    <a:pt x="308" y="428"/>
                  </a:lnTo>
                  <a:lnTo>
                    <a:pt x="352" y="396"/>
                  </a:lnTo>
                  <a:lnTo>
                    <a:pt x="379" y="394"/>
                  </a:lnTo>
                  <a:lnTo>
                    <a:pt x="378" y="374"/>
                  </a:lnTo>
                  <a:lnTo>
                    <a:pt x="396" y="352"/>
                  </a:lnTo>
                  <a:lnTo>
                    <a:pt x="399" y="318"/>
                  </a:lnTo>
                  <a:lnTo>
                    <a:pt x="414" y="263"/>
                  </a:lnTo>
                  <a:lnTo>
                    <a:pt x="455" y="267"/>
                  </a:lnTo>
                  <a:lnTo>
                    <a:pt x="491" y="296"/>
                  </a:lnTo>
                  <a:lnTo>
                    <a:pt x="517" y="288"/>
                  </a:lnTo>
                  <a:lnTo>
                    <a:pt x="535" y="265"/>
                  </a:lnTo>
                  <a:lnTo>
                    <a:pt x="551" y="291"/>
                  </a:lnTo>
                  <a:lnTo>
                    <a:pt x="578" y="295"/>
                  </a:lnTo>
                  <a:lnTo>
                    <a:pt x="594" y="253"/>
                  </a:lnTo>
                  <a:lnTo>
                    <a:pt x="634" y="250"/>
                  </a:lnTo>
                  <a:lnTo>
                    <a:pt x="651" y="281"/>
                  </a:lnTo>
                  <a:lnTo>
                    <a:pt x="631" y="290"/>
                  </a:lnTo>
                  <a:lnTo>
                    <a:pt x="633" y="303"/>
                  </a:lnTo>
                  <a:lnTo>
                    <a:pt x="675" y="333"/>
                  </a:lnTo>
                  <a:lnTo>
                    <a:pt x="662" y="340"/>
                  </a:lnTo>
                  <a:lnTo>
                    <a:pt x="671" y="353"/>
                  </a:lnTo>
                  <a:lnTo>
                    <a:pt x="666" y="374"/>
                  </a:lnTo>
                  <a:lnTo>
                    <a:pt x="668" y="388"/>
                  </a:lnTo>
                  <a:lnTo>
                    <a:pt x="689" y="398"/>
                  </a:lnTo>
                  <a:lnTo>
                    <a:pt x="715" y="396"/>
                  </a:lnTo>
                  <a:lnTo>
                    <a:pt x="766" y="223"/>
                  </a:lnTo>
                  <a:lnTo>
                    <a:pt x="769" y="183"/>
                  </a:lnTo>
                  <a:lnTo>
                    <a:pt x="791" y="135"/>
                  </a:lnTo>
                  <a:lnTo>
                    <a:pt x="793" y="87"/>
                  </a:lnTo>
                  <a:lnTo>
                    <a:pt x="826" y="4"/>
                  </a:lnTo>
                  <a:lnTo>
                    <a:pt x="841" y="16"/>
                  </a:lnTo>
                  <a:lnTo>
                    <a:pt x="860" y="1"/>
                  </a:lnTo>
                  <a:lnTo>
                    <a:pt x="880" y="5"/>
                  </a:lnTo>
                  <a:lnTo>
                    <a:pt x="902" y="23"/>
                  </a:lnTo>
                  <a:lnTo>
                    <a:pt x="929" y="35"/>
                  </a:lnTo>
                  <a:lnTo>
                    <a:pt x="956" y="19"/>
                  </a:lnTo>
                  <a:lnTo>
                    <a:pt x="969" y="24"/>
                  </a:lnTo>
                  <a:lnTo>
                    <a:pt x="987" y="8"/>
                  </a:lnTo>
                  <a:lnTo>
                    <a:pt x="1007" y="7"/>
                  </a:lnTo>
                  <a:lnTo>
                    <a:pt x="1014" y="0"/>
                  </a:lnTo>
                  <a:lnTo>
                    <a:pt x="1035" y="11"/>
                  </a:lnTo>
                  <a:lnTo>
                    <a:pt x="1051" y="43"/>
                  </a:lnTo>
                  <a:lnTo>
                    <a:pt x="1066" y="62"/>
                  </a:lnTo>
                  <a:lnTo>
                    <a:pt x="1095" y="73"/>
                  </a:lnTo>
                  <a:lnTo>
                    <a:pt x="1128" y="76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619">
              <a:extLst>
                <a:ext uri="{FF2B5EF4-FFF2-40B4-BE49-F238E27FC236}">
                  <a16:creationId xmlns:a16="http://schemas.microsoft.com/office/drawing/2014/main" id="{EB9EDF14-99D1-AA1B-47A6-1939602D52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8" y="1658"/>
              <a:ext cx="259" cy="200"/>
            </a:xfrm>
            <a:custGeom>
              <a:avLst/>
              <a:gdLst>
                <a:gd name="T0" fmla="*/ 0 w 776"/>
                <a:gd name="T1" fmla="*/ 0 h 599"/>
                <a:gd name="T2" fmla="*/ 10 w 776"/>
                <a:gd name="T3" fmla="*/ 33 h 599"/>
                <a:gd name="T4" fmla="*/ 25 w 776"/>
                <a:gd name="T5" fmla="*/ 52 h 599"/>
                <a:gd name="T6" fmla="*/ 75 w 776"/>
                <a:gd name="T7" fmla="*/ 80 h 599"/>
                <a:gd name="T8" fmla="*/ 105 w 776"/>
                <a:gd name="T9" fmla="*/ 118 h 599"/>
                <a:gd name="T10" fmla="*/ 126 w 776"/>
                <a:gd name="T11" fmla="*/ 129 h 599"/>
                <a:gd name="T12" fmla="*/ 146 w 776"/>
                <a:gd name="T13" fmla="*/ 128 h 599"/>
                <a:gd name="T14" fmla="*/ 197 w 776"/>
                <a:gd name="T15" fmla="*/ 96 h 599"/>
                <a:gd name="T16" fmla="*/ 211 w 776"/>
                <a:gd name="T17" fmla="*/ 95 h 599"/>
                <a:gd name="T18" fmla="*/ 225 w 776"/>
                <a:gd name="T19" fmla="*/ 120 h 599"/>
                <a:gd name="T20" fmla="*/ 246 w 776"/>
                <a:gd name="T21" fmla="*/ 125 h 599"/>
                <a:gd name="T22" fmla="*/ 266 w 776"/>
                <a:gd name="T23" fmla="*/ 123 h 599"/>
                <a:gd name="T24" fmla="*/ 284 w 776"/>
                <a:gd name="T25" fmla="*/ 94 h 599"/>
                <a:gd name="T26" fmla="*/ 318 w 776"/>
                <a:gd name="T27" fmla="*/ 98 h 599"/>
                <a:gd name="T28" fmla="*/ 319 w 776"/>
                <a:gd name="T29" fmla="*/ 118 h 599"/>
                <a:gd name="T30" fmla="*/ 334 w 776"/>
                <a:gd name="T31" fmla="*/ 124 h 599"/>
                <a:gd name="T32" fmla="*/ 330 w 776"/>
                <a:gd name="T33" fmla="*/ 151 h 599"/>
                <a:gd name="T34" fmla="*/ 343 w 776"/>
                <a:gd name="T35" fmla="*/ 163 h 599"/>
                <a:gd name="T36" fmla="*/ 357 w 776"/>
                <a:gd name="T37" fmla="*/ 162 h 599"/>
                <a:gd name="T38" fmla="*/ 388 w 776"/>
                <a:gd name="T39" fmla="*/ 125 h 599"/>
                <a:gd name="T40" fmla="*/ 415 w 776"/>
                <a:gd name="T41" fmla="*/ 129 h 599"/>
                <a:gd name="T42" fmla="*/ 411 w 776"/>
                <a:gd name="T43" fmla="*/ 90 h 599"/>
                <a:gd name="T44" fmla="*/ 432 w 776"/>
                <a:gd name="T45" fmla="*/ 94 h 599"/>
                <a:gd name="T46" fmla="*/ 450 w 776"/>
                <a:gd name="T47" fmla="*/ 79 h 599"/>
                <a:gd name="T48" fmla="*/ 434 w 776"/>
                <a:gd name="T49" fmla="*/ 54 h 599"/>
                <a:gd name="T50" fmla="*/ 440 w 776"/>
                <a:gd name="T51" fmla="*/ 47 h 599"/>
                <a:gd name="T52" fmla="*/ 475 w 776"/>
                <a:gd name="T53" fmla="*/ 56 h 599"/>
                <a:gd name="T54" fmla="*/ 469 w 776"/>
                <a:gd name="T55" fmla="*/ 63 h 599"/>
                <a:gd name="T56" fmla="*/ 486 w 776"/>
                <a:gd name="T57" fmla="*/ 96 h 599"/>
                <a:gd name="T58" fmla="*/ 548 w 776"/>
                <a:gd name="T59" fmla="*/ 197 h 599"/>
                <a:gd name="T60" fmla="*/ 543 w 776"/>
                <a:gd name="T61" fmla="*/ 211 h 599"/>
                <a:gd name="T62" fmla="*/ 557 w 776"/>
                <a:gd name="T63" fmla="*/ 224 h 599"/>
                <a:gd name="T64" fmla="*/ 567 w 776"/>
                <a:gd name="T65" fmla="*/ 256 h 599"/>
                <a:gd name="T66" fmla="*/ 563 w 776"/>
                <a:gd name="T67" fmla="*/ 276 h 599"/>
                <a:gd name="T68" fmla="*/ 570 w 776"/>
                <a:gd name="T69" fmla="*/ 289 h 599"/>
                <a:gd name="T70" fmla="*/ 606 w 776"/>
                <a:gd name="T71" fmla="*/ 313 h 599"/>
                <a:gd name="T72" fmla="*/ 640 w 776"/>
                <a:gd name="T73" fmla="*/ 310 h 599"/>
                <a:gd name="T74" fmla="*/ 677 w 776"/>
                <a:gd name="T75" fmla="*/ 353 h 599"/>
                <a:gd name="T76" fmla="*/ 730 w 776"/>
                <a:gd name="T77" fmla="*/ 348 h 599"/>
                <a:gd name="T78" fmla="*/ 774 w 776"/>
                <a:gd name="T79" fmla="*/ 384 h 599"/>
                <a:gd name="T80" fmla="*/ 776 w 776"/>
                <a:gd name="T81" fmla="*/ 404 h 599"/>
                <a:gd name="T82" fmla="*/ 761 w 776"/>
                <a:gd name="T83" fmla="*/ 460 h 599"/>
                <a:gd name="T84" fmla="*/ 768 w 776"/>
                <a:gd name="T85" fmla="*/ 539 h 599"/>
                <a:gd name="T86" fmla="*/ 742 w 776"/>
                <a:gd name="T87" fmla="*/ 548 h 599"/>
                <a:gd name="T88" fmla="*/ 724 w 776"/>
                <a:gd name="T89" fmla="*/ 570 h 599"/>
                <a:gd name="T90" fmla="*/ 698 w 776"/>
                <a:gd name="T91" fmla="*/ 579 h 599"/>
                <a:gd name="T92" fmla="*/ 700 w 776"/>
                <a:gd name="T93" fmla="*/ 599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76" h="599">
                  <a:moveTo>
                    <a:pt x="0" y="0"/>
                  </a:moveTo>
                  <a:lnTo>
                    <a:pt x="10" y="33"/>
                  </a:lnTo>
                  <a:lnTo>
                    <a:pt x="25" y="52"/>
                  </a:lnTo>
                  <a:lnTo>
                    <a:pt x="75" y="80"/>
                  </a:lnTo>
                  <a:lnTo>
                    <a:pt x="105" y="118"/>
                  </a:lnTo>
                  <a:lnTo>
                    <a:pt x="126" y="129"/>
                  </a:lnTo>
                  <a:lnTo>
                    <a:pt x="146" y="128"/>
                  </a:lnTo>
                  <a:lnTo>
                    <a:pt x="197" y="96"/>
                  </a:lnTo>
                  <a:lnTo>
                    <a:pt x="211" y="95"/>
                  </a:lnTo>
                  <a:lnTo>
                    <a:pt x="225" y="120"/>
                  </a:lnTo>
                  <a:lnTo>
                    <a:pt x="246" y="125"/>
                  </a:lnTo>
                  <a:lnTo>
                    <a:pt x="266" y="123"/>
                  </a:lnTo>
                  <a:lnTo>
                    <a:pt x="284" y="94"/>
                  </a:lnTo>
                  <a:lnTo>
                    <a:pt x="318" y="98"/>
                  </a:lnTo>
                  <a:lnTo>
                    <a:pt x="319" y="118"/>
                  </a:lnTo>
                  <a:lnTo>
                    <a:pt x="334" y="124"/>
                  </a:lnTo>
                  <a:lnTo>
                    <a:pt x="330" y="151"/>
                  </a:lnTo>
                  <a:lnTo>
                    <a:pt x="343" y="163"/>
                  </a:lnTo>
                  <a:lnTo>
                    <a:pt x="357" y="162"/>
                  </a:lnTo>
                  <a:lnTo>
                    <a:pt x="388" y="125"/>
                  </a:lnTo>
                  <a:lnTo>
                    <a:pt x="415" y="129"/>
                  </a:lnTo>
                  <a:lnTo>
                    <a:pt x="411" y="90"/>
                  </a:lnTo>
                  <a:lnTo>
                    <a:pt x="432" y="94"/>
                  </a:lnTo>
                  <a:lnTo>
                    <a:pt x="450" y="79"/>
                  </a:lnTo>
                  <a:lnTo>
                    <a:pt x="434" y="54"/>
                  </a:lnTo>
                  <a:lnTo>
                    <a:pt x="440" y="47"/>
                  </a:lnTo>
                  <a:lnTo>
                    <a:pt x="475" y="56"/>
                  </a:lnTo>
                  <a:lnTo>
                    <a:pt x="469" y="63"/>
                  </a:lnTo>
                  <a:lnTo>
                    <a:pt x="486" y="96"/>
                  </a:lnTo>
                  <a:lnTo>
                    <a:pt x="548" y="197"/>
                  </a:lnTo>
                  <a:lnTo>
                    <a:pt x="543" y="211"/>
                  </a:lnTo>
                  <a:lnTo>
                    <a:pt x="557" y="224"/>
                  </a:lnTo>
                  <a:lnTo>
                    <a:pt x="567" y="256"/>
                  </a:lnTo>
                  <a:lnTo>
                    <a:pt x="563" y="276"/>
                  </a:lnTo>
                  <a:lnTo>
                    <a:pt x="570" y="289"/>
                  </a:lnTo>
                  <a:lnTo>
                    <a:pt x="606" y="313"/>
                  </a:lnTo>
                  <a:lnTo>
                    <a:pt x="640" y="310"/>
                  </a:lnTo>
                  <a:lnTo>
                    <a:pt x="677" y="353"/>
                  </a:lnTo>
                  <a:lnTo>
                    <a:pt x="730" y="348"/>
                  </a:lnTo>
                  <a:lnTo>
                    <a:pt x="774" y="384"/>
                  </a:lnTo>
                  <a:lnTo>
                    <a:pt x="776" y="404"/>
                  </a:lnTo>
                  <a:lnTo>
                    <a:pt x="761" y="460"/>
                  </a:lnTo>
                  <a:lnTo>
                    <a:pt x="768" y="539"/>
                  </a:lnTo>
                  <a:lnTo>
                    <a:pt x="742" y="548"/>
                  </a:lnTo>
                  <a:lnTo>
                    <a:pt x="724" y="570"/>
                  </a:lnTo>
                  <a:lnTo>
                    <a:pt x="698" y="579"/>
                  </a:lnTo>
                  <a:lnTo>
                    <a:pt x="700" y="599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620">
              <a:extLst>
                <a:ext uri="{FF2B5EF4-FFF2-40B4-BE49-F238E27FC236}">
                  <a16:creationId xmlns:a16="http://schemas.microsoft.com/office/drawing/2014/main" id="{958162A4-8367-D5BF-D95C-FBC0BF8C1F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7" y="1858"/>
              <a:ext cx="219" cy="588"/>
            </a:xfrm>
            <a:custGeom>
              <a:avLst/>
              <a:gdLst>
                <a:gd name="T0" fmla="*/ 205 w 659"/>
                <a:gd name="T1" fmla="*/ 1734 h 1764"/>
                <a:gd name="T2" fmla="*/ 253 w 659"/>
                <a:gd name="T3" fmla="*/ 1676 h 1764"/>
                <a:gd name="T4" fmla="*/ 285 w 659"/>
                <a:gd name="T5" fmla="*/ 1659 h 1764"/>
                <a:gd name="T6" fmla="*/ 395 w 659"/>
                <a:gd name="T7" fmla="*/ 1608 h 1764"/>
                <a:gd name="T8" fmla="*/ 453 w 659"/>
                <a:gd name="T9" fmla="*/ 1509 h 1764"/>
                <a:gd name="T10" fmla="*/ 508 w 659"/>
                <a:gd name="T11" fmla="*/ 1464 h 1764"/>
                <a:gd name="T12" fmla="*/ 553 w 659"/>
                <a:gd name="T13" fmla="*/ 1427 h 1764"/>
                <a:gd name="T14" fmla="*/ 547 w 659"/>
                <a:gd name="T15" fmla="*/ 1380 h 1764"/>
                <a:gd name="T16" fmla="*/ 584 w 659"/>
                <a:gd name="T17" fmla="*/ 1337 h 1764"/>
                <a:gd name="T18" fmla="*/ 575 w 659"/>
                <a:gd name="T19" fmla="*/ 1304 h 1764"/>
                <a:gd name="T20" fmla="*/ 617 w 659"/>
                <a:gd name="T21" fmla="*/ 1333 h 1764"/>
                <a:gd name="T22" fmla="*/ 627 w 659"/>
                <a:gd name="T23" fmla="*/ 1286 h 1764"/>
                <a:gd name="T24" fmla="*/ 657 w 659"/>
                <a:gd name="T25" fmla="*/ 1189 h 1764"/>
                <a:gd name="T26" fmla="*/ 575 w 659"/>
                <a:gd name="T27" fmla="*/ 1163 h 1764"/>
                <a:gd name="T28" fmla="*/ 546 w 659"/>
                <a:gd name="T29" fmla="*/ 1146 h 1764"/>
                <a:gd name="T30" fmla="*/ 535 w 659"/>
                <a:gd name="T31" fmla="*/ 1099 h 1764"/>
                <a:gd name="T32" fmla="*/ 523 w 659"/>
                <a:gd name="T33" fmla="*/ 1040 h 1764"/>
                <a:gd name="T34" fmla="*/ 476 w 659"/>
                <a:gd name="T35" fmla="*/ 1038 h 1764"/>
                <a:gd name="T36" fmla="*/ 400 w 659"/>
                <a:gd name="T37" fmla="*/ 1018 h 1764"/>
                <a:gd name="T38" fmla="*/ 382 w 659"/>
                <a:gd name="T39" fmla="*/ 1040 h 1764"/>
                <a:gd name="T40" fmla="*/ 312 w 659"/>
                <a:gd name="T41" fmla="*/ 1080 h 1764"/>
                <a:gd name="T42" fmla="*/ 278 w 659"/>
                <a:gd name="T43" fmla="*/ 1070 h 1764"/>
                <a:gd name="T44" fmla="*/ 241 w 659"/>
                <a:gd name="T45" fmla="*/ 1039 h 1764"/>
                <a:gd name="T46" fmla="*/ 185 w 659"/>
                <a:gd name="T47" fmla="*/ 1078 h 1764"/>
                <a:gd name="T48" fmla="*/ 171 w 659"/>
                <a:gd name="T49" fmla="*/ 1006 h 1764"/>
                <a:gd name="T50" fmla="*/ 221 w 659"/>
                <a:gd name="T51" fmla="*/ 968 h 1764"/>
                <a:gd name="T52" fmla="*/ 226 w 659"/>
                <a:gd name="T53" fmla="*/ 880 h 1764"/>
                <a:gd name="T54" fmla="*/ 214 w 659"/>
                <a:gd name="T55" fmla="*/ 827 h 1764"/>
                <a:gd name="T56" fmla="*/ 133 w 659"/>
                <a:gd name="T57" fmla="*/ 747 h 1764"/>
                <a:gd name="T58" fmla="*/ 73 w 659"/>
                <a:gd name="T59" fmla="*/ 672 h 1764"/>
                <a:gd name="T60" fmla="*/ 54 w 659"/>
                <a:gd name="T61" fmla="*/ 614 h 1764"/>
                <a:gd name="T62" fmla="*/ 31 w 659"/>
                <a:gd name="T63" fmla="*/ 577 h 1764"/>
                <a:gd name="T64" fmla="*/ 20 w 659"/>
                <a:gd name="T65" fmla="*/ 536 h 1764"/>
                <a:gd name="T66" fmla="*/ 29 w 659"/>
                <a:gd name="T67" fmla="*/ 483 h 1764"/>
                <a:gd name="T68" fmla="*/ 52 w 659"/>
                <a:gd name="T69" fmla="*/ 447 h 1764"/>
                <a:gd name="T70" fmla="*/ 0 w 659"/>
                <a:gd name="T71" fmla="*/ 397 h 1764"/>
                <a:gd name="T72" fmla="*/ 43 w 659"/>
                <a:gd name="T73" fmla="*/ 354 h 1764"/>
                <a:gd name="T74" fmla="*/ 76 w 659"/>
                <a:gd name="T75" fmla="*/ 344 h 1764"/>
                <a:gd name="T76" fmla="*/ 88 w 659"/>
                <a:gd name="T77" fmla="*/ 256 h 1764"/>
                <a:gd name="T78" fmla="*/ 81 w 659"/>
                <a:gd name="T79" fmla="*/ 182 h 1764"/>
                <a:gd name="T80" fmla="*/ 90 w 659"/>
                <a:gd name="T81" fmla="*/ 128 h 1764"/>
                <a:gd name="T82" fmla="*/ 78 w 659"/>
                <a:gd name="T83" fmla="*/ 76 h 1764"/>
                <a:gd name="T84" fmla="*/ 81 w 659"/>
                <a:gd name="T85" fmla="*/ 41 h 1764"/>
                <a:gd name="T86" fmla="*/ 133 w 659"/>
                <a:gd name="T87" fmla="*/ 17 h 1764"/>
                <a:gd name="T88" fmla="*/ 165 w 659"/>
                <a:gd name="T89" fmla="*/ 0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59" h="1764">
                  <a:moveTo>
                    <a:pt x="155" y="1764"/>
                  </a:moveTo>
                  <a:lnTo>
                    <a:pt x="205" y="1734"/>
                  </a:lnTo>
                  <a:lnTo>
                    <a:pt x="232" y="1671"/>
                  </a:lnTo>
                  <a:lnTo>
                    <a:pt x="253" y="1676"/>
                  </a:lnTo>
                  <a:lnTo>
                    <a:pt x="260" y="1669"/>
                  </a:lnTo>
                  <a:lnTo>
                    <a:pt x="285" y="1659"/>
                  </a:lnTo>
                  <a:lnTo>
                    <a:pt x="302" y="1618"/>
                  </a:lnTo>
                  <a:lnTo>
                    <a:pt x="395" y="1608"/>
                  </a:lnTo>
                  <a:lnTo>
                    <a:pt x="414" y="1594"/>
                  </a:lnTo>
                  <a:lnTo>
                    <a:pt x="453" y="1509"/>
                  </a:lnTo>
                  <a:lnTo>
                    <a:pt x="519" y="1497"/>
                  </a:lnTo>
                  <a:lnTo>
                    <a:pt x="508" y="1464"/>
                  </a:lnTo>
                  <a:lnTo>
                    <a:pt x="513" y="1437"/>
                  </a:lnTo>
                  <a:lnTo>
                    <a:pt x="553" y="1427"/>
                  </a:lnTo>
                  <a:lnTo>
                    <a:pt x="571" y="1411"/>
                  </a:lnTo>
                  <a:lnTo>
                    <a:pt x="547" y="1380"/>
                  </a:lnTo>
                  <a:lnTo>
                    <a:pt x="558" y="1346"/>
                  </a:lnTo>
                  <a:lnTo>
                    <a:pt x="584" y="1337"/>
                  </a:lnTo>
                  <a:lnTo>
                    <a:pt x="569" y="1318"/>
                  </a:lnTo>
                  <a:lnTo>
                    <a:pt x="575" y="1304"/>
                  </a:lnTo>
                  <a:lnTo>
                    <a:pt x="601" y="1308"/>
                  </a:lnTo>
                  <a:lnTo>
                    <a:pt x="617" y="1333"/>
                  </a:lnTo>
                  <a:lnTo>
                    <a:pt x="630" y="1326"/>
                  </a:lnTo>
                  <a:lnTo>
                    <a:pt x="627" y="1286"/>
                  </a:lnTo>
                  <a:lnTo>
                    <a:pt x="659" y="1209"/>
                  </a:lnTo>
                  <a:lnTo>
                    <a:pt x="657" y="1189"/>
                  </a:lnTo>
                  <a:lnTo>
                    <a:pt x="614" y="1146"/>
                  </a:lnTo>
                  <a:lnTo>
                    <a:pt x="575" y="1163"/>
                  </a:lnTo>
                  <a:lnTo>
                    <a:pt x="554" y="1151"/>
                  </a:lnTo>
                  <a:lnTo>
                    <a:pt x="546" y="1146"/>
                  </a:lnTo>
                  <a:lnTo>
                    <a:pt x="557" y="1117"/>
                  </a:lnTo>
                  <a:lnTo>
                    <a:pt x="535" y="1099"/>
                  </a:lnTo>
                  <a:lnTo>
                    <a:pt x="553" y="1071"/>
                  </a:lnTo>
                  <a:lnTo>
                    <a:pt x="523" y="1040"/>
                  </a:lnTo>
                  <a:lnTo>
                    <a:pt x="484" y="1051"/>
                  </a:lnTo>
                  <a:lnTo>
                    <a:pt x="476" y="1038"/>
                  </a:lnTo>
                  <a:lnTo>
                    <a:pt x="454" y="1020"/>
                  </a:lnTo>
                  <a:lnTo>
                    <a:pt x="400" y="1018"/>
                  </a:lnTo>
                  <a:lnTo>
                    <a:pt x="380" y="1020"/>
                  </a:lnTo>
                  <a:lnTo>
                    <a:pt x="382" y="1040"/>
                  </a:lnTo>
                  <a:lnTo>
                    <a:pt x="329" y="1052"/>
                  </a:lnTo>
                  <a:lnTo>
                    <a:pt x="312" y="1080"/>
                  </a:lnTo>
                  <a:lnTo>
                    <a:pt x="290" y="1061"/>
                  </a:lnTo>
                  <a:lnTo>
                    <a:pt x="278" y="1070"/>
                  </a:lnTo>
                  <a:lnTo>
                    <a:pt x="272" y="1084"/>
                  </a:lnTo>
                  <a:lnTo>
                    <a:pt x="241" y="1039"/>
                  </a:lnTo>
                  <a:lnTo>
                    <a:pt x="208" y="1042"/>
                  </a:lnTo>
                  <a:lnTo>
                    <a:pt x="185" y="1078"/>
                  </a:lnTo>
                  <a:lnTo>
                    <a:pt x="176" y="1059"/>
                  </a:lnTo>
                  <a:lnTo>
                    <a:pt x="171" y="1006"/>
                  </a:lnTo>
                  <a:lnTo>
                    <a:pt x="189" y="984"/>
                  </a:lnTo>
                  <a:lnTo>
                    <a:pt x="221" y="968"/>
                  </a:lnTo>
                  <a:lnTo>
                    <a:pt x="242" y="905"/>
                  </a:lnTo>
                  <a:lnTo>
                    <a:pt x="226" y="880"/>
                  </a:lnTo>
                  <a:lnTo>
                    <a:pt x="216" y="841"/>
                  </a:lnTo>
                  <a:lnTo>
                    <a:pt x="214" y="827"/>
                  </a:lnTo>
                  <a:lnTo>
                    <a:pt x="198" y="802"/>
                  </a:lnTo>
                  <a:lnTo>
                    <a:pt x="133" y="747"/>
                  </a:lnTo>
                  <a:lnTo>
                    <a:pt x="113" y="743"/>
                  </a:lnTo>
                  <a:lnTo>
                    <a:pt x="73" y="672"/>
                  </a:lnTo>
                  <a:lnTo>
                    <a:pt x="69" y="633"/>
                  </a:lnTo>
                  <a:lnTo>
                    <a:pt x="54" y="614"/>
                  </a:lnTo>
                  <a:lnTo>
                    <a:pt x="33" y="603"/>
                  </a:lnTo>
                  <a:lnTo>
                    <a:pt x="31" y="577"/>
                  </a:lnTo>
                  <a:lnTo>
                    <a:pt x="2" y="565"/>
                  </a:lnTo>
                  <a:lnTo>
                    <a:pt x="20" y="536"/>
                  </a:lnTo>
                  <a:lnTo>
                    <a:pt x="25" y="516"/>
                  </a:lnTo>
                  <a:lnTo>
                    <a:pt x="29" y="483"/>
                  </a:lnTo>
                  <a:lnTo>
                    <a:pt x="20" y="470"/>
                  </a:lnTo>
                  <a:lnTo>
                    <a:pt x="52" y="447"/>
                  </a:lnTo>
                  <a:lnTo>
                    <a:pt x="29" y="415"/>
                  </a:lnTo>
                  <a:lnTo>
                    <a:pt x="0" y="397"/>
                  </a:lnTo>
                  <a:lnTo>
                    <a:pt x="10" y="350"/>
                  </a:lnTo>
                  <a:lnTo>
                    <a:pt x="43" y="354"/>
                  </a:lnTo>
                  <a:lnTo>
                    <a:pt x="55" y="339"/>
                  </a:lnTo>
                  <a:lnTo>
                    <a:pt x="76" y="344"/>
                  </a:lnTo>
                  <a:lnTo>
                    <a:pt x="108" y="320"/>
                  </a:lnTo>
                  <a:lnTo>
                    <a:pt x="88" y="256"/>
                  </a:lnTo>
                  <a:lnTo>
                    <a:pt x="97" y="214"/>
                  </a:lnTo>
                  <a:lnTo>
                    <a:pt x="81" y="182"/>
                  </a:lnTo>
                  <a:lnTo>
                    <a:pt x="77" y="142"/>
                  </a:lnTo>
                  <a:lnTo>
                    <a:pt x="90" y="128"/>
                  </a:lnTo>
                  <a:lnTo>
                    <a:pt x="74" y="102"/>
                  </a:lnTo>
                  <a:lnTo>
                    <a:pt x="78" y="76"/>
                  </a:lnTo>
                  <a:lnTo>
                    <a:pt x="61" y="43"/>
                  </a:lnTo>
                  <a:lnTo>
                    <a:pt x="81" y="41"/>
                  </a:lnTo>
                  <a:lnTo>
                    <a:pt x="86" y="21"/>
                  </a:lnTo>
                  <a:lnTo>
                    <a:pt x="133" y="17"/>
                  </a:lnTo>
                  <a:lnTo>
                    <a:pt x="145" y="2"/>
                  </a:lnTo>
                  <a:lnTo>
                    <a:pt x="165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621">
              <a:extLst>
                <a:ext uri="{FF2B5EF4-FFF2-40B4-BE49-F238E27FC236}">
                  <a16:creationId xmlns:a16="http://schemas.microsoft.com/office/drawing/2014/main" id="{36CFA600-669B-3B34-1C85-D515E4BBD0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8" y="2358"/>
              <a:ext cx="240" cy="126"/>
            </a:xfrm>
            <a:custGeom>
              <a:avLst/>
              <a:gdLst>
                <a:gd name="T0" fmla="*/ 722 w 722"/>
                <a:gd name="T1" fmla="*/ 263 h 378"/>
                <a:gd name="T2" fmla="*/ 700 w 722"/>
                <a:gd name="T3" fmla="*/ 253 h 378"/>
                <a:gd name="T4" fmla="*/ 704 w 722"/>
                <a:gd name="T5" fmla="*/ 226 h 378"/>
                <a:gd name="T6" fmla="*/ 678 w 722"/>
                <a:gd name="T7" fmla="*/ 235 h 378"/>
                <a:gd name="T8" fmla="*/ 670 w 722"/>
                <a:gd name="T9" fmla="*/ 216 h 378"/>
                <a:gd name="T10" fmla="*/ 641 w 722"/>
                <a:gd name="T11" fmla="*/ 192 h 378"/>
                <a:gd name="T12" fmla="*/ 624 w 722"/>
                <a:gd name="T13" fmla="*/ 159 h 378"/>
                <a:gd name="T14" fmla="*/ 558 w 722"/>
                <a:gd name="T15" fmla="*/ 165 h 378"/>
                <a:gd name="T16" fmla="*/ 562 w 722"/>
                <a:gd name="T17" fmla="*/ 138 h 378"/>
                <a:gd name="T18" fmla="*/ 546 w 722"/>
                <a:gd name="T19" fmla="*/ 113 h 378"/>
                <a:gd name="T20" fmla="*/ 532 w 722"/>
                <a:gd name="T21" fmla="*/ 107 h 378"/>
                <a:gd name="T22" fmla="*/ 506 w 722"/>
                <a:gd name="T23" fmla="*/ 110 h 378"/>
                <a:gd name="T24" fmla="*/ 498 w 722"/>
                <a:gd name="T25" fmla="*/ 164 h 378"/>
                <a:gd name="T26" fmla="*/ 483 w 722"/>
                <a:gd name="T27" fmla="*/ 159 h 378"/>
                <a:gd name="T28" fmla="*/ 438 w 722"/>
                <a:gd name="T29" fmla="*/ 170 h 378"/>
                <a:gd name="T30" fmla="*/ 405 w 722"/>
                <a:gd name="T31" fmla="*/ 187 h 378"/>
                <a:gd name="T32" fmla="*/ 390 w 722"/>
                <a:gd name="T33" fmla="*/ 168 h 378"/>
                <a:gd name="T34" fmla="*/ 355 w 722"/>
                <a:gd name="T35" fmla="*/ 84 h 378"/>
                <a:gd name="T36" fmla="*/ 351 w 722"/>
                <a:gd name="T37" fmla="*/ 31 h 378"/>
                <a:gd name="T38" fmla="*/ 323 w 722"/>
                <a:gd name="T39" fmla="*/ 20 h 378"/>
                <a:gd name="T40" fmla="*/ 314 w 722"/>
                <a:gd name="T41" fmla="*/ 0 h 378"/>
                <a:gd name="T42" fmla="*/ 308 w 722"/>
                <a:gd name="T43" fmla="*/ 1 h 378"/>
                <a:gd name="T44" fmla="*/ 303 w 722"/>
                <a:gd name="T45" fmla="*/ 22 h 378"/>
                <a:gd name="T46" fmla="*/ 246 w 722"/>
                <a:gd name="T47" fmla="*/ 54 h 378"/>
                <a:gd name="T48" fmla="*/ 217 w 722"/>
                <a:gd name="T49" fmla="*/ 43 h 378"/>
                <a:gd name="T50" fmla="*/ 213 w 722"/>
                <a:gd name="T51" fmla="*/ 63 h 378"/>
                <a:gd name="T52" fmla="*/ 200 w 722"/>
                <a:gd name="T53" fmla="*/ 78 h 378"/>
                <a:gd name="T54" fmla="*/ 204 w 722"/>
                <a:gd name="T55" fmla="*/ 104 h 378"/>
                <a:gd name="T56" fmla="*/ 172 w 722"/>
                <a:gd name="T57" fmla="*/ 128 h 378"/>
                <a:gd name="T58" fmla="*/ 151 w 722"/>
                <a:gd name="T59" fmla="*/ 116 h 378"/>
                <a:gd name="T60" fmla="*/ 128 w 722"/>
                <a:gd name="T61" fmla="*/ 84 h 378"/>
                <a:gd name="T62" fmla="*/ 102 w 722"/>
                <a:gd name="T63" fmla="*/ 100 h 378"/>
                <a:gd name="T64" fmla="*/ 95 w 722"/>
                <a:gd name="T65" fmla="*/ 161 h 378"/>
                <a:gd name="T66" fmla="*/ 75 w 722"/>
                <a:gd name="T67" fmla="*/ 163 h 378"/>
                <a:gd name="T68" fmla="*/ 58 w 722"/>
                <a:gd name="T69" fmla="*/ 198 h 378"/>
                <a:gd name="T70" fmla="*/ 49 w 722"/>
                <a:gd name="T71" fmla="*/ 247 h 378"/>
                <a:gd name="T72" fmla="*/ 38 w 722"/>
                <a:gd name="T73" fmla="*/ 274 h 378"/>
                <a:gd name="T74" fmla="*/ 46 w 722"/>
                <a:gd name="T75" fmla="*/ 294 h 378"/>
                <a:gd name="T76" fmla="*/ 27 w 722"/>
                <a:gd name="T77" fmla="*/ 303 h 378"/>
                <a:gd name="T78" fmla="*/ 0 w 722"/>
                <a:gd name="T79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22" h="378">
                  <a:moveTo>
                    <a:pt x="722" y="263"/>
                  </a:moveTo>
                  <a:lnTo>
                    <a:pt x="700" y="253"/>
                  </a:lnTo>
                  <a:lnTo>
                    <a:pt x="704" y="226"/>
                  </a:lnTo>
                  <a:lnTo>
                    <a:pt x="678" y="235"/>
                  </a:lnTo>
                  <a:lnTo>
                    <a:pt x="670" y="216"/>
                  </a:lnTo>
                  <a:lnTo>
                    <a:pt x="641" y="192"/>
                  </a:lnTo>
                  <a:lnTo>
                    <a:pt x="624" y="159"/>
                  </a:lnTo>
                  <a:lnTo>
                    <a:pt x="558" y="165"/>
                  </a:lnTo>
                  <a:lnTo>
                    <a:pt x="562" y="138"/>
                  </a:lnTo>
                  <a:lnTo>
                    <a:pt x="546" y="113"/>
                  </a:lnTo>
                  <a:lnTo>
                    <a:pt x="532" y="107"/>
                  </a:lnTo>
                  <a:lnTo>
                    <a:pt x="506" y="110"/>
                  </a:lnTo>
                  <a:lnTo>
                    <a:pt x="498" y="164"/>
                  </a:lnTo>
                  <a:lnTo>
                    <a:pt x="483" y="159"/>
                  </a:lnTo>
                  <a:lnTo>
                    <a:pt x="438" y="170"/>
                  </a:lnTo>
                  <a:lnTo>
                    <a:pt x="405" y="187"/>
                  </a:lnTo>
                  <a:lnTo>
                    <a:pt x="390" y="168"/>
                  </a:lnTo>
                  <a:lnTo>
                    <a:pt x="355" y="84"/>
                  </a:lnTo>
                  <a:lnTo>
                    <a:pt x="351" y="31"/>
                  </a:lnTo>
                  <a:lnTo>
                    <a:pt x="323" y="20"/>
                  </a:lnTo>
                  <a:lnTo>
                    <a:pt x="314" y="0"/>
                  </a:lnTo>
                  <a:lnTo>
                    <a:pt x="308" y="1"/>
                  </a:lnTo>
                  <a:lnTo>
                    <a:pt x="303" y="22"/>
                  </a:lnTo>
                  <a:lnTo>
                    <a:pt x="246" y="54"/>
                  </a:lnTo>
                  <a:lnTo>
                    <a:pt x="217" y="43"/>
                  </a:lnTo>
                  <a:lnTo>
                    <a:pt x="213" y="63"/>
                  </a:lnTo>
                  <a:lnTo>
                    <a:pt x="200" y="78"/>
                  </a:lnTo>
                  <a:lnTo>
                    <a:pt x="204" y="104"/>
                  </a:lnTo>
                  <a:lnTo>
                    <a:pt x="172" y="128"/>
                  </a:lnTo>
                  <a:lnTo>
                    <a:pt x="151" y="116"/>
                  </a:lnTo>
                  <a:lnTo>
                    <a:pt x="128" y="84"/>
                  </a:lnTo>
                  <a:lnTo>
                    <a:pt x="102" y="100"/>
                  </a:lnTo>
                  <a:lnTo>
                    <a:pt x="95" y="161"/>
                  </a:lnTo>
                  <a:lnTo>
                    <a:pt x="75" y="163"/>
                  </a:lnTo>
                  <a:lnTo>
                    <a:pt x="58" y="198"/>
                  </a:lnTo>
                  <a:lnTo>
                    <a:pt x="49" y="247"/>
                  </a:lnTo>
                  <a:lnTo>
                    <a:pt x="38" y="274"/>
                  </a:lnTo>
                  <a:lnTo>
                    <a:pt x="46" y="294"/>
                  </a:lnTo>
                  <a:lnTo>
                    <a:pt x="27" y="303"/>
                  </a:lnTo>
                  <a:lnTo>
                    <a:pt x="0" y="378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622">
              <a:extLst>
                <a:ext uri="{FF2B5EF4-FFF2-40B4-BE49-F238E27FC236}">
                  <a16:creationId xmlns:a16="http://schemas.microsoft.com/office/drawing/2014/main" id="{9FC342D5-1444-93E7-DA03-8C326F690B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" y="2279"/>
              <a:ext cx="532" cy="397"/>
            </a:xfrm>
            <a:custGeom>
              <a:avLst/>
              <a:gdLst>
                <a:gd name="T0" fmla="*/ 1582 w 1596"/>
                <a:gd name="T1" fmla="*/ 4 h 1191"/>
                <a:gd name="T2" fmla="*/ 1531 w 1596"/>
                <a:gd name="T3" fmla="*/ 28 h 1191"/>
                <a:gd name="T4" fmla="*/ 1478 w 1596"/>
                <a:gd name="T5" fmla="*/ 40 h 1191"/>
                <a:gd name="T6" fmla="*/ 1455 w 1596"/>
                <a:gd name="T7" fmla="*/ 83 h 1191"/>
                <a:gd name="T8" fmla="*/ 1383 w 1596"/>
                <a:gd name="T9" fmla="*/ 36 h 1191"/>
                <a:gd name="T10" fmla="*/ 1322 w 1596"/>
                <a:gd name="T11" fmla="*/ 21 h 1191"/>
                <a:gd name="T12" fmla="*/ 1276 w 1596"/>
                <a:gd name="T13" fmla="*/ 33 h 1191"/>
                <a:gd name="T14" fmla="*/ 1267 w 1596"/>
                <a:gd name="T15" fmla="*/ 80 h 1191"/>
                <a:gd name="T16" fmla="*/ 1295 w 1596"/>
                <a:gd name="T17" fmla="*/ 158 h 1191"/>
                <a:gd name="T18" fmla="*/ 1348 w 1596"/>
                <a:gd name="T19" fmla="*/ 153 h 1191"/>
                <a:gd name="T20" fmla="*/ 1380 w 1596"/>
                <a:gd name="T21" fmla="*/ 217 h 1191"/>
                <a:gd name="T22" fmla="*/ 1363 w 1596"/>
                <a:gd name="T23" fmla="*/ 319 h 1191"/>
                <a:gd name="T24" fmla="*/ 1296 w 1596"/>
                <a:gd name="T25" fmla="*/ 319 h 1191"/>
                <a:gd name="T26" fmla="*/ 1146 w 1596"/>
                <a:gd name="T27" fmla="*/ 367 h 1191"/>
                <a:gd name="T28" fmla="*/ 1099 w 1596"/>
                <a:gd name="T29" fmla="*/ 364 h 1191"/>
                <a:gd name="T30" fmla="*/ 1083 w 1596"/>
                <a:gd name="T31" fmla="*/ 412 h 1191"/>
                <a:gd name="T32" fmla="*/ 1007 w 1596"/>
                <a:gd name="T33" fmla="*/ 453 h 1191"/>
                <a:gd name="T34" fmla="*/ 937 w 1596"/>
                <a:gd name="T35" fmla="*/ 507 h 1191"/>
                <a:gd name="T36" fmla="*/ 960 w 1596"/>
                <a:gd name="T37" fmla="*/ 525 h 1191"/>
                <a:gd name="T38" fmla="*/ 903 w 1596"/>
                <a:gd name="T39" fmla="*/ 564 h 1191"/>
                <a:gd name="T40" fmla="*/ 810 w 1596"/>
                <a:gd name="T41" fmla="*/ 579 h 1191"/>
                <a:gd name="T42" fmla="*/ 780 w 1596"/>
                <a:gd name="T43" fmla="*/ 696 h 1191"/>
                <a:gd name="T44" fmla="*/ 807 w 1596"/>
                <a:gd name="T45" fmla="*/ 754 h 1191"/>
                <a:gd name="T46" fmla="*/ 782 w 1596"/>
                <a:gd name="T47" fmla="*/ 783 h 1191"/>
                <a:gd name="T48" fmla="*/ 670 w 1596"/>
                <a:gd name="T49" fmla="*/ 800 h 1191"/>
                <a:gd name="T50" fmla="*/ 680 w 1596"/>
                <a:gd name="T51" fmla="*/ 839 h 1191"/>
                <a:gd name="T52" fmla="*/ 640 w 1596"/>
                <a:gd name="T53" fmla="*/ 843 h 1191"/>
                <a:gd name="T54" fmla="*/ 652 w 1596"/>
                <a:gd name="T55" fmla="*/ 895 h 1191"/>
                <a:gd name="T56" fmla="*/ 722 w 1596"/>
                <a:gd name="T57" fmla="*/ 929 h 1191"/>
                <a:gd name="T58" fmla="*/ 810 w 1596"/>
                <a:gd name="T59" fmla="*/ 941 h 1191"/>
                <a:gd name="T60" fmla="*/ 820 w 1596"/>
                <a:gd name="T61" fmla="*/ 980 h 1191"/>
                <a:gd name="T62" fmla="*/ 857 w 1596"/>
                <a:gd name="T63" fmla="*/ 1017 h 1191"/>
                <a:gd name="T64" fmla="*/ 858 w 1596"/>
                <a:gd name="T65" fmla="*/ 1097 h 1191"/>
                <a:gd name="T66" fmla="*/ 834 w 1596"/>
                <a:gd name="T67" fmla="*/ 1120 h 1191"/>
                <a:gd name="T68" fmla="*/ 864 w 1596"/>
                <a:gd name="T69" fmla="*/ 1151 h 1191"/>
                <a:gd name="T70" fmla="*/ 827 w 1596"/>
                <a:gd name="T71" fmla="*/ 1120 h 1191"/>
                <a:gd name="T72" fmla="*/ 786 w 1596"/>
                <a:gd name="T73" fmla="*/ 1105 h 1191"/>
                <a:gd name="T74" fmla="*/ 775 w 1596"/>
                <a:gd name="T75" fmla="*/ 1146 h 1191"/>
                <a:gd name="T76" fmla="*/ 679 w 1596"/>
                <a:gd name="T77" fmla="*/ 1188 h 1191"/>
                <a:gd name="T78" fmla="*/ 621 w 1596"/>
                <a:gd name="T79" fmla="*/ 1147 h 1191"/>
                <a:gd name="T80" fmla="*/ 596 w 1596"/>
                <a:gd name="T81" fmla="*/ 1089 h 1191"/>
                <a:gd name="T82" fmla="*/ 500 w 1596"/>
                <a:gd name="T83" fmla="*/ 1063 h 1191"/>
                <a:gd name="T84" fmla="*/ 468 w 1596"/>
                <a:gd name="T85" fmla="*/ 1087 h 1191"/>
                <a:gd name="T86" fmla="*/ 426 w 1596"/>
                <a:gd name="T87" fmla="*/ 1063 h 1191"/>
                <a:gd name="T88" fmla="*/ 415 w 1596"/>
                <a:gd name="T89" fmla="*/ 1018 h 1191"/>
                <a:gd name="T90" fmla="*/ 431 w 1596"/>
                <a:gd name="T91" fmla="*/ 976 h 1191"/>
                <a:gd name="T92" fmla="*/ 361 w 1596"/>
                <a:gd name="T93" fmla="*/ 1010 h 1191"/>
                <a:gd name="T94" fmla="*/ 235 w 1596"/>
                <a:gd name="T95" fmla="*/ 1035 h 1191"/>
                <a:gd name="T96" fmla="*/ 152 w 1596"/>
                <a:gd name="T97" fmla="*/ 1076 h 1191"/>
                <a:gd name="T98" fmla="*/ 134 w 1596"/>
                <a:gd name="T99" fmla="*/ 1031 h 1191"/>
                <a:gd name="T100" fmla="*/ 110 w 1596"/>
                <a:gd name="T101" fmla="*/ 979 h 1191"/>
                <a:gd name="T102" fmla="*/ 29 w 1596"/>
                <a:gd name="T103" fmla="*/ 973 h 1191"/>
                <a:gd name="T104" fmla="*/ 0 w 1596"/>
                <a:gd name="T105" fmla="*/ 1036 h 1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96" h="1191">
                  <a:moveTo>
                    <a:pt x="1596" y="9"/>
                  </a:moveTo>
                  <a:lnTo>
                    <a:pt x="1582" y="4"/>
                  </a:lnTo>
                  <a:lnTo>
                    <a:pt x="1555" y="0"/>
                  </a:lnTo>
                  <a:lnTo>
                    <a:pt x="1531" y="28"/>
                  </a:lnTo>
                  <a:lnTo>
                    <a:pt x="1496" y="19"/>
                  </a:lnTo>
                  <a:lnTo>
                    <a:pt x="1478" y="40"/>
                  </a:lnTo>
                  <a:lnTo>
                    <a:pt x="1481" y="74"/>
                  </a:lnTo>
                  <a:lnTo>
                    <a:pt x="1455" y="83"/>
                  </a:lnTo>
                  <a:lnTo>
                    <a:pt x="1387" y="69"/>
                  </a:lnTo>
                  <a:lnTo>
                    <a:pt x="1383" y="36"/>
                  </a:lnTo>
                  <a:lnTo>
                    <a:pt x="1361" y="11"/>
                  </a:lnTo>
                  <a:lnTo>
                    <a:pt x="1322" y="21"/>
                  </a:lnTo>
                  <a:lnTo>
                    <a:pt x="1294" y="4"/>
                  </a:lnTo>
                  <a:lnTo>
                    <a:pt x="1276" y="33"/>
                  </a:lnTo>
                  <a:lnTo>
                    <a:pt x="1280" y="73"/>
                  </a:lnTo>
                  <a:lnTo>
                    <a:pt x="1267" y="80"/>
                  </a:lnTo>
                  <a:lnTo>
                    <a:pt x="1259" y="135"/>
                  </a:lnTo>
                  <a:lnTo>
                    <a:pt x="1295" y="158"/>
                  </a:lnTo>
                  <a:lnTo>
                    <a:pt x="1334" y="147"/>
                  </a:lnTo>
                  <a:lnTo>
                    <a:pt x="1348" y="153"/>
                  </a:lnTo>
                  <a:lnTo>
                    <a:pt x="1359" y="205"/>
                  </a:lnTo>
                  <a:lnTo>
                    <a:pt x="1380" y="217"/>
                  </a:lnTo>
                  <a:lnTo>
                    <a:pt x="1383" y="317"/>
                  </a:lnTo>
                  <a:lnTo>
                    <a:pt x="1363" y="319"/>
                  </a:lnTo>
                  <a:lnTo>
                    <a:pt x="1334" y="295"/>
                  </a:lnTo>
                  <a:lnTo>
                    <a:pt x="1296" y="319"/>
                  </a:lnTo>
                  <a:lnTo>
                    <a:pt x="1202" y="314"/>
                  </a:lnTo>
                  <a:lnTo>
                    <a:pt x="1146" y="367"/>
                  </a:lnTo>
                  <a:lnTo>
                    <a:pt x="1111" y="350"/>
                  </a:lnTo>
                  <a:lnTo>
                    <a:pt x="1099" y="364"/>
                  </a:lnTo>
                  <a:lnTo>
                    <a:pt x="1061" y="388"/>
                  </a:lnTo>
                  <a:lnTo>
                    <a:pt x="1083" y="412"/>
                  </a:lnTo>
                  <a:lnTo>
                    <a:pt x="1059" y="435"/>
                  </a:lnTo>
                  <a:lnTo>
                    <a:pt x="1007" y="453"/>
                  </a:lnTo>
                  <a:lnTo>
                    <a:pt x="959" y="444"/>
                  </a:lnTo>
                  <a:lnTo>
                    <a:pt x="937" y="507"/>
                  </a:lnTo>
                  <a:lnTo>
                    <a:pt x="951" y="512"/>
                  </a:lnTo>
                  <a:lnTo>
                    <a:pt x="960" y="525"/>
                  </a:lnTo>
                  <a:lnTo>
                    <a:pt x="929" y="561"/>
                  </a:lnTo>
                  <a:lnTo>
                    <a:pt x="903" y="564"/>
                  </a:lnTo>
                  <a:lnTo>
                    <a:pt x="877" y="580"/>
                  </a:lnTo>
                  <a:lnTo>
                    <a:pt x="810" y="579"/>
                  </a:lnTo>
                  <a:lnTo>
                    <a:pt x="814" y="619"/>
                  </a:lnTo>
                  <a:lnTo>
                    <a:pt x="780" y="696"/>
                  </a:lnTo>
                  <a:lnTo>
                    <a:pt x="825" y="739"/>
                  </a:lnTo>
                  <a:lnTo>
                    <a:pt x="807" y="754"/>
                  </a:lnTo>
                  <a:lnTo>
                    <a:pt x="795" y="775"/>
                  </a:lnTo>
                  <a:lnTo>
                    <a:pt x="782" y="783"/>
                  </a:lnTo>
                  <a:lnTo>
                    <a:pt x="672" y="752"/>
                  </a:lnTo>
                  <a:lnTo>
                    <a:pt x="670" y="800"/>
                  </a:lnTo>
                  <a:lnTo>
                    <a:pt x="693" y="832"/>
                  </a:lnTo>
                  <a:lnTo>
                    <a:pt x="680" y="839"/>
                  </a:lnTo>
                  <a:lnTo>
                    <a:pt x="653" y="835"/>
                  </a:lnTo>
                  <a:lnTo>
                    <a:pt x="640" y="843"/>
                  </a:lnTo>
                  <a:lnTo>
                    <a:pt x="657" y="875"/>
                  </a:lnTo>
                  <a:lnTo>
                    <a:pt x="652" y="895"/>
                  </a:lnTo>
                  <a:lnTo>
                    <a:pt x="695" y="932"/>
                  </a:lnTo>
                  <a:lnTo>
                    <a:pt x="722" y="929"/>
                  </a:lnTo>
                  <a:lnTo>
                    <a:pt x="750" y="940"/>
                  </a:lnTo>
                  <a:lnTo>
                    <a:pt x="810" y="941"/>
                  </a:lnTo>
                  <a:lnTo>
                    <a:pt x="806" y="961"/>
                  </a:lnTo>
                  <a:lnTo>
                    <a:pt x="820" y="980"/>
                  </a:lnTo>
                  <a:lnTo>
                    <a:pt x="823" y="1000"/>
                  </a:lnTo>
                  <a:lnTo>
                    <a:pt x="857" y="1017"/>
                  </a:lnTo>
                  <a:lnTo>
                    <a:pt x="865" y="1090"/>
                  </a:lnTo>
                  <a:lnTo>
                    <a:pt x="858" y="1097"/>
                  </a:lnTo>
                  <a:lnTo>
                    <a:pt x="839" y="1106"/>
                  </a:lnTo>
                  <a:lnTo>
                    <a:pt x="834" y="1120"/>
                  </a:lnTo>
                  <a:lnTo>
                    <a:pt x="862" y="1131"/>
                  </a:lnTo>
                  <a:lnTo>
                    <a:pt x="864" y="1151"/>
                  </a:lnTo>
                  <a:lnTo>
                    <a:pt x="830" y="1147"/>
                  </a:lnTo>
                  <a:lnTo>
                    <a:pt x="827" y="1120"/>
                  </a:lnTo>
                  <a:lnTo>
                    <a:pt x="798" y="1103"/>
                  </a:lnTo>
                  <a:lnTo>
                    <a:pt x="786" y="1105"/>
                  </a:lnTo>
                  <a:lnTo>
                    <a:pt x="767" y="1126"/>
                  </a:lnTo>
                  <a:lnTo>
                    <a:pt x="775" y="1146"/>
                  </a:lnTo>
                  <a:lnTo>
                    <a:pt x="713" y="1191"/>
                  </a:lnTo>
                  <a:lnTo>
                    <a:pt x="679" y="1188"/>
                  </a:lnTo>
                  <a:lnTo>
                    <a:pt x="662" y="1156"/>
                  </a:lnTo>
                  <a:lnTo>
                    <a:pt x="621" y="1147"/>
                  </a:lnTo>
                  <a:lnTo>
                    <a:pt x="617" y="1099"/>
                  </a:lnTo>
                  <a:lnTo>
                    <a:pt x="596" y="1089"/>
                  </a:lnTo>
                  <a:lnTo>
                    <a:pt x="548" y="1086"/>
                  </a:lnTo>
                  <a:lnTo>
                    <a:pt x="500" y="1063"/>
                  </a:lnTo>
                  <a:lnTo>
                    <a:pt x="488" y="1085"/>
                  </a:lnTo>
                  <a:lnTo>
                    <a:pt x="468" y="1087"/>
                  </a:lnTo>
                  <a:lnTo>
                    <a:pt x="426" y="1071"/>
                  </a:lnTo>
                  <a:lnTo>
                    <a:pt x="426" y="1063"/>
                  </a:lnTo>
                  <a:lnTo>
                    <a:pt x="430" y="1037"/>
                  </a:lnTo>
                  <a:lnTo>
                    <a:pt x="415" y="1018"/>
                  </a:lnTo>
                  <a:lnTo>
                    <a:pt x="434" y="996"/>
                  </a:lnTo>
                  <a:lnTo>
                    <a:pt x="431" y="976"/>
                  </a:lnTo>
                  <a:lnTo>
                    <a:pt x="381" y="1008"/>
                  </a:lnTo>
                  <a:lnTo>
                    <a:pt x="361" y="1010"/>
                  </a:lnTo>
                  <a:lnTo>
                    <a:pt x="338" y="984"/>
                  </a:lnTo>
                  <a:lnTo>
                    <a:pt x="235" y="1035"/>
                  </a:lnTo>
                  <a:lnTo>
                    <a:pt x="195" y="1038"/>
                  </a:lnTo>
                  <a:lnTo>
                    <a:pt x="152" y="1076"/>
                  </a:lnTo>
                  <a:lnTo>
                    <a:pt x="145" y="1070"/>
                  </a:lnTo>
                  <a:lnTo>
                    <a:pt x="134" y="1031"/>
                  </a:lnTo>
                  <a:lnTo>
                    <a:pt x="131" y="997"/>
                  </a:lnTo>
                  <a:lnTo>
                    <a:pt x="110" y="979"/>
                  </a:lnTo>
                  <a:lnTo>
                    <a:pt x="88" y="968"/>
                  </a:lnTo>
                  <a:lnTo>
                    <a:pt x="29" y="973"/>
                  </a:lnTo>
                  <a:lnTo>
                    <a:pt x="0" y="962"/>
                  </a:lnTo>
                  <a:lnTo>
                    <a:pt x="0" y="1036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623">
              <a:extLst>
                <a:ext uri="{FF2B5EF4-FFF2-40B4-BE49-F238E27FC236}">
                  <a16:creationId xmlns:a16="http://schemas.microsoft.com/office/drawing/2014/main" id="{1442E776-5D63-081C-1D82-61C0A588F3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8" y="2446"/>
              <a:ext cx="220" cy="182"/>
            </a:xfrm>
            <a:custGeom>
              <a:avLst/>
              <a:gdLst>
                <a:gd name="T0" fmla="*/ 659 w 659"/>
                <a:gd name="T1" fmla="*/ 537 h 547"/>
                <a:gd name="T2" fmla="*/ 651 w 659"/>
                <a:gd name="T3" fmla="*/ 518 h 547"/>
                <a:gd name="T4" fmla="*/ 638 w 659"/>
                <a:gd name="T5" fmla="*/ 525 h 547"/>
                <a:gd name="T6" fmla="*/ 589 w 659"/>
                <a:gd name="T7" fmla="*/ 497 h 547"/>
                <a:gd name="T8" fmla="*/ 574 w 659"/>
                <a:gd name="T9" fmla="*/ 478 h 547"/>
                <a:gd name="T10" fmla="*/ 538 w 659"/>
                <a:gd name="T11" fmla="*/ 455 h 547"/>
                <a:gd name="T12" fmla="*/ 498 w 659"/>
                <a:gd name="T13" fmla="*/ 458 h 547"/>
                <a:gd name="T14" fmla="*/ 496 w 659"/>
                <a:gd name="T15" fmla="*/ 512 h 547"/>
                <a:gd name="T16" fmla="*/ 483 w 659"/>
                <a:gd name="T17" fmla="*/ 520 h 547"/>
                <a:gd name="T18" fmla="*/ 449 w 659"/>
                <a:gd name="T19" fmla="*/ 510 h 547"/>
                <a:gd name="T20" fmla="*/ 451 w 659"/>
                <a:gd name="T21" fmla="*/ 470 h 547"/>
                <a:gd name="T22" fmla="*/ 450 w 659"/>
                <a:gd name="T23" fmla="*/ 456 h 547"/>
                <a:gd name="T24" fmla="*/ 398 w 659"/>
                <a:gd name="T25" fmla="*/ 461 h 547"/>
                <a:gd name="T26" fmla="*/ 386 w 659"/>
                <a:gd name="T27" fmla="*/ 482 h 547"/>
                <a:gd name="T28" fmla="*/ 367 w 659"/>
                <a:gd name="T29" fmla="*/ 491 h 547"/>
                <a:gd name="T30" fmla="*/ 357 w 659"/>
                <a:gd name="T31" fmla="*/ 525 h 547"/>
                <a:gd name="T32" fmla="*/ 339 w 659"/>
                <a:gd name="T33" fmla="*/ 547 h 547"/>
                <a:gd name="T34" fmla="*/ 281 w 659"/>
                <a:gd name="T35" fmla="*/ 505 h 547"/>
                <a:gd name="T36" fmla="*/ 273 w 659"/>
                <a:gd name="T37" fmla="*/ 493 h 547"/>
                <a:gd name="T38" fmla="*/ 246 w 659"/>
                <a:gd name="T39" fmla="*/ 489 h 547"/>
                <a:gd name="T40" fmla="*/ 230 w 659"/>
                <a:gd name="T41" fmla="*/ 470 h 547"/>
                <a:gd name="T42" fmla="*/ 165 w 659"/>
                <a:gd name="T43" fmla="*/ 482 h 547"/>
                <a:gd name="T44" fmla="*/ 157 w 659"/>
                <a:gd name="T45" fmla="*/ 477 h 547"/>
                <a:gd name="T46" fmla="*/ 163 w 659"/>
                <a:gd name="T47" fmla="*/ 462 h 547"/>
                <a:gd name="T48" fmla="*/ 167 w 659"/>
                <a:gd name="T49" fmla="*/ 436 h 547"/>
                <a:gd name="T50" fmla="*/ 157 w 659"/>
                <a:gd name="T51" fmla="*/ 403 h 547"/>
                <a:gd name="T52" fmla="*/ 176 w 659"/>
                <a:gd name="T53" fmla="*/ 387 h 547"/>
                <a:gd name="T54" fmla="*/ 154 w 659"/>
                <a:gd name="T55" fmla="*/ 369 h 547"/>
                <a:gd name="T56" fmla="*/ 152 w 659"/>
                <a:gd name="T57" fmla="*/ 343 h 547"/>
                <a:gd name="T58" fmla="*/ 116 w 659"/>
                <a:gd name="T59" fmla="*/ 326 h 547"/>
                <a:gd name="T60" fmla="*/ 108 w 659"/>
                <a:gd name="T61" fmla="*/ 306 h 547"/>
                <a:gd name="T62" fmla="*/ 105 w 659"/>
                <a:gd name="T63" fmla="*/ 267 h 547"/>
                <a:gd name="T64" fmla="*/ 79 w 659"/>
                <a:gd name="T65" fmla="*/ 209 h 547"/>
                <a:gd name="T66" fmla="*/ 51 w 659"/>
                <a:gd name="T67" fmla="*/ 191 h 547"/>
                <a:gd name="T68" fmla="*/ 33 w 659"/>
                <a:gd name="T69" fmla="*/ 146 h 547"/>
                <a:gd name="T70" fmla="*/ 30 w 659"/>
                <a:gd name="T71" fmla="*/ 112 h 547"/>
                <a:gd name="T72" fmla="*/ 13 w 659"/>
                <a:gd name="T73" fmla="*/ 74 h 547"/>
                <a:gd name="T74" fmla="*/ 17 w 659"/>
                <a:gd name="T75" fmla="*/ 53 h 547"/>
                <a:gd name="T76" fmla="*/ 2 w 659"/>
                <a:gd name="T77" fmla="*/ 34 h 547"/>
                <a:gd name="T78" fmla="*/ 13 w 659"/>
                <a:gd name="T79" fmla="*/ 7 h 547"/>
                <a:gd name="T80" fmla="*/ 0 w 659"/>
                <a:gd name="T81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59" h="547">
                  <a:moveTo>
                    <a:pt x="659" y="537"/>
                  </a:moveTo>
                  <a:lnTo>
                    <a:pt x="651" y="518"/>
                  </a:lnTo>
                  <a:lnTo>
                    <a:pt x="638" y="525"/>
                  </a:lnTo>
                  <a:lnTo>
                    <a:pt x="589" y="497"/>
                  </a:lnTo>
                  <a:lnTo>
                    <a:pt x="574" y="478"/>
                  </a:lnTo>
                  <a:lnTo>
                    <a:pt x="538" y="455"/>
                  </a:lnTo>
                  <a:lnTo>
                    <a:pt x="498" y="458"/>
                  </a:lnTo>
                  <a:lnTo>
                    <a:pt x="496" y="512"/>
                  </a:lnTo>
                  <a:lnTo>
                    <a:pt x="483" y="520"/>
                  </a:lnTo>
                  <a:lnTo>
                    <a:pt x="449" y="510"/>
                  </a:lnTo>
                  <a:lnTo>
                    <a:pt x="451" y="470"/>
                  </a:lnTo>
                  <a:lnTo>
                    <a:pt x="450" y="456"/>
                  </a:lnTo>
                  <a:lnTo>
                    <a:pt x="398" y="461"/>
                  </a:lnTo>
                  <a:lnTo>
                    <a:pt x="386" y="482"/>
                  </a:lnTo>
                  <a:lnTo>
                    <a:pt x="367" y="491"/>
                  </a:lnTo>
                  <a:lnTo>
                    <a:pt x="357" y="525"/>
                  </a:lnTo>
                  <a:lnTo>
                    <a:pt x="339" y="547"/>
                  </a:lnTo>
                  <a:lnTo>
                    <a:pt x="281" y="505"/>
                  </a:lnTo>
                  <a:lnTo>
                    <a:pt x="273" y="493"/>
                  </a:lnTo>
                  <a:lnTo>
                    <a:pt x="246" y="489"/>
                  </a:lnTo>
                  <a:lnTo>
                    <a:pt x="230" y="470"/>
                  </a:lnTo>
                  <a:lnTo>
                    <a:pt x="165" y="482"/>
                  </a:lnTo>
                  <a:lnTo>
                    <a:pt x="157" y="477"/>
                  </a:lnTo>
                  <a:lnTo>
                    <a:pt x="163" y="462"/>
                  </a:lnTo>
                  <a:lnTo>
                    <a:pt x="167" y="436"/>
                  </a:lnTo>
                  <a:lnTo>
                    <a:pt x="157" y="403"/>
                  </a:lnTo>
                  <a:lnTo>
                    <a:pt x="176" y="387"/>
                  </a:lnTo>
                  <a:lnTo>
                    <a:pt x="154" y="369"/>
                  </a:lnTo>
                  <a:lnTo>
                    <a:pt x="152" y="343"/>
                  </a:lnTo>
                  <a:lnTo>
                    <a:pt x="116" y="326"/>
                  </a:lnTo>
                  <a:lnTo>
                    <a:pt x="108" y="306"/>
                  </a:lnTo>
                  <a:lnTo>
                    <a:pt x="105" y="267"/>
                  </a:lnTo>
                  <a:lnTo>
                    <a:pt x="79" y="209"/>
                  </a:lnTo>
                  <a:lnTo>
                    <a:pt x="51" y="191"/>
                  </a:lnTo>
                  <a:lnTo>
                    <a:pt x="33" y="146"/>
                  </a:lnTo>
                  <a:lnTo>
                    <a:pt x="30" y="112"/>
                  </a:lnTo>
                  <a:lnTo>
                    <a:pt x="13" y="74"/>
                  </a:lnTo>
                  <a:lnTo>
                    <a:pt x="17" y="53"/>
                  </a:lnTo>
                  <a:lnTo>
                    <a:pt x="2" y="34"/>
                  </a:lnTo>
                  <a:lnTo>
                    <a:pt x="13" y="7"/>
                  </a:lnTo>
                  <a:lnTo>
                    <a:pt x="0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624">
              <a:extLst>
                <a:ext uri="{FF2B5EF4-FFF2-40B4-BE49-F238E27FC236}">
                  <a16:creationId xmlns:a16="http://schemas.microsoft.com/office/drawing/2014/main" id="{653AF4F3-4829-A8BF-F390-8BF9B545A7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8" y="2625"/>
              <a:ext cx="169" cy="312"/>
            </a:xfrm>
            <a:custGeom>
              <a:avLst/>
              <a:gdLst>
                <a:gd name="T0" fmla="*/ 0 w 505"/>
                <a:gd name="T1" fmla="*/ 936 h 936"/>
                <a:gd name="T2" fmla="*/ 16 w 505"/>
                <a:gd name="T3" fmla="*/ 888 h 936"/>
                <a:gd name="T4" fmla="*/ 74 w 505"/>
                <a:gd name="T5" fmla="*/ 856 h 936"/>
                <a:gd name="T6" fmla="*/ 72 w 505"/>
                <a:gd name="T7" fmla="*/ 836 h 936"/>
                <a:gd name="T8" fmla="*/ 93 w 505"/>
                <a:gd name="T9" fmla="*/ 848 h 936"/>
                <a:gd name="T10" fmla="*/ 150 w 505"/>
                <a:gd name="T11" fmla="*/ 815 h 936"/>
                <a:gd name="T12" fmla="*/ 162 w 505"/>
                <a:gd name="T13" fmla="*/ 794 h 936"/>
                <a:gd name="T14" fmla="*/ 194 w 505"/>
                <a:gd name="T15" fmla="*/ 784 h 936"/>
                <a:gd name="T16" fmla="*/ 198 w 505"/>
                <a:gd name="T17" fmla="*/ 757 h 936"/>
                <a:gd name="T18" fmla="*/ 178 w 505"/>
                <a:gd name="T19" fmla="*/ 759 h 936"/>
                <a:gd name="T20" fmla="*/ 164 w 505"/>
                <a:gd name="T21" fmla="*/ 746 h 936"/>
                <a:gd name="T22" fmla="*/ 181 w 505"/>
                <a:gd name="T23" fmla="*/ 705 h 936"/>
                <a:gd name="T24" fmla="*/ 206 w 505"/>
                <a:gd name="T25" fmla="*/ 689 h 936"/>
                <a:gd name="T26" fmla="*/ 210 w 505"/>
                <a:gd name="T27" fmla="*/ 662 h 936"/>
                <a:gd name="T28" fmla="*/ 255 w 505"/>
                <a:gd name="T29" fmla="*/ 651 h 936"/>
                <a:gd name="T30" fmla="*/ 304 w 505"/>
                <a:gd name="T31" fmla="*/ 666 h 936"/>
                <a:gd name="T32" fmla="*/ 331 w 505"/>
                <a:gd name="T33" fmla="*/ 664 h 936"/>
                <a:gd name="T34" fmla="*/ 321 w 505"/>
                <a:gd name="T35" fmla="*/ 625 h 936"/>
                <a:gd name="T36" fmla="*/ 347 w 505"/>
                <a:gd name="T37" fmla="*/ 556 h 936"/>
                <a:gd name="T38" fmla="*/ 351 w 505"/>
                <a:gd name="T39" fmla="*/ 528 h 936"/>
                <a:gd name="T40" fmla="*/ 343 w 505"/>
                <a:gd name="T41" fmla="*/ 502 h 936"/>
                <a:gd name="T42" fmla="*/ 354 w 505"/>
                <a:gd name="T43" fmla="*/ 481 h 936"/>
                <a:gd name="T44" fmla="*/ 339 w 505"/>
                <a:gd name="T45" fmla="*/ 462 h 936"/>
                <a:gd name="T46" fmla="*/ 384 w 505"/>
                <a:gd name="T47" fmla="*/ 437 h 936"/>
                <a:gd name="T48" fmla="*/ 420 w 505"/>
                <a:gd name="T49" fmla="*/ 394 h 936"/>
                <a:gd name="T50" fmla="*/ 476 w 505"/>
                <a:gd name="T51" fmla="*/ 349 h 936"/>
                <a:gd name="T52" fmla="*/ 480 w 505"/>
                <a:gd name="T53" fmla="*/ 322 h 936"/>
                <a:gd name="T54" fmla="*/ 500 w 505"/>
                <a:gd name="T55" fmla="*/ 319 h 936"/>
                <a:gd name="T56" fmla="*/ 505 w 505"/>
                <a:gd name="T57" fmla="*/ 299 h 936"/>
                <a:gd name="T58" fmla="*/ 445 w 505"/>
                <a:gd name="T59" fmla="*/ 231 h 936"/>
                <a:gd name="T60" fmla="*/ 429 w 505"/>
                <a:gd name="T61" fmla="*/ 206 h 936"/>
                <a:gd name="T62" fmla="*/ 396 w 505"/>
                <a:gd name="T63" fmla="*/ 209 h 936"/>
                <a:gd name="T64" fmla="*/ 387 w 505"/>
                <a:gd name="T65" fmla="*/ 182 h 936"/>
                <a:gd name="T66" fmla="*/ 392 w 505"/>
                <a:gd name="T67" fmla="*/ 95 h 936"/>
                <a:gd name="T68" fmla="*/ 382 w 505"/>
                <a:gd name="T69" fmla="*/ 62 h 936"/>
                <a:gd name="T70" fmla="*/ 356 w 505"/>
                <a:gd name="T71" fmla="*/ 58 h 936"/>
                <a:gd name="T72" fmla="*/ 353 w 505"/>
                <a:gd name="T73" fmla="*/ 38 h 936"/>
                <a:gd name="T74" fmla="*/ 329 w 505"/>
                <a:gd name="T75" fmla="*/ 0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5" h="936">
                  <a:moveTo>
                    <a:pt x="0" y="936"/>
                  </a:moveTo>
                  <a:lnTo>
                    <a:pt x="16" y="888"/>
                  </a:lnTo>
                  <a:lnTo>
                    <a:pt x="74" y="856"/>
                  </a:lnTo>
                  <a:lnTo>
                    <a:pt x="72" y="836"/>
                  </a:lnTo>
                  <a:lnTo>
                    <a:pt x="93" y="848"/>
                  </a:lnTo>
                  <a:lnTo>
                    <a:pt x="150" y="815"/>
                  </a:lnTo>
                  <a:lnTo>
                    <a:pt x="162" y="794"/>
                  </a:lnTo>
                  <a:lnTo>
                    <a:pt x="194" y="784"/>
                  </a:lnTo>
                  <a:lnTo>
                    <a:pt x="198" y="757"/>
                  </a:lnTo>
                  <a:lnTo>
                    <a:pt x="178" y="759"/>
                  </a:lnTo>
                  <a:lnTo>
                    <a:pt x="164" y="746"/>
                  </a:lnTo>
                  <a:lnTo>
                    <a:pt x="181" y="705"/>
                  </a:lnTo>
                  <a:lnTo>
                    <a:pt x="206" y="689"/>
                  </a:lnTo>
                  <a:lnTo>
                    <a:pt x="210" y="662"/>
                  </a:lnTo>
                  <a:lnTo>
                    <a:pt x="255" y="651"/>
                  </a:lnTo>
                  <a:lnTo>
                    <a:pt x="304" y="666"/>
                  </a:lnTo>
                  <a:lnTo>
                    <a:pt x="331" y="664"/>
                  </a:lnTo>
                  <a:lnTo>
                    <a:pt x="321" y="625"/>
                  </a:lnTo>
                  <a:lnTo>
                    <a:pt x="347" y="556"/>
                  </a:lnTo>
                  <a:lnTo>
                    <a:pt x="351" y="528"/>
                  </a:lnTo>
                  <a:lnTo>
                    <a:pt x="343" y="502"/>
                  </a:lnTo>
                  <a:lnTo>
                    <a:pt x="354" y="481"/>
                  </a:lnTo>
                  <a:lnTo>
                    <a:pt x="339" y="462"/>
                  </a:lnTo>
                  <a:lnTo>
                    <a:pt x="384" y="437"/>
                  </a:lnTo>
                  <a:lnTo>
                    <a:pt x="420" y="394"/>
                  </a:lnTo>
                  <a:lnTo>
                    <a:pt x="476" y="349"/>
                  </a:lnTo>
                  <a:lnTo>
                    <a:pt x="480" y="322"/>
                  </a:lnTo>
                  <a:lnTo>
                    <a:pt x="500" y="319"/>
                  </a:lnTo>
                  <a:lnTo>
                    <a:pt x="505" y="299"/>
                  </a:lnTo>
                  <a:lnTo>
                    <a:pt x="445" y="231"/>
                  </a:lnTo>
                  <a:lnTo>
                    <a:pt x="429" y="206"/>
                  </a:lnTo>
                  <a:lnTo>
                    <a:pt x="396" y="209"/>
                  </a:lnTo>
                  <a:lnTo>
                    <a:pt x="387" y="182"/>
                  </a:lnTo>
                  <a:lnTo>
                    <a:pt x="392" y="95"/>
                  </a:lnTo>
                  <a:lnTo>
                    <a:pt x="382" y="62"/>
                  </a:lnTo>
                  <a:lnTo>
                    <a:pt x="356" y="58"/>
                  </a:lnTo>
                  <a:lnTo>
                    <a:pt x="353" y="38"/>
                  </a:lnTo>
                  <a:lnTo>
                    <a:pt x="329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625">
              <a:extLst>
                <a:ext uri="{FF2B5EF4-FFF2-40B4-BE49-F238E27FC236}">
                  <a16:creationId xmlns:a16="http://schemas.microsoft.com/office/drawing/2014/main" id="{5E1B4937-0F59-CCE0-6D65-4377194F9B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0" y="2561"/>
              <a:ext cx="55" cy="53"/>
            </a:xfrm>
            <a:custGeom>
              <a:avLst/>
              <a:gdLst>
                <a:gd name="T0" fmla="*/ 115 w 164"/>
                <a:gd name="T1" fmla="*/ 23 h 159"/>
                <a:gd name="T2" fmla="*/ 116 w 164"/>
                <a:gd name="T3" fmla="*/ 43 h 159"/>
                <a:gd name="T4" fmla="*/ 129 w 164"/>
                <a:gd name="T5" fmla="*/ 42 h 159"/>
                <a:gd name="T6" fmla="*/ 144 w 164"/>
                <a:gd name="T7" fmla="*/ 54 h 159"/>
                <a:gd name="T8" fmla="*/ 164 w 164"/>
                <a:gd name="T9" fmla="*/ 53 h 159"/>
                <a:gd name="T10" fmla="*/ 164 w 164"/>
                <a:gd name="T11" fmla="*/ 59 h 159"/>
                <a:gd name="T12" fmla="*/ 153 w 164"/>
                <a:gd name="T13" fmla="*/ 74 h 159"/>
                <a:gd name="T14" fmla="*/ 126 w 164"/>
                <a:gd name="T15" fmla="*/ 76 h 159"/>
                <a:gd name="T16" fmla="*/ 121 w 164"/>
                <a:gd name="T17" fmla="*/ 97 h 159"/>
                <a:gd name="T18" fmla="*/ 116 w 164"/>
                <a:gd name="T19" fmla="*/ 111 h 159"/>
                <a:gd name="T20" fmla="*/ 117 w 164"/>
                <a:gd name="T21" fmla="*/ 117 h 159"/>
                <a:gd name="T22" fmla="*/ 103 w 164"/>
                <a:gd name="T23" fmla="*/ 126 h 159"/>
                <a:gd name="T24" fmla="*/ 98 w 164"/>
                <a:gd name="T25" fmla="*/ 132 h 159"/>
                <a:gd name="T26" fmla="*/ 100 w 164"/>
                <a:gd name="T27" fmla="*/ 159 h 159"/>
                <a:gd name="T28" fmla="*/ 93 w 164"/>
                <a:gd name="T29" fmla="*/ 153 h 159"/>
                <a:gd name="T30" fmla="*/ 72 w 164"/>
                <a:gd name="T31" fmla="*/ 148 h 159"/>
                <a:gd name="T32" fmla="*/ 44 w 164"/>
                <a:gd name="T33" fmla="*/ 137 h 159"/>
                <a:gd name="T34" fmla="*/ 19 w 164"/>
                <a:gd name="T35" fmla="*/ 147 h 159"/>
                <a:gd name="T36" fmla="*/ 17 w 164"/>
                <a:gd name="T37" fmla="*/ 133 h 159"/>
                <a:gd name="T38" fmla="*/ 9 w 164"/>
                <a:gd name="T39" fmla="*/ 120 h 159"/>
                <a:gd name="T40" fmla="*/ 21 w 164"/>
                <a:gd name="T41" fmla="*/ 106 h 159"/>
                <a:gd name="T42" fmla="*/ 0 w 164"/>
                <a:gd name="T43" fmla="*/ 94 h 159"/>
                <a:gd name="T44" fmla="*/ 18 w 164"/>
                <a:gd name="T45" fmla="*/ 73 h 159"/>
                <a:gd name="T46" fmla="*/ 31 w 164"/>
                <a:gd name="T47" fmla="*/ 64 h 159"/>
                <a:gd name="T48" fmla="*/ 28 w 164"/>
                <a:gd name="T49" fmla="*/ 38 h 159"/>
                <a:gd name="T50" fmla="*/ 33 w 164"/>
                <a:gd name="T51" fmla="*/ 24 h 159"/>
                <a:gd name="T52" fmla="*/ 66 w 164"/>
                <a:gd name="T53" fmla="*/ 8 h 159"/>
                <a:gd name="T54" fmla="*/ 66 w 164"/>
                <a:gd name="T55" fmla="*/ 15 h 159"/>
                <a:gd name="T56" fmla="*/ 79 w 164"/>
                <a:gd name="T57" fmla="*/ 0 h 159"/>
                <a:gd name="T58" fmla="*/ 86 w 164"/>
                <a:gd name="T59" fmla="*/ 7 h 159"/>
                <a:gd name="T60" fmla="*/ 93 w 164"/>
                <a:gd name="T61" fmla="*/ 5 h 159"/>
                <a:gd name="T62" fmla="*/ 115 w 164"/>
                <a:gd name="T63" fmla="*/ 23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4" h="159">
                  <a:moveTo>
                    <a:pt x="115" y="23"/>
                  </a:moveTo>
                  <a:lnTo>
                    <a:pt x="116" y="43"/>
                  </a:lnTo>
                  <a:lnTo>
                    <a:pt x="129" y="42"/>
                  </a:lnTo>
                  <a:lnTo>
                    <a:pt x="144" y="54"/>
                  </a:lnTo>
                  <a:lnTo>
                    <a:pt x="164" y="53"/>
                  </a:lnTo>
                  <a:lnTo>
                    <a:pt x="164" y="59"/>
                  </a:lnTo>
                  <a:lnTo>
                    <a:pt x="153" y="74"/>
                  </a:lnTo>
                  <a:lnTo>
                    <a:pt x="126" y="76"/>
                  </a:lnTo>
                  <a:lnTo>
                    <a:pt x="121" y="97"/>
                  </a:lnTo>
                  <a:lnTo>
                    <a:pt x="116" y="111"/>
                  </a:lnTo>
                  <a:lnTo>
                    <a:pt x="117" y="117"/>
                  </a:lnTo>
                  <a:lnTo>
                    <a:pt x="103" y="126"/>
                  </a:lnTo>
                  <a:lnTo>
                    <a:pt x="98" y="132"/>
                  </a:lnTo>
                  <a:lnTo>
                    <a:pt x="100" y="159"/>
                  </a:lnTo>
                  <a:lnTo>
                    <a:pt x="93" y="153"/>
                  </a:lnTo>
                  <a:lnTo>
                    <a:pt x="72" y="148"/>
                  </a:lnTo>
                  <a:lnTo>
                    <a:pt x="44" y="137"/>
                  </a:lnTo>
                  <a:lnTo>
                    <a:pt x="19" y="147"/>
                  </a:lnTo>
                  <a:lnTo>
                    <a:pt x="17" y="133"/>
                  </a:lnTo>
                  <a:lnTo>
                    <a:pt x="9" y="120"/>
                  </a:lnTo>
                  <a:lnTo>
                    <a:pt x="21" y="106"/>
                  </a:lnTo>
                  <a:lnTo>
                    <a:pt x="0" y="94"/>
                  </a:lnTo>
                  <a:lnTo>
                    <a:pt x="18" y="73"/>
                  </a:lnTo>
                  <a:lnTo>
                    <a:pt x="31" y="64"/>
                  </a:lnTo>
                  <a:lnTo>
                    <a:pt x="28" y="38"/>
                  </a:lnTo>
                  <a:lnTo>
                    <a:pt x="33" y="24"/>
                  </a:lnTo>
                  <a:lnTo>
                    <a:pt x="66" y="8"/>
                  </a:lnTo>
                  <a:lnTo>
                    <a:pt x="66" y="15"/>
                  </a:lnTo>
                  <a:lnTo>
                    <a:pt x="79" y="0"/>
                  </a:lnTo>
                  <a:lnTo>
                    <a:pt x="86" y="7"/>
                  </a:lnTo>
                  <a:lnTo>
                    <a:pt x="93" y="5"/>
                  </a:lnTo>
                  <a:lnTo>
                    <a:pt x="115" y="23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626">
              <a:extLst>
                <a:ext uri="{FF2B5EF4-FFF2-40B4-BE49-F238E27FC236}">
                  <a16:creationId xmlns:a16="http://schemas.microsoft.com/office/drawing/2014/main" id="{DF3776CD-DBBE-A676-DE91-934FE9BF6F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8" y="2282"/>
              <a:ext cx="964" cy="803"/>
            </a:xfrm>
            <a:custGeom>
              <a:avLst/>
              <a:gdLst>
                <a:gd name="T0" fmla="*/ 195 w 2891"/>
                <a:gd name="T1" fmla="*/ 1965 h 2408"/>
                <a:gd name="T2" fmla="*/ 307 w 2891"/>
                <a:gd name="T3" fmla="*/ 2008 h 2408"/>
                <a:gd name="T4" fmla="*/ 313 w 2891"/>
                <a:gd name="T5" fmla="*/ 2075 h 2408"/>
                <a:gd name="T6" fmla="*/ 517 w 2891"/>
                <a:gd name="T7" fmla="*/ 2103 h 2408"/>
                <a:gd name="T8" fmla="*/ 524 w 2891"/>
                <a:gd name="T9" fmla="*/ 2036 h 2408"/>
                <a:gd name="T10" fmla="*/ 539 w 2891"/>
                <a:gd name="T11" fmla="*/ 1987 h 2408"/>
                <a:gd name="T12" fmla="*/ 620 w 2891"/>
                <a:gd name="T13" fmla="*/ 1993 h 2408"/>
                <a:gd name="T14" fmla="*/ 650 w 2891"/>
                <a:gd name="T15" fmla="*/ 2017 h 2408"/>
                <a:gd name="T16" fmla="*/ 845 w 2891"/>
                <a:gd name="T17" fmla="*/ 2093 h 2408"/>
                <a:gd name="T18" fmla="*/ 960 w 2891"/>
                <a:gd name="T19" fmla="*/ 2110 h 2408"/>
                <a:gd name="T20" fmla="*/ 956 w 2891"/>
                <a:gd name="T21" fmla="*/ 2210 h 2408"/>
                <a:gd name="T22" fmla="*/ 1086 w 2891"/>
                <a:gd name="T23" fmla="*/ 2238 h 2408"/>
                <a:gd name="T24" fmla="*/ 1171 w 2891"/>
                <a:gd name="T25" fmla="*/ 2277 h 2408"/>
                <a:gd name="T26" fmla="*/ 1252 w 2891"/>
                <a:gd name="T27" fmla="*/ 2290 h 2408"/>
                <a:gd name="T28" fmla="*/ 1348 w 2891"/>
                <a:gd name="T29" fmla="*/ 2375 h 2408"/>
                <a:gd name="T30" fmla="*/ 1426 w 2891"/>
                <a:gd name="T31" fmla="*/ 2354 h 2408"/>
                <a:gd name="T32" fmla="*/ 1511 w 2891"/>
                <a:gd name="T33" fmla="*/ 2333 h 2408"/>
                <a:gd name="T34" fmla="*/ 1616 w 2891"/>
                <a:gd name="T35" fmla="*/ 2384 h 2408"/>
                <a:gd name="T36" fmla="*/ 1646 w 2891"/>
                <a:gd name="T37" fmla="*/ 2347 h 2408"/>
                <a:gd name="T38" fmla="*/ 1806 w 2891"/>
                <a:gd name="T39" fmla="*/ 2332 h 2408"/>
                <a:gd name="T40" fmla="*/ 1933 w 2891"/>
                <a:gd name="T41" fmla="*/ 2254 h 2408"/>
                <a:gd name="T42" fmla="*/ 2069 w 2891"/>
                <a:gd name="T43" fmla="*/ 2194 h 2408"/>
                <a:gd name="T44" fmla="*/ 2068 w 2891"/>
                <a:gd name="T45" fmla="*/ 2114 h 2408"/>
                <a:gd name="T46" fmla="*/ 2099 w 2891"/>
                <a:gd name="T47" fmla="*/ 2023 h 2408"/>
                <a:gd name="T48" fmla="*/ 2263 w 2891"/>
                <a:gd name="T49" fmla="*/ 1901 h 2408"/>
                <a:gd name="T50" fmla="*/ 2282 w 2891"/>
                <a:gd name="T51" fmla="*/ 1819 h 2408"/>
                <a:gd name="T52" fmla="*/ 2360 w 2891"/>
                <a:gd name="T53" fmla="*/ 1791 h 2408"/>
                <a:gd name="T54" fmla="*/ 2433 w 2891"/>
                <a:gd name="T55" fmla="*/ 1704 h 2408"/>
                <a:gd name="T56" fmla="*/ 2495 w 2891"/>
                <a:gd name="T57" fmla="*/ 1651 h 2408"/>
                <a:gd name="T58" fmla="*/ 2583 w 2891"/>
                <a:gd name="T59" fmla="*/ 1596 h 2408"/>
                <a:gd name="T60" fmla="*/ 2668 w 2891"/>
                <a:gd name="T61" fmla="*/ 1561 h 2408"/>
                <a:gd name="T62" fmla="*/ 2685 w 2891"/>
                <a:gd name="T63" fmla="*/ 1533 h 2408"/>
                <a:gd name="T64" fmla="*/ 2729 w 2891"/>
                <a:gd name="T65" fmla="*/ 1502 h 2408"/>
                <a:gd name="T66" fmla="*/ 2725 w 2891"/>
                <a:gd name="T67" fmla="*/ 1389 h 2408"/>
                <a:gd name="T68" fmla="*/ 2847 w 2891"/>
                <a:gd name="T69" fmla="*/ 1257 h 2408"/>
                <a:gd name="T70" fmla="*/ 2880 w 2891"/>
                <a:gd name="T71" fmla="*/ 1180 h 2408"/>
                <a:gd name="T72" fmla="*/ 2851 w 2891"/>
                <a:gd name="T73" fmla="*/ 1082 h 2408"/>
                <a:gd name="T74" fmla="*/ 2802 w 2891"/>
                <a:gd name="T75" fmla="*/ 1060 h 2408"/>
                <a:gd name="T76" fmla="*/ 2599 w 2891"/>
                <a:gd name="T77" fmla="*/ 1111 h 2408"/>
                <a:gd name="T78" fmla="*/ 2493 w 2891"/>
                <a:gd name="T79" fmla="*/ 1054 h 2408"/>
                <a:gd name="T80" fmla="*/ 2402 w 2891"/>
                <a:gd name="T81" fmla="*/ 1023 h 2408"/>
                <a:gd name="T82" fmla="*/ 2299 w 2891"/>
                <a:gd name="T83" fmla="*/ 992 h 2408"/>
                <a:gd name="T84" fmla="*/ 2207 w 2891"/>
                <a:gd name="T85" fmla="*/ 867 h 2408"/>
                <a:gd name="T86" fmla="*/ 2186 w 2891"/>
                <a:gd name="T87" fmla="*/ 788 h 2408"/>
                <a:gd name="T88" fmla="*/ 2148 w 2891"/>
                <a:gd name="T89" fmla="*/ 663 h 2408"/>
                <a:gd name="T90" fmla="*/ 2203 w 2891"/>
                <a:gd name="T91" fmla="*/ 605 h 2408"/>
                <a:gd name="T92" fmla="*/ 2214 w 2891"/>
                <a:gd name="T93" fmla="*/ 511 h 2408"/>
                <a:gd name="T94" fmla="*/ 2318 w 2891"/>
                <a:gd name="T95" fmla="*/ 474 h 2408"/>
                <a:gd name="T96" fmla="*/ 2279 w 2891"/>
                <a:gd name="T97" fmla="*/ 417 h 2408"/>
                <a:gd name="T98" fmla="*/ 2263 w 2891"/>
                <a:gd name="T99" fmla="*/ 318 h 2408"/>
                <a:gd name="T100" fmla="*/ 2173 w 2891"/>
                <a:gd name="T101" fmla="*/ 292 h 2408"/>
                <a:gd name="T102" fmla="*/ 2048 w 2891"/>
                <a:gd name="T103" fmla="*/ 164 h 2408"/>
                <a:gd name="T104" fmla="*/ 2008 w 2891"/>
                <a:gd name="T105" fmla="*/ 99 h 2408"/>
                <a:gd name="T106" fmla="*/ 1925 w 2891"/>
                <a:gd name="T107" fmla="*/ 0 h 2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891" h="2408">
                  <a:moveTo>
                    <a:pt x="0" y="1963"/>
                  </a:moveTo>
                  <a:lnTo>
                    <a:pt x="149" y="1977"/>
                  </a:lnTo>
                  <a:lnTo>
                    <a:pt x="195" y="1965"/>
                  </a:lnTo>
                  <a:lnTo>
                    <a:pt x="270" y="1971"/>
                  </a:lnTo>
                  <a:lnTo>
                    <a:pt x="299" y="1989"/>
                  </a:lnTo>
                  <a:lnTo>
                    <a:pt x="307" y="2008"/>
                  </a:lnTo>
                  <a:lnTo>
                    <a:pt x="308" y="2022"/>
                  </a:lnTo>
                  <a:lnTo>
                    <a:pt x="284" y="2052"/>
                  </a:lnTo>
                  <a:lnTo>
                    <a:pt x="313" y="2075"/>
                  </a:lnTo>
                  <a:lnTo>
                    <a:pt x="367" y="2083"/>
                  </a:lnTo>
                  <a:lnTo>
                    <a:pt x="461" y="2081"/>
                  </a:lnTo>
                  <a:lnTo>
                    <a:pt x="517" y="2103"/>
                  </a:lnTo>
                  <a:lnTo>
                    <a:pt x="554" y="2073"/>
                  </a:lnTo>
                  <a:lnTo>
                    <a:pt x="532" y="2048"/>
                  </a:lnTo>
                  <a:lnTo>
                    <a:pt x="524" y="2036"/>
                  </a:lnTo>
                  <a:lnTo>
                    <a:pt x="528" y="2008"/>
                  </a:lnTo>
                  <a:lnTo>
                    <a:pt x="541" y="2000"/>
                  </a:lnTo>
                  <a:lnTo>
                    <a:pt x="539" y="1987"/>
                  </a:lnTo>
                  <a:lnTo>
                    <a:pt x="567" y="1998"/>
                  </a:lnTo>
                  <a:lnTo>
                    <a:pt x="593" y="1982"/>
                  </a:lnTo>
                  <a:lnTo>
                    <a:pt x="620" y="1993"/>
                  </a:lnTo>
                  <a:lnTo>
                    <a:pt x="628" y="1999"/>
                  </a:lnTo>
                  <a:lnTo>
                    <a:pt x="636" y="2012"/>
                  </a:lnTo>
                  <a:lnTo>
                    <a:pt x="650" y="2017"/>
                  </a:lnTo>
                  <a:lnTo>
                    <a:pt x="644" y="2032"/>
                  </a:lnTo>
                  <a:lnTo>
                    <a:pt x="691" y="2100"/>
                  </a:lnTo>
                  <a:lnTo>
                    <a:pt x="845" y="2093"/>
                  </a:lnTo>
                  <a:lnTo>
                    <a:pt x="915" y="2060"/>
                  </a:lnTo>
                  <a:lnTo>
                    <a:pt x="944" y="2083"/>
                  </a:lnTo>
                  <a:lnTo>
                    <a:pt x="960" y="2110"/>
                  </a:lnTo>
                  <a:lnTo>
                    <a:pt x="956" y="2143"/>
                  </a:lnTo>
                  <a:lnTo>
                    <a:pt x="973" y="2181"/>
                  </a:lnTo>
                  <a:lnTo>
                    <a:pt x="956" y="2210"/>
                  </a:lnTo>
                  <a:lnTo>
                    <a:pt x="958" y="2223"/>
                  </a:lnTo>
                  <a:lnTo>
                    <a:pt x="1051" y="2228"/>
                  </a:lnTo>
                  <a:lnTo>
                    <a:pt x="1086" y="2238"/>
                  </a:lnTo>
                  <a:lnTo>
                    <a:pt x="1111" y="2222"/>
                  </a:lnTo>
                  <a:lnTo>
                    <a:pt x="1142" y="2260"/>
                  </a:lnTo>
                  <a:lnTo>
                    <a:pt x="1171" y="2277"/>
                  </a:lnTo>
                  <a:lnTo>
                    <a:pt x="1195" y="2249"/>
                  </a:lnTo>
                  <a:lnTo>
                    <a:pt x="1229" y="2252"/>
                  </a:lnTo>
                  <a:lnTo>
                    <a:pt x="1252" y="2290"/>
                  </a:lnTo>
                  <a:lnTo>
                    <a:pt x="1308" y="2305"/>
                  </a:lnTo>
                  <a:lnTo>
                    <a:pt x="1342" y="2329"/>
                  </a:lnTo>
                  <a:lnTo>
                    <a:pt x="1348" y="2375"/>
                  </a:lnTo>
                  <a:lnTo>
                    <a:pt x="1376" y="2392"/>
                  </a:lnTo>
                  <a:lnTo>
                    <a:pt x="1401" y="2384"/>
                  </a:lnTo>
                  <a:lnTo>
                    <a:pt x="1426" y="2354"/>
                  </a:lnTo>
                  <a:lnTo>
                    <a:pt x="1424" y="2328"/>
                  </a:lnTo>
                  <a:lnTo>
                    <a:pt x="1436" y="2319"/>
                  </a:lnTo>
                  <a:lnTo>
                    <a:pt x="1511" y="2333"/>
                  </a:lnTo>
                  <a:lnTo>
                    <a:pt x="1541" y="2357"/>
                  </a:lnTo>
                  <a:lnTo>
                    <a:pt x="1607" y="2357"/>
                  </a:lnTo>
                  <a:lnTo>
                    <a:pt x="1616" y="2384"/>
                  </a:lnTo>
                  <a:lnTo>
                    <a:pt x="1611" y="2404"/>
                  </a:lnTo>
                  <a:lnTo>
                    <a:pt x="1639" y="2408"/>
                  </a:lnTo>
                  <a:lnTo>
                    <a:pt x="1646" y="2347"/>
                  </a:lnTo>
                  <a:lnTo>
                    <a:pt x="1678" y="2317"/>
                  </a:lnTo>
                  <a:lnTo>
                    <a:pt x="1737" y="2306"/>
                  </a:lnTo>
                  <a:lnTo>
                    <a:pt x="1806" y="2332"/>
                  </a:lnTo>
                  <a:lnTo>
                    <a:pt x="1822" y="2291"/>
                  </a:lnTo>
                  <a:lnTo>
                    <a:pt x="1841" y="2275"/>
                  </a:lnTo>
                  <a:lnTo>
                    <a:pt x="1933" y="2254"/>
                  </a:lnTo>
                  <a:lnTo>
                    <a:pt x="1983" y="2215"/>
                  </a:lnTo>
                  <a:lnTo>
                    <a:pt x="2038" y="2231"/>
                  </a:lnTo>
                  <a:lnTo>
                    <a:pt x="2069" y="2194"/>
                  </a:lnTo>
                  <a:lnTo>
                    <a:pt x="2065" y="2154"/>
                  </a:lnTo>
                  <a:lnTo>
                    <a:pt x="2081" y="2119"/>
                  </a:lnTo>
                  <a:lnTo>
                    <a:pt x="2068" y="2114"/>
                  </a:lnTo>
                  <a:lnTo>
                    <a:pt x="2009" y="2125"/>
                  </a:lnTo>
                  <a:lnTo>
                    <a:pt x="2000" y="2113"/>
                  </a:lnTo>
                  <a:lnTo>
                    <a:pt x="2099" y="2023"/>
                  </a:lnTo>
                  <a:lnTo>
                    <a:pt x="2126" y="1941"/>
                  </a:lnTo>
                  <a:lnTo>
                    <a:pt x="2206" y="1940"/>
                  </a:lnTo>
                  <a:lnTo>
                    <a:pt x="2263" y="1901"/>
                  </a:lnTo>
                  <a:lnTo>
                    <a:pt x="2273" y="1866"/>
                  </a:lnTo>
                  <a:lnTo>
                    <a:pt x="2291" y="1845"/>
                  </a:lnTo>
                  <a:lnTo>
                    <a:pt x="2282" y="1819"/>
                  </a:lnTo>
                  <a:lnTo>
                    <a:pt x="2306" y="1789"/>
                  </a:lnTo>
                  <a:lnTo>
                    <a:pt x="2339" y="1780"/>
                  </a:lnTo>
                  <a:lnTo>
                    <a:pt x="2360" y="1791"/>
                  </a:lnTo>
                  <a:lnTo>
                    <a:pt x="2403" y="1753"/>
                  </a:lnTo>
                  <a:lnTo>
                    <a:pt x="2439" y="1778"/>
                  </a:lnTo>
                  <a:lnTo>
                    <a:pt x="2433" y="1704"/>
                  </a:lnTo>
                  <a:lnTo>
                    <a:pt x="2437" y="1676"/>
                  </a:lnTo>
                  <a:lnTo>
                    <a:pt x="2455" y="1655"/>
                  </a:lnTo>
                  <a:lnTo>
                    <a:pt x="2495" y="1651"/>
                  </a:lnTo>
                  <a:lnTo>
                    <a:pt x="2531" y="1608"/>
                  </a:lnTo>
                  <a:lnTo>
                    <a:pt x="2571" y="1604"/>
                  </a:lnTo>
                  <a:lnTo>
                    <a:pt x="2583" y="1596"/>
                  </a:lnTo>
                  <a:lnTo>
                    <a:pt x="2591" y="1609"/>
                  </a:lnTo>
                  <a:lnTo>
                    <a:pt x="2608" y="1574"/>
                  </a:lnTo>
                  <a:lnTo>
                    <a:pt x="2668" y="1561"/>
                  </a:lnTo>
                  <a:lnTo>
                    <a:pt x="2660" y="1555"/>
                  </a:lnTo>
                  <a:lnTo>
                    <a:pt x="2678" y="1534"/>
                  </a:lnTo>
                  <a:lnTo>
                    <a:pt x="2685" y="1533"/>
                  </a:lnTo>
                  <a:lnTo>
                    <a:pt x="2703" y="1518"/>
                  </a:lnTo>
                  <a:lnTo>
                    <a:pt x="2717" y="1524"/>
                  </a:lnTo>
                  <a:lnTo>
                    <a:pt x="2729" y="1502"/>
                  </a:lnTo>
                  <a:lnTo>
                    <a:pt x="2754" y="1487"/>
                  </a:lnTo>
                  <a:lnTo>
                    <a:pt x="2727" y="1409"/>
                  </a:lnTo>
                  <a:lnTo>
                    <a:pt x="2725" y="1389"/>
                  </a:lnTo>
                  <a:lnTo>
                    <a:pt x="2775" y="1351"/>
                  </a:lnTo>
                  <a:lnTo>
                    <a:pt x="2784" y="1302"/>
                  </a:lnTo>
                  <a:lnTo>
                    <a:pt x="2847" y="1257"/>
                  </a:lnTo>
                  <a:lnTo>
                    <a:pt x="2858" y="1235"/>
                  </a:lnTo>
                  <a:lnTo>
                    <a:pt x="2849" y="1203"/>
                  </a:lnTo>
                  <a:lnTo>
                    <a:pt x="2880" y="1180"/>
                  </a:lnTo>
                  <a:lnTo>
                    <a:pt x="2891" y="1159"/>
                  </a:lnTo>
                  <a:lnTo>
                    <a:pt x="2883" y="1132"/>
                  </a:lnTo>
                  <a:lnTo>
                    <a:pt x="2851" y="1082"/>
                  </a:lnTo>
                  <a:lnTo>
                    <a:pt x="2846" y="1028"/>
                  </a:lnTo>
                  <a:lnTo>
                    <a:pt x="2826" y="1030"/>
                  </a:lnTo>
                  <a:lnTo>
                    <a:pt x="2802" y="1060"/>
                  </a:lnTo>
                  <a:lnTo>
                    <a:pt x="2709" y="1074"/>
                  </a:lnTo>
                  <a:lnTo>
                    <a:pt x="2645" y="1107"/>
                  </a:lnTo>
                  <a:lnTo>
                    <a:pt x="2599" y="1111"/>
                  </a:lnTo>
                  <a:lnTo>
                    <a:pt x="2576" y="1087"/>
                  </a:lnTo>
                  <a:lnTo>
                    <a:pt x="2516" y="1086"/>
                  </a:lnTo>
                  <a:lnTo>
                    <a:pt x="2493" y="1054"/>
                  </a:lnTo>
                  <a:lnTo>
                    <a:pt x="2465" y="1050"/>
                  </a:lnTo>
                  <a:lnTo>
                    <a:pt x="2422" y="1021"/>
                  </a:lnTo>
                  <a:lnTo>
                    <a:pt x="2402" y="1023"/>
                  </a:lnTo>
                  <a:lnTo>
                    <a:pt x="2352" y="993"/>
                  </a:lnTo>
                  <a:lnTo>
                    <a:pt x="2320" y="1004"/>
                  </a:lnTo>
                  <a:lnTo>
                    <a:pt x="2299" y="992"/>
                  </a:lnTo>
                  <a:lnTo>
                    <a:pt x="2274" y="941"/>
                  </a:lnTo>
                  <a:lnTo>
                    <a:pt x="2252" y="923"/>
                  </a:lnTo>
                  <a:lnTo>
                    <a:pt x="2207" y="867"/>
                  </a:lnTo>
                  <a:lnTo>
                    <a:pt x="2186" y="855"/>
                  </a:lnTo>
                  <a:lnTo>
                    <a:pt x="2190" y="834"/>
                  </a:lnTo>
                  <a:lnTo>
                    <a:pt x="2186" y="788"/>
                  </a:lnTo>
                  <a:lnTo>
                    <a:pt x="2224" y="765"/>
                  </a:lnTo>
                  <a:lnTo>
                    <a:pt x="2172" y="715"/>
                  </a:lnTo>
                  <a:lnTo>
                    <a:pt x="2148" y="663"/>
                  </a:lnTo>
                  <a:lnTo>
                    <a:pt x="2165" y="635"/>
                  </a:lnTo>
                  <a:lnTo>
                    <a:pt x="2185" y="626"/>
                  </a:lnTo>
                  <a:lnTo>
                    <a:pt x="2203" y="605"/>
                  </a:lnTo>
                  <a:lnTo>
                    <a:pt x="2213" y="577"/>
                  </a:lnTo>
                  <a:lnTo>
                    <a:pt x="2231" y="548"/>
                  </a:lnTo>
                  <a:lnTo>
                    <a:pt x="2214" y="511"/>
                  </a:lnTo>
                  <a:lnTo>
                    <a:pt x="2226" y="489"/>
                  </a:lnTo>
                  <a:lnTo>
                    <a:pt x="2244" y="474"/>
                  </a:lnTo>
                  <a:lnTo>
                    <a:pt x="2318" y="474"/>
                  </a:lnTo>
                  <a:lnTo>
                    <a:pt x="2308" y="441"/>
                  </a:lnTo>
                  <a:lnTo>
                    <a:pt x="2288" y="437"/>
                  </a:lnTo>
                  <a:lnTo>
                    <a:pt x="2279" y="417"/>
                  </a:lnTo>
                  <a:lnTo>
                    <a:pt x="2269" y="378"/>
                  </a:lnTo>
                  <a:lnTo>
                    <a:pt x="2253" y="359"/>
                  </a:lnTo>
                  <a:lnTo>
                    <a:pt x="2263" y="318"/>
                  </a:lnTo>
                  <a:lnTo>
                    <a:pt x="2248" y="299"/>
                  </a:lnTo>
                  <a:lnTo>
                    <a:pt x="2192" y="278"/>
                  </a:lnTo>
                  <a:lnTo>
                    <a:pt x="2173" y="292"/>
                  </a:lnTo>
                  <a:lnTo>
                    <a:pt x="2133" y="289"/>
                  </a:lnTo>
                  <a:lnTo>
                    <a:pt x="2040" y="231"/>
                  </a:lnTo>
                  <a:lnTo>
                    <a:pt x="2048" y="164"/>
                  </a:lnTo>
                  <a:lnTo>
                    <a:pt x="2026" y="138"/>
                  </a:lnTo>
                  <a:lnTo>
                    <a:pt x="2030" y="111"/>
                  </a:lnTo>
                  <a:lnTo>
                    <a:pt x="2008" y="99"/>
                  </a:lnTo>
                  <a:lnTo>
                    <a:pt x="1968" y="97"/>
                  </a:lnTo>
                  <a:lnTo>
                    <a:pt x="1957" y="51"/>
                  </a:lnTo>
                  <a:lnTo>
                    <a:pt x="1925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627">
              <a:extLst>
                <a:ext uri="{FF2B5EF4-FFF2-40B4-BE49-F238E27FC236}">
                  <a16:creationId xmlns:a16="http://schemas.microsoft.com/office/drawing/2014/main" id="{72844C44-7B95-14C4-0DC4-C7D71E9762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6" y="36"/>
              <a:ext cx="129" cy="252"/>
            </a:xfrm>
            <a:custGeom>
              <a:avLst/>
              <a:gdLst>
                <a:gd name="T0" fmla="*/ 386 w 386"/>
                <a:gd name="T1" fmla="*/ 0 h 754"/>
                <a:gd name="T2" fmla="*/ 169 w 386"/>
                <a:gd name="T3" fmla="*/ 60 h 754"/>
                <a:gd name="T4" fmla="*/ 114 w 386"/>
                <a:gd name="T5" fmla="*/ 99 h 754"/>
                <a:gd name="T6" fmla="*/ 77 w 386"/>
                <a:gd name="T7" fmla="*/ 136 h 754"/>
                <a:gd name="T8" fmla="*/ 31 w 386"/>
                <a:gd name="T9" fmla="*/ 160 h 754"/>
                <a:gd name="T10" fmla="*/ 42 w 386"/>
                <a:gd name="T11" fmla="*/ 266 h 754"/>
                <a:gd name="T12" fmla="*/ 32 w 386"/>
                <a:gd name="T13" fmla="*/ 307 h 754"/>
                <a:gd name="T14" fmla="*/ 13 w 386"/>
                <a:gd name="T15" fmla="*/ 330 h 754"/>
                <a:gd name="T16" fmla="*/ 9 w 386"/>
                <a:gd name="T17" fmla="*/ 357 h 754"/>
                <a:gd name="T18" fmla="*/ 23 w 386"/>
                <a:gd name="T19" fmla="*/ 496 h 754"/>
                <a:gd name="T20" fmla="*/ 40 w 386"/>
                <a:gd name="T21" fmla="*/ 541 h 754"/>
                <a:gd name="T22" fmla="*/ 21 w 386"/>
                <a:gd name="T23" fmla="*/ 550 h 754"/>
                <a:gd name="T24" fmla="*/ 0 w 386"/>
                <a:gd name="T25" fmla="*/ 686 h 754"/>
                <a:gd name="T26" fmla="*/ 16 w 386"/>
                <a:gd name="T27" fmla="*/ 711 h 754"/>
                <a:gd name="T28" fmla="*/ 51 w 386"/>
                <a:gd name="T29" fmla="*/ 728 h 754"/>
                <a:gd name="T30" fmla="*/ 60 w 386"/>
                <a:gd name="T31" fmla="*/ 754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6" h="754">
                  <a:moveTo>
                    <a:pt x="386" y="0"/>
                  </a:moveTo>
                  <a:lnTo>
                    <a:pt x="169" y="60"/>
                  </a:lnTo>
                  <a:lnTo>
                    <a:pt x="114" y="99"/>
                  </a:lnTo>
                  <a:lnTo>
                    <a:pt x="77" y="136"/>
                  </a:lnTo>
                  <a:lnTo>
                    <a:pt x="31" y="160"/>
                  </a:lnTo>
                  <a:lnTo>
                    <a:pt x="42" y="266"/>
                  </a:lnTo>
                  <a:lnTo>
                    <a:pt x="32" y="307"/>
                  </a:lnTo>
                  <a:lnTo>
                    <a:pt x="13" y="330"/>
                  </a:lnTo>
                  <a:lnTo>
                    <a:pt x="9" y="357"/>
                  </a:lnTo>
                  <a:lnTo>
                    <a:pt x="23" y="496"/>
                  </a:lnTo>
                  <a:lnTo>
                    <a:pt x="40" y="541"/>
                  </a:lnTo>
                  <a:lnTo>
                    <a:pt x="21" y="550"/>
                  </a:lnTo>
                  <a:lnTo>
                    <a:pt x="0" y="686"/>
                  </a:lnTo>
                  <a:lnTo>
                    <a:pt x="16" y="711"/>
                  </a:lnTo>
                  <a:lnTo>
                    <a:pt x="51" y="728"/>
                  </a:lnTo>
                  <a:lnTo>
                    <a:pt x="60" y="754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628">
              <a:extLst>
                <a:ext uri="{FF2B5EF4-FFF2-40B4-BE49-F238E27FC236}">
                  <a16:creationId xmlns:a16="http://schemas.microsoft.com/office/drawing/2014/main" id="{E729FBAD-F2E2-2264-1B78-FD45835B75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0" y="281"/>
              <a:ext cx="74" cy="114"/>
            </a:xfrm>
            <a:custGeom>
              <a:avLst/>
              <a:gdLst>
                <a:gd name="T0" fmla="*/ 198 w 222"/>
                <a:gd name="T1" fmla="*/ 19 h 340"/>
                <a:gd name="T2" fmla="*/ 183 w 222"/>
                <a:gd name="T3" fmla="*/ 0 h 340"/>
                <a:gd name="T4" fmla="*/ 137 w 222"/>
                <a:gd name="T5" fmla="*/ 5 h 340"/>
                <a:gd name="T6" fmla="*/ 118 w 222"/>
                <a:gd name="T7" fmla="*/ 94 h 340"/>
                <a:gd name="T8" fmla="*/ 134 w 222"/>
                <a:gd name="T9" fmla="*/ 119 h 340"/>
                <a:gd name="T10" fmla="*/ 161 w 222"/>
                <a:gd name="T11" fmla="*/ 124 h 340"/>
                <a:gd name="T12" fmla="*/ 179 w 222"/>
                <a:gd name="T13" fmla="*/ 169 h 340"/>
                <a:gd name="T14" fmla="*/ 220 w 222"/>
                <a:gd name="T15" fmla="*/ 185 h 340"/>
                <a:gd name="T16" fmla="*/ 222 w 222"/>
                <a:gd name="T17" fmla="*/ 211 h 340"/>
                <a:gd name="T18" fmla="*/ 209 w 222"/>
                <a:gd name="T19" fmla="*/ 220 h 340"/>
                <a:gd name="T20" fmla="*/ 181 w 222"/>
                <a:gd name="T21" fmla="*/ 202 h 340"/>
                <a:gd name="T22" fmla="*/ 155 w 222"/>
                <a:gd name="T23" fmla="*/ 205 h 340"/>
                <a:gd name="T24" fmla="*/ 131 w 222"/>
                <a:gd name="T25" fmla="*/ 173 h 340"/>
                <a:gd name="T26" fmla="*/ 106 w 222"/>
                <a:gd name="T27" fmla="*/ 182 h 340"/>
                <a:gd name="T28" fmla="*/ 82 w 222"/>
                <a:gd name="T29" fmla="*/ 211 h 340"/>
                <a:gd name="T30" fmla="*/ 49 w 222"/>
                <a:gd name="T31" fmla="*/ 294 h 340"/>
                <a:gd name="T32" fmla="*/ 0 w 222"/>
                <a:gd name="T33" fmla="*/ 34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2" h="340">
                  <a:moveTo>
                    <a:pt x="198" y="19"/>
                  </a:moveTo>
                  <a:lnTo>
                    <a:pt x="183" y="0"/>
                  </a:lnTo>
                  <a:lnTo>
                    <a:pt x="137" y="5"/>
                  </a:lnTo>
                  <a:lnTo>
                    <a:pt x="118" y="94"/>
                  </a:lnTo>
                  <a:lnTo>
                    <a:pt x="134" y="119"/>
                  </a:lnTo>
                  <a:lnTo>
                    <a:pt x="161" y="124"/>
                  </a:lnTo>
                  <a:lnTo>
                    <a:pt x="179" y="169"/>
                  </a:lnTo>
                  <a:lnTo>
                    <a:pt x="220" y="185"/>
                  </a:lnTo>
                  <a:lnTo>
                    <a:pt x="222" y="211"/>
                  </a:lnTo>
                  <a:lnTo>
                    <a:pt x="209" y="220"/>
                  </a:lnTo>
                  <a:lnTo>
                    <a:pt x="181" y="202"/>
                  </a:lnTo>
                  <a:lnTo>
                    <a:pt x="155" y="205"/>
                  </a:lnTo>
                  <a:lnTo>
                    <a:pt x="131" y="173"/>
                  </a:lnTo>
                  <a:lnTo>
                    <a:pt x="106" y="182"/>
                  </a:lnTo>
                  <a:lnTo>
                    <a:pt x="82" y="211"/>
                  </a:lnTo>
                  <a:lnTo>
                    <a:pt x="49" y="294"/>
                  </a:lnTo>
                  <a:lnTo>
                    <a:pt x="0" y="34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Line 629">
              <a:extLst>
                <a:ext uri="{FF2B5EF4-FFF2-40B4-BE49-F238E27FC236}">
                  <a16:creationId xmlns:a16="http://schemas.microsoft.com/office/drawing/2014/main" id="{997E1114-F546-C31F-B3CA-BDBAD8A8BC8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705" y="36"/>
              <a:ext cx="7" cy="4"/>
            </a:xfrm>
            <a:prstGeom prst="line">
              <a:avLst/>
            </a:pr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630">
              <a:extLst>
                <a:ext uri="{FF2B5EF4-FFF2-40B4-BE49-F238E27FC236}">
                  <a16:creationId xmlns:a16="http://schemas.microsoft.com/office/drawing/2014/main" id="{D31FC83F-6B12-271E-6AAB-DC0544DE71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0" y="394"/>
              <a:ext cx="98" cy="325"/>
            </a:xfrm>
            <a:custGeom>
              <a:avLst/>
              <a:gdLst>
                <a:gd name="T0" fmla="*/ 0 w 294"/>
                <a:gd name="T1" fmla="*/ 3 h 976"/>
                <a:gd name="T2" fmla="*/ 21 w 294"/>
                <a:gd name="T3" fmla="*/ 14 h 976"/>
                <a:gd name="T4" fmla="*/ 33 w 294"/>
                <a:gd name="T5" fmla="*/ 0 h 976"/>
                <a:gd name="T6" fmla="*/ 53 w 294"/>
                <a:gd name="T7" fmla="*/ 4 h 976"/>
                <a:gd name="T8" fmla="*/ 57 w 294"/>
                <a:gd name="T9" fmla="*/ 38 h 976"/>
                <a:gd name="T10" fmla="*/ 92 w 294"/>
                <a:gd name="T11" fmla="*/ 68 h 976"/>
                <a:gd name="T12" fmla="*/ 154 w 294"/>
                <a:gd name="T13" fmla="*/ 143 h 976"/>
                <a:gd name="T14" fmla="*/ 210 w 294"/>
                <a:gd name="T15" fmla="*/ 178 h 976"/>
                <a:gd name="T16" fmla="*/ 241 w 294"/>
                <a:gd name="T17" fmla="*/ 215 h 976"/>
                <a:gd name="T18" fmla="*/ 256 w 294"/>
                <a:gd name="T19" fmla="*/ 301 h 976"/>
                <a:gd name="T20" fmla="*/ 289 w 294"/>
                <a:gd name="T21" fmla="*/ 365 h 976"/>
                <a:gd name="T22" fmla="*/ 262 w 294"/>
                <a:gd name="T23" fmla="*/ 367 h 976"/>
                <a:gd name="T24" fmla="*/ 257 w 294"/>
                <a:gd name="T25" fmla="*/ 387 h 976"/>
                <a:gd name="T26" fmla="*/ 238 w 294"/>
                <a:gd name="T27" fmla="*/ 396 h 976"/>
                <a:gd name="T28" fmla="*/ 234 w 294"/>
                <a:gd name="T29" fmla="*/ 423 h 976"/>
                <a:gd name="T30" fmla="*/ 221 w 294"/>
                <a:gd name="T31" fmla="*/ 438 h 976"/>
                <a:gd name="T32" fmla="*/ 229 w 294"/>
                <a:gd name="T33" fmla="*/ 451 h 976"/>
                <a:gd name="T34" fmla="*/ 255 w 294"/>
                <a:gd name="T35" fmla="*/ 435 h 976"/>
                <a:gd name="T36" fmla="*/ 262 w 294"/>
                <a:gd name="T37" fmla="*/ 441 h 976"/>
                <a:gd name="T38" fmla="*/ 234 w 294"/>
                <a:gd name="T39" fmla="*/ 497 h 976"/>
                <a:gd name="T40" fmla="*/ 242 w 294"/>
                <a:gd name="T41" fmla="*/ 523 h 976"/>
                <a:gd name="T42" fmla="*/ 225 w 294"/>
                <a:gd name="T43" fmla="*/ 552 h 976"/>
                <a:gd name="T44" fmla="*/ 240 w 294"/>
                <a:gd name="T45" fmla="*/ 564 h 976"/>
                <a:gd name="T46" fmla="*/ 244 w 294"/>
                <a:gd name="T47" fmla="*/ 611 h 976"/>
                <a:gd name="T48" fmla="*/ 259 w 294"/>
                <a:gd name="T49" fmla="*/ 623 h 976"/>
                <a:gd name="T50" fmla="*/ 235 w 294"/>
                <a:gd name="T51" fmla="*/ 658 h 976"/>
                <a:gd name="T52" fmla="*/ 256 w 294"/>
                <a:gd name="T53" fmla="*/ 670 h 976"/>
                <a:gd name="T54" fmla="*/ 275 w 294"/>
                <a:gd name="T55" fmla="*/ 648 h 976"/>
                <a:gd name="T56" fmla="*/ 290 w 294"/>
                <a:gd name="T57" fmla="*/ 667 h 976"/>
                <a:gd name="T58" fmla="*/ 279 w 294"/>
                <a:gd name="T59" fmla="*/ 694 h 976"/>
                <a:gd name="T60" fmla="*/ 242 w 294"/>
                <a:gd name="T61" fmla="*/ 731 h 976"/>
                <a:gd name="T62" fmla="*/ 232 w 294"/>
                <a:gd name="T63" fmla="*/ 766 h 976"/>
                <a:gd name="T64" fmla="*/ 246 w 294"/>
                <a:gd name="T65" fmla="*/ 777 h 976"/>
                <a:gd name="T66" fmla="*/ 240 w 294"/>
                <a:gd name="T67" fmla="*/ 785 h 976"/>
                <a:gd name="T68" fmla="*/ 263 w 294"/>
                <a:gd name="T69" fmla="*/ 816 h 976"/>
                <a:gd name="T70" fmla="*/ 273 w 294"/>
                <a:gd name="T71" fmla="*/ 849 h 976"/>
                <a:gd name="T72" fmla="*/ 272 w 294"/>
                <a:gd name="T73" fmla="*/ 903 h 976"/>
                <a:gd name="T74" fmla="*/ 285 w 294"/>
                <a:gd name="T75" fmla="*/ 908 h 976"/>
                <a:gd name="T76" fmla="*/ 294 w 294"/>
                <a:gd name="T77" fmla="*/ 928 h 976"/>
                <a:gd name="T78" fmla="*/ 282 w 294"/>
                <a:gd name="T79" fmla="*/ 949 h 976"/>
                <a:gd name="T80" fmla="*/ 268 w 294"/>
                <a:gd name="T81" fmla="*/ 950 h 976"/>
                <a:gd name="T82" fmla="*/ 260 w 294"/>
                <a:gd name="T83" fmla="*/ 931 h 976"/>
                <a:gd name="T84" fmla="*/ 227 w 294"/>
                <a:gd name="T85" fmla="*/ 933 h 976"/>
                <a:gd name="T86" fmla="*/ 216 w 294"/>
                <a:gd name="T87" fmla="*/ 956 h 976"/>
                <a:gd name="T88" fmla="*/ 218 w 294"/>
                <a:gd name="T89" fmla="*/ 976 h 9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4" h="976">
                  <a:moveTo>
                    <a:pt x="0" y="3"/>
                  </a:moveTo>
                  <a:lnTo>
                    <a:pt x="21" y="14"/>
                  </a:lnTo>
                  <a:lnTo>
                    <a:pt x="33" y="0"/>
                  </a:lnTo>
                  <a:lnTo>
                    <a:pt x="53" y="4"/>
                  </a:lnTo>
                  <a:lnTo>
                    <a:pt x="57" y="38"/>
                  </a:lnTo>
                  <a:lnTo>
                    <a:pt x="92" y="68"/>
                  </a:lnTo>
                  <a:lnTo>
                    <a:pt x="154" y="143"/>
                  </a:lnTo>
                  <a:lnTo>
                    <a:pt x="210" y="178"/>
                  </a:lnTo>
                  <a:lnTo>
                    <a:pt x="241" y="215"/>
                  </a:lnTo>
                  <a:lnTo>
                    <a:pt x="256" y="301"/>
                  </a:lnTo>
                  <a:lnTo>
                    <a:pt x="289" y="365"/>
                  </a:lnTo>
                  <a:lnTo>
                    <a:pt x="262" y="367"/>
                  </a:lnTo>
                  <a:lnTo>
                    <a:pt x="257" y="387"/>
                  </a:lnTo>
                  <a:lnTo>
                    <a:pt x="238" y="396"/>
                  </a:lnTo>
                  <a:lnTo>
                    <a:pt x="234" y="423"/>
                  </a:lnTo>
                  <a:lnTo>
                    <a:pt x="221" y="438"/>
                  </a:lnTo>
                  <a:lnTo>
                    <a:pt x="229" y="451"/>
                  </a:lnTo>
                  <a:lnTo>
                    <a:pt x="255" y="435"/>
                  </a:lnTo>
                  <a:lnTo>
                    <a:pt x="262" y="441"/>
                  </a:lnTo>
                  <a:lnTo>
                    <a:pt x="234" y="497"/>
                  </a:lnTo>
                  <a:lnTo>
                    <a:pt x="242" y="523"/>
                  </a:lnTo>
                  <a:lnTo>
                    <a:pt x="225" y="552"/>
                  </a:lnTo>
                  <a:lnTo>
                    <a:pt x="240" y="564"/>
                  </a:lnTo>
                  <a:lnTo>
                    <a:pt x="244" y="611"/>
                  </a:lnTo>
                  <a:lnTo>
                    <a:pt x="259" y="623"/>
                  </a:lnTo>
                  <a:lnTo>
                    <a:pt x="235" y="658"/>
                  </a:lnTo>
                  <a:lnTo>
                    <a:pt x="256" y="670"/>
                  </a:lnTo>
                  <a:lnTo>
                    <a:pt x="275" y="648"/>
                  </a:lnTo>
                  <a:lnTo>
                    <a:pt x="290" y="667"/>
                  </a:lnTo>
                  <a:lnTo>
                    <a:pt x="279" y="694"/>
                  </a:lnTo>
                  <a:lnTo>
                    <a:pt x="242" y="731"/>
                  </a:lnTo>
                  <a:lnTo>
                    <a:pt x="232" y="766"/>
                  </a:lnTo>
                  <a:lnTo>
                    <a:pt x="246" y="777"/>
                  </a:lnTo>
                  <a:lnTo>
                    <a:pt x="240" y="785"/>
                  </a:lnTo>
                  <a:lnTo>
                    <a:pt x="263" y="816"/>
                  </a:lnTo>
                  <a:lnTo>
                    <a:pt x="273" y="849"/>
                  </a:lnTo>
                  <a:lnTo>
                    <a:pt x="272" y="903"/>
                  </a:lnTo>
                  <a:lnTo>
                    <a:pt x="285" y="908"/>
                  </a:lnTo>
                  <a:lnTo>
                    <a:pt x="294" y="928"/>
                  </a:lnTo>
                  <a:lnTo>
                    <a:pt x="282" y="949"/>
                  </a:lnTo>
                  <a:lnTo>
                    <a:pt x="268" y="950"/>
                  </a:lnTo>
                  <a:lnTo>
                    <a:pt x="260" y="931"/>
                  </a:lnTo>
                  <a:lnTo>
                    <a:pt x="227" y="933"/>
                  </a:lnTo>
                  <a:lnTo>
                    <a:pt x="216" y="956"/>
                  </a:lnTo>
                  <a:lnTo>
                    <a:pt x="218" y="976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631">
              <a:extLst>
                <a:ext uri="{FF2B5EF4-FFF2-40B4-BE49-F238E27FC236}">
                  <a16:creationId xmlns:a16="http://schemas.microsoft.com/office/drawing/2014/main" id="{C2DEBF81-C097-8BAF-95F0-AA263CAAC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6" y="395"/>
              <a:ext cx="334" cy="229"/>
            </a:xfrm>
            <a:custGeom>
              <a:avLst/>
              <a:gdLst>
                <a:gd name="T0" fmla="*/ 1004 w 1004"/>
                <a:gd name="T1" fmla="*/ 0 h 689"/>
                <a:gd name="T2" fmla="*/ 972 w 1004"/>
                <a:gd name="T3" fmla="*/ 16 h 689"/>
                <a:gd name="T4" fmla="*/ 866 w 1004"/>
                <a:gd name="T5" fmla="*/ 106 h 689"/>
                <a:gd name="T6" fmla="*/ 770 w 1004"/>
                <a:gd name="T7" fmla="*/ 156 h 689"/>
                <a:gd name="T8" fmla="*/ 731 w 1004"/>
                <a:gd name="T9" fmla="*/ 166 h 689"/>
                <a:gd name="T10" fmla="*/ 683 w 1004"/>
                <a:gd name="T11" fmla="*/ 163 h 689"/>
                <a:gd name="T12" fmla="*/ 547 w 1004"/>
                <a:gd name="T13" fmla="*/ 210 h 689"/>
                <a:gd name="T14" fmla="*/ 486 w 1004"/>
                <a:gd name="T15" fmla="*/ 208 h 689"/>
                <a:gd name="T16" fmla="*/ 401 w 1004"/>
                <a:gd name="T17" fmla="*/ 230 h 689"/>
                <a:gd name="T18" fmla="*/ 204 w 1004"/>
                <a:gd name="T19" fmla="*/ 349 h 689"/>
                <a:gd name="T20" fmla="*/ 113 w 1004"/>
                <a:gd name="T21" fmla="*/ 377 h 689"/>
                <a:gd name="T22" fmla="*/ 95 w 1004"/>
                <a:gd name="T23" fmla="*/ 399 h 689"/>
                <a:gd name="T24" fmla="*/ 82 w 1004"/>
                <a:gd name="T25" fmla="*/ 407 h 689"/>
                <a:gd name="T26" fmla="*/ 67 w 1004"/>
                <a:gd name="T27" fmla="*/ 462 h 689"/>
                <a:gd name="T28" fmla="*/ 0 w 1004"/>
                <a:gd name="T29" fmla="*/ 609 h 689"/>
                <a:gd name="T30" fmla="*/ 44 w 1004"/>
                <a:gd name="T31" fmla="*/ 652 h 689"/>
                <a:gd name="T32" fmla="*/ 45 w 1004"/>
                <a:gd name="T33" fmla="*/ 666 h 689"/>
                <a:gd name="T34" fmla="*/ 86 w 1004"/>
                <a:gd name="T35" fmla="*/ 675 h 689"/>
                <a:gd name="T36" fmla="*/ 94 w 1004"/>
                <a:gd name="T37" fmla="*/ 681 h 689"/>
                <a:gd name="T38" fmla="*/ 229 w 1004"/>
                <a:gd name="T39" fmla="*/ 689 h 689"/>
                <a:gd name="T40" fmla="*/ 327 w 1004"/>
                <a:gd name="T41" fmla="*/ 653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04" h="689">
                  <a:moveTo>
                    <a:pt x="1004" y="0"/>
                  </a:moveTo>
                  <a:lnTo>
                    <a:pt x="972" y="16"/>
                  </a:lnTo>
                  <a:lnTo>
                    <a:pt x="866" y="106"/>
                  </a:lnTo>
                  <a:lnTo>
                    <a:pt x="770" y="156"/>
                  </a:lnTo>
                  <a:lnTo>
                    <a:pt x="731" y="166"/>
                  </a:lnTo>
                  <a:lnTo>
                    <a:pt x="683" y="163"/>
                  </a:lnTo>
                  <a:lnTo>
                    <a:pt x="547" y="210"/>
                  </a:lnTo>
                  <a:lnTo>
                    <a:pt x="486" y="208"/>
                  </a:lnTo>
                  <a:lnTo>
                    <a:pt x="401" y="230"/>
                  </a:lnTo>
                  <a:lnTo>
                    <a:pt x="204" y="349"/>
                  </a:lnTo>
                  <a:lnTo>
                    <a:pt x="113" y="377"/>
                  </a:lnTo>
                  <a:lnTo>
                    <a:pt x="95" y="399"/>
                  </a:lnTo>
                  <a:lnTo>
                    <a:pt x="82" y="407"/>
                  </a:lnTo>
                  <a:lnTo>
                    <a:pt x="67" y="462"/>
                  </a:lnTo>
                  <a:lnTo>
                    <a:pt x="0" y="609"/>
                  </a:lnTo>
                  <a:lnTo>
                    <a:pt x="44" y="652"/>
                  </a:lnTo>
                  <a:lnTo>
                    <a:pt x="45" y="666"/>
                  </a:lnTo>
                  <a:lnTo>
                    <a:pt x="86" y="675"/>
                  </a:lnTo>
                  <a:lnTo>
                    <a:pt x="94" y="681"/>
                  </a:lnTo>
                  <a:lnTo>
                    <a:pt x="229" y="689"/>
                  </a:lnTo>
                  <a:lnTo>
                    <a:pt x="327" y="653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632">
              <a:extLst>
                <a:ext uri="{FF2B5EF4-FFF2-40B4-BE49-F238E27FC236}">
                  <a16:creationId xmlns:a16="http://schemas.microsoft.com/office/drawing/2014/main" id="{EF0DABDC-01AE-9C80-2ED7-1D77DC5BCEE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9" y="487"/>
              <a:ext cx="554" cy="433"/>
            </a:xfrm>
            <a:custGeom>
              <a:avLst/>
              <a:gdLst>
                <a:gd name="T0" fmla="*/ 1600 w 1660"/>
                <a:gd name="T1" fmla="*/ 436 h 1298"/>
                <a:gd name="T2" fmla="*/ 1496 w 1660"/>
                <a:gd name="T3" fmla="*/ 486 h 1298"/>
                <a:gd name="T4" fmla="*/ 1357 w 1660"/>
                <a:gd name="T5" fmla="*/ 572 h 1298"/>
                <a:gd name="T6" fmla="*/ 1253 w 1660"/>
                <a:gd name="T7" fmla="*/ 603 h 1298"/>
                <a:gd name="T8" fmla="*/ 1130 w 1660"/>
                <a:gd name="T9" fmla="*/ 520 h 1298"/>
                <a:gd name="T10" fmla="*/ 719 w 1660"/>
                <a:gd name="T11" fmla="*/ 424 h 1298"/>
                <a:gd name="T12" fmla="*/ 596 w 1660"/>
                <a:gd name="T13" fmla="*/ 463 h 1298"/>
                <a:gd name="T14" fmla="*/ 576 w 1660"/>
                <a:gd name="T15" fmla="*/ 464 h 1298"/>
                <a:gd name="T16" fmla="*/ 553 w 1660"/>
                <a:gd name="T17" fmla="*/ 440 h 1298"/>
                <a:gd name="T18" fmla="*/ 556 w 1660"/>
                <a:gd name="T19" fmla="*/ 398 h 1298"/>
                <a:gd name="T20" fmla="*/ 461 w 1660"/>
                <a:gd name="T21" fmla="*/ 240 h 1298"/>
                <a:gd name="T22" fmla="*/ 489 w 1660"/>
                <a:gd name="T23" fmla="*/ 191 h 1298"/>
                <a:gd name="T24" fmla="*/ 520 w 1660"/>
                <a:gd name="T25" fmla="*/ 160 h 1298"/>
                <a:gd name="T26" fmla="*/ 499 w 1660"/>
                <a:gd name="T27" fmla="*/ 68 h 1298"/>
                <a:gd name="T28" fmla="*/ 350 w 1660"/>
                <a:gd name="T29" fmla="*/ 62 h 1298"/>
                <a:gd name="T30" fmla="*/ 241 w 1660"/>
                <a:gd name="T31" fmla="*/ 106 h 1298"/>
                <a:gd name="T32" fmla="*/ 94 w 1660"/>
                <a:gd name="T33" fmla="*/ 46 h 1298"/>
                <a:gd name="T34" fmla="*/ 45 w 1660"/>
                <a:gd name="T35" fmla="*/ 23 h 1298"/>
                <a:gd name="T36" fmla="*/ 3 w 1660"/>
                <a:gd name="T37" fmla="*/ 7 h 1298"/>
                <a:gd name="T38" fmla="*/ 50 w 1660"/>
                <a:gd name="T39" fmla="*/ 83 h 1298"/>
                <a:gd name="T40" fmla="*/ 66 w 1660"/>
                <a:gd name="T41" fmla="*/ 176 h 1298"/>
                <a:gd name="T42" fmla="*/ 54 w 1660"/>
                <a:gd name="T43" fmla="*/ 265 h 1298"/>
                <a:gd name="T44" fmla="*/ 65 w 1660"/>
                <a:gd name="T45" fmla="*/ 377 h 1298"/>
                <a:gd name="T46" fmla="*/ 80 w 1660"/>
                <a:gd name="T47" fmla="*/ 409 h 1298"/>
                <a:gd name="T48" fmla="*/ 132 w 1660"/>
                <a:gd name="T49" fmla="*/ 458 h 1298"/>
                <a:gd name="T50" fmla="*/ 149 w 1660"/>
                <a:gd name="T51" fmla="*/ 490 h 1298"/>
                <a:gd name="T52" fmla="*/ 211 w 1660"/>
                <a:gd name="T53" fmla="*/ 585 h 1298"/>
                <a:gd name="T54" fmla="*/ 213 w 1660"/>
                <a:gd name="T55" fmla="*/ 611 h 1298"/>
                <a:gd name="T56" fmla="*/ 228 w 1660"/>
                <a:gd name="T57" fmla="*/ 698 h 1298"/>
                <a:gd name="T58" fmla="*/ 207 w 1660"/>
                <a:gd name="T59" fmla="*/ 754 h 1298"/>
                <a:gd name="T60" fmla="*/ 232 w 1660"/>
                <a:gd name="T61" fmla="*/ 818 h 1298"/>
                <a:gd name="T62" fmla="*/ 232 w 1660"/>
                <a:gd name="T63" fmla="*/ 885 h 1298"/>
                <a:gd name="T64" fmla="*/ 237 w 1660"/>
                <a:gd name="T65" fmla="*/ 944 h 1298"/>
                <a:gd name="T66" fmla="*/ 226 w 1660"/>
                <a:gd name="T67" fmla="*/ 967 h 1298"/>
                <a:gd name="T68" fmla="*/ 210 w 1660"/>
                <a:gd name="T69" fmla="*/ 1081 h 1298"/>
                <a:gd name="T70" fmla="*/ 239 w 1660"/>
                <a:gd name="T71" fmla="*/ 1173 h 1298"/>
                <a:gd name="T72" fmla="*/ 270 w 1660"/>
                <a:gd name="T73" fmla="*/ 1224 h 1298"/>
                <a:gd name="T74" fmla="*/ 339 w 1660"/>
                <a:gd name="T75" fmla="*/ 1237 h 1298"/>
                <a:gd name="T76" fmla="*/ 348 w 1660"/>
                <a:gd name="T77" fmla="*/ 1270 h 1298"/>
                <a:gd name="T78" fmla="*/ 202 w 1660"/>
                <a:gd name="T79" fmla="*/ 1284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60" h="1298">
                  <a:moveTo>
                    <a:pt x="1660" y="430"/>
                  </a:moveTo>
                  <a:lnTo>
                    <a:pt x="1600" y="436"/>
                  </a:lnTo>
                  <a:lnTo>
                    <a:pt x="1541" y="455"/>
                  </a:lnTo>
                  <a:lnTo>
                    <a:pt x="1496" y="486"/>
                  </a:lnTo>
                  <a:lnTo>
                    <a:pt x="1429" y="546"/>
                  </a:lnTo>
                  <a:lnTo>
                    <a:pt x="1357" y="572"/>
                  </a:lnTo>
                  <a:lnTo>
                    <a:pt x="1264" y="581"/>
                  </a:lnTo>
                  <a:lnTo>
                    <a:pt x="1253" y="603"/>
                  </a:lnTo>
                  <a:lnTo>
                    <a:pt x="1237" y="577"/>
                  </a:lnTo>
                  <a:lnTo>
                    <a:pt x="1130" y="520"/>
                  </a:lnTo>
                  <a:lnTo>
                    <a:pt x="818" y="475"/>
                  </a:lnTo>
                  <a:lnTo>
                    <a:pt x="719" y="424"/>
                  </a:lnTo>
                  <a:lnTo>
                    <a:pt x="619" y="433"/>
                  </a:lnTo>
                  <a:lnTo>
                    <a:pt x="596" y="463"/>
                  </a:lnTo>
                  <a:lnTo>
                    <a:pt x="591" y="483"/>
                  </a:lnTo>
                  <a:lnTo>
                    <a:pt x="576" y="464"/>
                  </a:lnTo>
                  <a:lnTo>
                    <a:pt x="548" y="460"/>
                  </a:lnTo>
                  <a:lnTo>
                    <a:pt x="553" y="440"/>
                  </a:lnTo>
                  <a:lnTo>
                    <a:pt x="558" y="426"/>
                  </a:lnTo>
                  <a:lnTo>
                    <a:pt x="556" y="398"/>
                  </a:lnTo>
                  <a:lnTo>
                    <a:pt x="494" y="311"/>
                  </a:lnTo>
                  <a:lnTo>
                    <a:pt x="461" y="240"/>
                  </a:lnTo>
                  <a:lnTo>
                    <a:pt x="477" y="198"/>
                  </a:lnTo>
                  <a:lnTo>
                    <a:pt x="489" y="191"/>
                  </a:lnTo>
                  <a:lnTo>
                    <a:pt x="507" y="169"/>
                  </a:lnTo>
                  <a:lnTo>
                    <a:pt x="520" y="160"/>
                  </a:lnTo>
                  <a:lnTo>
                    <a:pt x="517" y="121"/>
                  </a:lnTo>
                  <a:lnTo>
                    <a:pt x="499" y="68"/>
                  </a:lnTo>
                  <a:lnTo>
                    <a:pt x="403" y="51"/>
                  </a:lnTo>
                  <a:lnTo>
                    <a:pt x="350" y="62"/>
                  </a:lnTo>
                  <a:lnTo>
                    <a:pt x="313" y="99"/>
                  </a:lnTo>
                  <a:lnTo>
                    <a:pt x="241" y="106"/>
                  </a:lnTo>
                  <a:lnTo>
                    <a:pt x="184" y="72"/>
                  </a:lnTo>
                  <a:lnTo>
                    <a:pt x="94" y="46"/>
                  </a:lnTo>
                  <a:lnTo>
                    <a:pt x="71" y="15"/>
                  </a:lnTo>
                  <a:lnTo>
                    <a:pt x="45" y="23"/>
                  </a:lnTo>
                  <a:lnTo>
                    <a:pt x="9" y="0"/>
                  </a:lnTo>
                  <a:lnTo>
                    <a:pt x="3" y="7"/>
                  </a:lnTo>
                  <a:lnTo>
                    <a:pt x="0" y="55"/>
                  </a:lnTo>
                  <a:lnTo>
                    <a:pt x="50" y="83"/>
                  </a:lnTo>
                  <a:lnTo>
                    <a:pt x="68" y="122"/>
                  </a:lnTo>
                  <a:lnTo>
                    <a:pt x="66" y="176"/>
                  </a:lnTo>
                  <a:lnTo>
                    <a:pt x="30" y="227"/>
                  </a:lnTo>
                  <a:lnTo>
                    <a:pt x="54" y="265"/>
                  </a:lnTo>
                  <a:lnTo>
                    <a:pt x="66" y="324"/>
                  </a:lnTo>
                  <a:lnTo>
                    <a:pt x="65" y="377"/>
                  </a:lnTo>
                  <a:lnTo>
                    <a:pt x="73" y="404"/>
                  </a:lnTo>
                  <a:lnTo>
                    <a:pt x="80" y="409"/>
                  </a:lnTo>
                  <a:lnTo>
                    <a:pt x="101" y="421"/>
                  </a:lnTo>
                  <a:lnTo>
                    <a:pt x="132" y="458"/>
                  </a:lnTo>
                  <a:lnTo>
                    <a:pt x="153" y="463"/>
                  </a:lnTo>
                  <a:lnTo>
                    <a:pt x="149" y="490"/>
                  </a:lnTo>
                  <a:lnTo>
                    <a:pt x="192" y="600"/>
                  </a:lnTo>
                  <a:lnTo>
                    <a:pt x="211" y="585"/>
                  </a:lnTo>
                  <a:lnTo>
                    <a:pt x="226" y="598"/>
                  </a:lnTo>
                  <a:lnTo>
                    <a:pt x="213" y="611"/>
                  </a:lnTo>
                  <a:lnTo>
                    <a:pt x="220" y="678"/>
                  </a:lnTo>
                  <a:lnTo>
                    <a:pt x="228" y="698"/>
                  </a:lnTo>
                  <a:lnTo>
                    <a:pt x="216" y="713"/>
                  </a:lnTo>
                  <a:lnTo>
                    <a:pt x="207" y="754"/>
                  </a:lnTo>
                  <a:lnTo>
                    <a:pt x="215" y="846"/>
                  </a:lnTo>
                  <a:lnTo>
                    <a:pt x="232" y="818"/>
                  </a:lnTo>
                  <a:lnTo>
                    <a:pt x="246" y="817"/>
                  </a:lnTo>
                  <a:lnTo>
                    <a:pt x="232" y="885"/>
                  </a:lnTo>
                  <a:lnTo>
                    <a:pt x="229" y="919"/>
                  </a:lnTo>
                  <a:lnTo>
                    <a:pt x="237" y="944"/>
                  </a:lnTo>
                  <a:lnTo>
                    <a:pt x="233" y="966"/>
                  </a:lnTo>
                  <a:lnTo>
                    <a:pt x="226" y="967"/>
                  </a:lnTo>
                  <a:lnTo>
                    <a:pt x="193" y="1042"/>
                  </a:lnTo>
                  <a:lnTo>
                    <a:pt x="210" y="1081"/>
                  </a:lnTo>
                  <a:lnTo>
                    <a:pt x="210" y="1149"/>
                  </a:lnTo>
                  <a:lnTo>
                    <a:pt x="239" y="1173"/>
                  </a:lnTo>
                  <a:lnTo>
                    <a:pt x="255" y="1211"/>
                  </a:lnTo>
                  <a:lnTo>
                    <a:pt x="270" y="1224"/>
                  </a:lnTo>
                  <a:lnTo>
                    <a:pt x="300" y="1254"/>
                  </a:lnTo>
                  <a:lnTo>
                    <a:pt x="339" y="1237"/>
                  </a:lnTo>
                  <a:lnTo>
                    <a:pt x="341" y="1257"/>
                  </a:lnTo>
                  <a:lnTo>
                    <a:pt x="348" y="1270"/>
                  </a:lnTo>
                  <a:lnTo>
                    <a:pt x="264" y="1298"/>
                  </a:lnTo>
                  <a:lnTo>
                    <a:pt x="202" y="1284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633">
              <a:extLst>
                <a:ext uri="{FF2B5EF4-FFF2-40B4-BE49-F238E27FC236}">
                  <a16:creationId xmlns:a16="http://schemas.microsoft.com/office/drawing/2014/main" id="{BF176529-9DC8-ACA6-DBCF-FE41178896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3" y="612"/>
              <a:ext cx="52" cy="18"/>
            </a:xfrm>
            <a:custGeom>
              <a:avLst/>
              <a:gdLst>
                <a:gd name="T0" fmla="*/ 156 w 156"/>
                <a:gd name="T1" fmla="*/ 0 h 54"/>
                <a:gd name="T2" fmla="*/ 79 w 156"/>
                <a:gd name="T3" fmla="*/ 40 h 54"/>
                <a:gd name="T4" fmla="*/ 59 w 156"/>
                <a:gd name="T5" fmla="*/ 42 h 54"/>
                <a:gd name="T6" fmla="*/ 0 w 156"/>
                <a:gd name="T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6" h="54">
                  <a:moveTo>
                    <a:pt x="156" y="0"/>
                  </a:moveTo>
                  <a:lnTo>
                    <a:pt x="79" y="40"/>
                  </a:lnTo>
                  <a:lnTo>
                    <a:pt x="59" y="42"/>
                  </a:lnTo>
                  <a:lnTo>
                    <a:pt x="0" y="54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634">
              <a:extLst>
                <a:ext uri="{FF2B5EF4-FFF2-40B4-BE49-F238E27FC236}">
                  <a16:creationId xmlns:a16="http://schemas.microsoft.com/office/drawing/2014/main" id="{467711CB-8FA1-4D88-37BE-3257714E87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3" y="630"/>
              <a:ext cx="121" cy="299"/>
            </a:xfrm>
            <a:custGeom>
              <a:avLst/>
              <a:gdLst>
                <a:gd name="T0" fmla="*/ 363 w 363"/>
                <a:gd name="T1" fmla="*/ 893 h 895"/>
                <a:gd name="T2" fmla="*/ 331 w 363"/>
                <a:gd name="T3" fmla="*/ 895 h 895"/>
                <a:gd name="T4" fmla="*/ 321 w 363"/>
                <a:gd name="T5" fmla="*/ 863 h 895"/>
                <a:gd name="T6" fmla="*/ 305 w 363"/>
                <a:gd name="T7" fmla="*/ 844 h 895"/>
                <a:gd name="T8" fmla="*/ 330 w 363"/>
                <a:gd name="T9" fmla="*/ 815 h 895"/>
                <a:gd name="T10" fmla="*/ 321 w 363"/>
                <a:gd name="T11" fmla="*/ 790 h 895"/>
                <a:gd name="T12" fmla="*/ 319 w 363"/>
                <a:gd name="T13" fmla="*/ 776 h 895"/>
                <a:gd name="T14" fmla="*/ 212 w 363"/>
                <a:gd name="T15" fmla="*/ 699 h 895"/>
                <a:gd name="T16" fmla="*/ 217 w 363"/>
                <a:gd name="T17" fmla="*/ 684 h 895"/>
                <a:gd name="T18" fmla="*/ 200 w 363"/>
                <a:gd name="T19" fmla="*/ 646 h 895"/>
                <a:gd name="T20" fmla="*/ 199 w 363"/>
                <a:gd name="T21" fmla="*/ 632 h 895"/>
                <a:gd name="T22" fmla="*/ 185 w 363"/>
                <a:gd name="T23" fmla="*/ 634 h 895"/>
                <a:gd name="T24" fmla="*/ 167 w 363"/>
                <a:gd name="T25" fmla="*/ 649 h 895"/>
                <a:gd name="T26" fmla="*/ 78 w 363"/>
                <a:gd name="T27" fmla="*/ 630 h 895"/>
                <a:gd name="T28" fmla="*/ 48 w 363"/>
                <a:gd name="T29" fmla="*/ 600 h 895"/>
                <a:gd name="T30" fmla="*/ 64 w 363"/>
                <a:gd name="T31" fmla="*/ 558 h 895"/>
                <a:gd name="T32" fmla="*/ 76 w 363"/>
                <a:gd name="T33" fmla="*/ 537 h 895"/>
                <a:gd name="T34" fmla="*/ 91 w 363"/>
                <a:gd name="T35" fmla="*/ 482 h 895"/>
                <a:gd name="T36" fmla="*/ 56 w 363"/>
                <a:gd name="T37" fmla="*/ 459 h 895"/>
                <a:gd name="T38" fmla="*/ 47 w 363"/>
                <a:gd name="T39" fmla="*/ 439 h 895"/>
                <a:gd name="T40" fmla="*/ 51 w 363"/>
                <a:gd name="T41" fmla="*/ 419 h 895"/>
                <a:gd name="T42" fmla="*/ 70 w 363"/>
                <a:gd name="T43" fmla="*/ 410 h 895"/>
                <a:gd name="T44" fmla="*/ 68 w 363"/>
                <a:gd name="T45" fmla="*/ 376 h 895"/>
                <a:gd name="T46" fmla="*/ 85 w 363"/>
                <a:gd name="T47" fmla="*/ 342 h 895"/>
                <a:gd name="T48" fmla="*/ 63 w 363"/>
                <a:gd name="T49" fmla="*/ 324 h 895"/>
                <a:gd name="T50" fmla="*/ 57 w 363"/>
                <a:gd name="T51" fmla="*/ 257 h 895"/>
                <a:gd name="T52" fmla="*/ 27 w 363"/>
                <a:gd name="T53" fmla="*/ 233 h 895"/>
                <a:gd name="T54" fmla="*/ 12 w 363"/>
                <a:gd name="T55" fmla="*/ 214 h 895"/>
                <a:gd name="T56" fmla="*/ 51 w 363"/>
                <a:gd name="T57" fmla="*/ 197 h 895"/>
                <a:gd name="T58" fmla="*/ 56 w 363"/>
                <a:gd name="T59" fmla="*/ 176 h 895"/>
                <a:gd name="T60" fmla="*/ 41 w 363"/>
                <a:gd name="T61" fmla="*/ 158 h 895"/>
                <a:gd name="T62" fmla="*/ 8 w 363"/>
                <a:gd name="T63" fmla="*/ 168 h 895"/>
                <a:gd name="T64" fmla="*/ 4 w 363"/>
                <a:gd name="T65" fmla="*/ 128 h 895"/>
                <a:gd name="T66" fmla="*/ 9 w 363"/>
                <a:gd name="T67" fmla="*/ 106 h 895"/>
                <a:gd name="T68" fmla="*/ 0 w 363"/>
                <a:gd name="T69" fmla="*/ 74 h 895"/>
                <a:gd name="T70" fmla="*/ 0 w 363"/>
                <a:gd name="T71" fmla="*/ 0 h 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63" h="895">
                  <a:moveTo>
                    <a:pt x="363" y="893"/>
                  </a:moveTo>
                  <a:lnTo>
                    <a:pt x="331" y="895"/>
                  </a:lnTo>
                  <a:lnTo>
                    <a:pt x="321" y="863"/>
                  </a:lnTo>
                  <a:lnTo>
                    <a:pt x="305" y="844"/>
                  </a:lnTo>
                  <a:lnTo>
                    <a:pt x="330" y="815"/>
                  </a:lnTo>
                  <a:lnTo>
                    <a:pt x="321" y="790"/>
                  </a:lnTo>
                  <a:lnTo>
                    <a:pt x="319" y="776"/>
                  </a:lnTo>
                  <a:lnTo>
                    <a:pt x="212" y="699"/>
                  </a:lnTo>
                  <a:lnTo>
                    <a:pt x="217" y="684"/>
                  </a:lnTo>
                  <a:lnTo>
                    <a:pt x="200" y="646"/>
                  </a:lnTo>
                  <a:lnTo>
                    <a:pt x="199" y="632"/>
                  </a:lnTo>
                  <a:lnTo>
                    <a:pt x="185" y="634"/>
                  </a:lnTo>
                  <a:lnTo>
                    <a:pt x="167" y="649"/>
                  </a:lnTo>
                  <a:lnTo>
                    <a:pt x="78" y="630"/>
                  </a:lnTo>
                  <a:lnTo>
                    <a:pt x="48" y="600"/>
                  </a:lnTo>
                  <a:lnTo>
                    <a:pt x="64" y="558"/>
                  </a:lnTo>
                  <a:lnTo>
                    <a:pt x="76" y="537"/>
                  </a:lnTo>
                  <a:lnTo>
                    <a:pt x="91" y="482"/>
                  </a:lnTo>
                  <a:lnTo>
                    <a:pt x="56" y="459"/>
                  </a:lnTo>
                  <a:lnTo>
                    <a:pt x="47" y="439"/>
                  </a:lnTo>
                  <a:lnTo>
                    <a:pt x="51" y="419"/>
                  </a:lnTo>
                  <a:lnTo>
                    <a:pt x="70" y="410"/>
                  </a:lnTo>
                  <a:lnTo>
                    <a:pt x="68" y="376"/>
                  </a:lnTo>
                  <a:lnTo>
                    <a:pt x="85" y="342"/>
                  </a:lnTo>
                  <a:lnTo>
                    <a:pt x="63" y="324"/>
                  </a:lnTo>
                  <a:lnTo>
                    <a:pt x="57" y="257"/>
                  </a:lnTo>
                  <a:lnTo>
                    <a:pt x="27" y="233"/>
                  </a:lnTo>
                  <a:lnTo>
                    <a:pt x="12" y="214"/>
                  </a:lnTo>
                  <a:lnTo>
                    <a:pt x="51" y="197"/>
                  </a:lnTo>
                  <a:lnTo>
                    <a:pt x="56" y="176"/>
                  </a:lnTo>
                  <a:lnTo>
                    <a:pt x="41" y="158"/>
                  </a:lnTo>
                  <a:lnTo>
                    <a:pt x="8" y="168"/>
                  </a:lnTo>
                  <a:lnTo>
                    <a:pt x="4" y="128"/>
                  </a:lnTo>
                  <a:lnTo>
                    <a:pt x="9" y="106"/>
                  </a:lnTo>
                  <a:lnTo>
                    <a:pt x="0" y="74"/>
                  </a:lnTo>
                  <a:lnTo>
                    <a:pt x="0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635">
              <a:extLst>
                <a:ext uri="{FF2B5EF4-FFF2-40B4-BE49-F238E27FC236}">
                  <a16:creationId xmlns:a16="http://schemas.microsoft.com/office/drawing/2014/main" id="{163E49B0-C9B0-E67C-DCC2-910A4135F9B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" y="612"/>
              <a:ext cx="34" cy="23"/>
            </a:xfrm>
            <a:custGeom>
              <a:avLst/>
              <a:gdLst>
                <a:gd name="T0" fmla="*/ 0 w 104"/>
                <a:gd name="T1" fmla="*/ 0 h 68"/>
                <a:gd name="T2" fmla="*/ 13 w 104"/>
                <a:gd name="T3" fmla="*/ 6 h 68"/>
                <a:gd name="T4" fmla="*/ 20 w 104"/>
                <a:gd name="T5" fmla="*/ 4 h 68"/>
                <a:gd name="T6" fmla="*/ 58 w 104"/>
                <a:gd name="T7" fmla="*/ 55 h 68"/>
                <a:gd name="T8" fmla="*/ 104 w 104"/>
                <a:gd name="T9" fmla="*/ 51 h 68"/>
                <a:gd name="T10" fmla="*/ 79 w 104"/>
                <a:gd name="T11" fmla="*/ 66 h 68"/>
                <a:gd name="T12" fmla="*/ 66 w 104"/>
                <a:gd name="T13" fmla="*/ 68 h 68"/>
                <a:gd name="T14" fmla="*/ 13 w 104"/>
                <a:gd name="T15" fmla="*/ 12 h 68"/>
                <a:gd name="T16" fmla="*/ 0 w 104"/>
                <a:gd name="T1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" h="68">
                  <a:moveTo>
                    <a:pt x="0" y="0"/>
                  </a:moveTo>
                  <a:lnTo>
                    <a:pt x="13" y="6"/>
                  </a:lnTo>
                  <a:lnTo>
                    <a:pt x="20" y="4"/>
                  </a:lnTo>
                  <a:lnTo>
                    <a:pt x="58" y="55"/>
                  </a:lnTo>
                  <a:lnTo>
                    <a:pt x="104" y="51"/>
                  </a:lnTo>
                  <a:lnTo>
                    <a:pt x="79" y="66"/>
                  </a:lnTo>
                  <a:lnTo>
                    <a:pt x="66" y="68"/>
                  </a:lnTo>
                  <a:lnTo>
                    <a:pt x="13" y="12"/>
                  </a:lnTo>
                  <a:lnTo>
                    <a:pt x="0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636">
              <a:extLst>
                <a:ext uri="{FF2B5EF4-FFF2-40B4-BE49-F238E27FC236}">
                  <a16:creationId xmlns:a16="http://schemas.microsoft.com/office/drawing/2014/main" id="{71B43580-6DD2-0D23-47D1-F4CB3B7700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0" y="719"/>
              <a:ext cx="63" cy="110"/>
            </a:xfrm>
            <a:custGeom>
              <a:avLst/>
              <a:gdLst>
                <a:gd name="T0" fmla="*/ 190 w 190"/>
                <a:gd name="T1" fmla="*/ 0 h 329"/>
                <a:gd name="T2" fmla="*/ 171 w 190"/>
                <a:gd name="T3" fmla="*/ 21 h 329"/>
                <a:gd name="T4" fmla="*/ 153 w 190"/>
                <a:gd name="T5" fmla="*/ 110 h 329"/>
                <a:gd name="T6" fmla="*/ 118 w 190"/>
                <a:gd name="T7" fmla="*/ 174 h 329"/>
                <a:gd name="T8" fmla="*/ 91 w 190"/>
                <a:gd name="T9" fmla="*/ 174 h 329"/>
                <a:gd name="T10" fmla="*/ 81 w 190"/>
                <a:gd name="T11" fmla="*/ 174 h 329"/>
                <a:gd name="T12" fmla="*/ 44 w 190"/>
                <a:gd name="T13" fmla="*/ 174 h 329"/>
                <a:gd name="T14" fmla="*/ 26 w 190"/>
                <a:gd name="T15" fmla="*/ 196 h 329"/>
                <a:gd name="T16" fmla="*/ 6 w 190"/>
                <a:gd name="T17" fmla="*/ 190 h 329"/>
                <a:gd name="T18" fmla="*/ 0 w 190"/>
                <a:gd name="T19" fmla="*/ 198 h 329"/>
                <a:gd name="T20" fmla="*/ 3 w 190"/>
                <a:gd name="T21" fmla="*/ 232 h 329"/>
                <a:gd name="T22" fmla="*/ 18 w 190"/>
                <a:gd name="T23" fmla="*/ 249 h 329"/>
                <a:gd name="T24" fmla="*/ 7 w 190"/>
                <a:gd name="T25" fmla="*/ 284 h 329"/>
                <a:gd name="T26" fmla="*/ 42 w 190"/>
                <a:gd name="T27" fmla="*/ 287 h 329"/>
                <a:gd name="T28" fmla="*/ 30 w 190"/>
                <a:gd name="T29" fmla="*/ 302 h 329"/>
                <a:gd name="T30" fmla="*/ 32 w 190"/>
                <a:gd name="T31" fmla="*/ 329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0" h="329">
                  <a:moveTo>
                    <a:pt x="190" y="0"/>
                  </a:moveTo>
                  <a:lnTo>
                    <a:pt x="171" y="21"/>
                  </a:lnTo>
                  <a:lnTo>
                    <a:pt x="153" y="110"/>
                  </a:lnTo>
                  <a:lnTo>
                    <a:pt x="118" y="174"/>
                  </a:lnTo>
                  <a:lnTo>
                    <a:pt x="91" y="174"/>
                  </a:lnTo>
                  <a:lnTo>
                    <a:pt x="81" y="174"/>
                  </a:lnTo>
                  <a:lnTo>
                    <a:pt x="44" y="174"/>
                  </a:lnTo>
                  <a:lnTo>
                    <a:pt x="26" y="196"/>
                  </a:lnTo>
                  <a:lnTo>
                    <a:pt x="6" y="190"/>
                  </a:lnTo>
                  <a:lnTo>
                    <a:pt x="0" y="198"/>
                  </a:lnTo>
                  <a:lnTo>
                    <a:pt x="3" y="232"/>
                  </a:lnTo>
                  <a:lnTo>
                    <a:pt x="18" y="249"/>
                  </a:lnTo>
                  <a:lnTo>
                    <a:pt x="7" y="284"/>
                  </a:lnTo>
                  <a:lnTo>
                    <a:pt x="42" y="287"/>
                  </a:lnTo>
                  <a:lnTo>
                    <a:pt x="30" y="302"/>
                  </a:lnTo>
                  <a:lnTo>
                    <a:pt x="32" y="329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637">
              <a:extLst>
                <a:ext uri="{FF2B5EF4-FFF2-40B4-BE49-F238E27FC236}">
                  <a16:creationId xmlns:a16="http://schemas.microsoft.com/office/drawing/2014/main" id="{1F8A34E3-C599-392B-6169-661E4DF61A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4" y="829"/>
              <a:ext cx="176" cy="99"/>
            </a:xfrm>
            <a:custGeom>
              <a:avLst/>
              <a:gdLst>
                <a:gd name="T0" fmla="*/ 530 w 530"/>
                <a:gd name="T1" fmla="*/ 0 h 298"/>
                <a:gd name="T2" fmla="*/ 503 w 530"/>
                <a:gd name="T3" fmla="*/ 3 h 298"/>
                <a:gd name="T4" fmla="*/ 492 w 530"/>
                <a:gd name="T5" fmla="*/ 17 h 298"/>
                <a:gd name="T6" fmla="*/ 501 w 530"/>
                <a:gd name="T7" fmla="*/ 50 h 298"/>
                <a:gd name="T8" fmla="*/ 496 w 530"/>
                <a:gd name="T9" fmla="*/ 70 h 298"/>
                <a:gd name="T10" fmla="*/ 421 w 530"/>
                <a:gd name="T11" fmla="*/ 124 h 298"/>
                <a:gd name="T12" fmla="*/ 416 w 530"/>
                <a:gd name="T13" fmla="*/ 138 h 298"/>
                <a:gd name="T14" fmla="*/ 426 w 530"/>
                <a:gd name="T15" fmla="*/ 178 h 298"/>
                <a:gd name="T16" fmla="*/ 395 w 530"/>
                <a:gd name="T17" fmla="*/ 201 h 298"/>
                <a:gd name="T18" fmla="*/ 367 w 530"/>
                <a:gd name="T19" fmla="*/ 197 h 298"/>
                <a:gd name="T20" fmla="*/ 341 w 530"/>
                <a:gd name="T21" fmla="*/ 205 h 298"/>
                <a:gd name="T22" fmla="*/ 326 w 530"/>
                <a:gd name="T23" fmla="*/ 193 h 298"/>
                <a:gd name="T24" fmla="*/ 307 w 530"/>
                <a:gd name="T25" fmla="*/ 202 h 298"/>
                <a:gd name="T26" fmla="*/ 266 w 530"/>
                <a:gd name="T27" fmla="*/ 192 h 298"/>
                <a:gd name="T28" fmla="*/ 258 w 530"/>
                <a:gd name="T29" fmla="*/ 172 h 298"/>
                <a:gd name="T30" fmla="*/ 238 w 530"/>
                <a:gd name="T31" fmla="*/ 168 h 298"/>
                <a:gd name="T32" fmla="*/ 227 w 530"/>
                <a:gd name="T33" fmla="*/ 209 h 298"/>
                <a:gd name="T34" fmla="*/ 187 w 530"/>
                <a:gd name="T35" fmla="*/ 206 h 298"/>
                <a:gd name="T36" fmla="*/ 169 w 530"/>
                <a:gd name="T37" fmla="*/ 228 h 298"/>
                <a:gd name="T38" fmla="*/ 123 w 530"/>
                <a:gd name="T39" fmla="*/ 232 h 298"/>
                <a:gd name="T40" fmla="*/ 85 w 530"/>
                <a:gd name="T41" fmla="*/ 256 h 298"/>
                <a:gd name="T42" fmla="*/ 56 w 530"/>
                <a:gd name="T43" fmla="*/ 245 h 298"/>
                <a:gd name="T44" fmla="*/ 50 w 530"/>
                <a:gd name="T45" fmla="*/ 253 h 298"/>
                <a:gd name="T46" fmla="*/ 33 w 530"/>
                <a:gd name="T47" fmla="*/ 281 h 298"/>
                <a:gd name="T48" fmla="*/ 0 w 530"/>
                <a:gd name="T49" fmla="*/ 298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30" h="298">
                  <a:moveTo>
                    <a:pt x="530" y="0"/>
                  </a:moveTo>
                  <a:lnTo>
                    <a:pt x="503" y="3"/>
                  </a:lnTo>
                  <a:lnTo>
                    <a:pt x="492" y="17"/>
                  </a:lnTo>
                  <a:lnTo>
                    <a:pt x="501" y="50"/>
                  </a:lnTo>
                  <a:lnTo>
                    <a:pt x="496" y="70"/>
                  </a:lnTo>
                  <a:lnTo>
                    <a:pt x="421" y="124"/>
                  </a:lnTo>
                  <a:lnTo>
                    <a:pt x="416" y="138"/>
                  </a:lnTo>
                  <a:lnTo>
                    <a:pt x="426" y="178"/>
                  </a:lnTo>
                  <a:lnTo>
                    <a:pt x="395" y="201"/>
                  </a:lnTo>
                  <a:lnTo>
                    <a:pt x="367" y="197"/>
                  </a:lnTo>
                  <a:lnTo>
                    <a:pt x="341" y="205"/>
                  </a:lnTo>
                  <a:lnTo>
                    <a:pt x="326" y="193"/>
                  </a:lnTo>
                  <a:lnTo>
                    <a:pt x="307" y="202"/>
                  </a:lnTo>
                  <a:lnTo>
                    <a:pt x="266" y="192"/>
                  </a:lnTo>
                  <a:lnTo>
                    <a:pt x="258" y="172"/>
                  </a:lnTo>
                  <a:lnTo>
                    <a:pt x="238" y="168"/>
                  </a:lnTo>
                  <a:lnTo>
                    <a:pt x="227" y="209"/>
                  </a:lnTo>
                  <a:lnTo>
                    <a:pt x="187" y="206"/>
                  </a:lnTo>
                  <a:lnTo>
                    <a:pt x="169" y="228"/>
                  </a:lnTo>
                  <a:lnTo>
                    <a:pt x="123" y="232"/>
                  </a:lnTo>
                  <a:lnTo>
                    <a:pt x="85" y="256"/>
                  </a:lnTo>
                  <a:lnTo>
                    <a:pt x="56" y="245"/>
                  </a:lnTo>
                  <a:lnTo>
                    <a:pt x="50" y="253"/>
                  </a:lnTo>
                  <a:lnTo>
                    <a:pt x="33" y="281"/>
                  </a:lnTo>
                  <a:lnTo>
                    <a:pt x="0" y="298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638">
              <a:extLst>
                <a:ext uri="{FF2B5EF4-FFF2-40B4-BE49-F238E27FC236}">
                  <a16:creationId xmlns:a16="http://schemas.microsoft.com/office/drawing/2014/main" id="{11EB171C-566D-CCA4-0CDE-CE380AE0E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0" y="829"/>
              <a:ext cx="364" cy="319"/>
            </a:xfrm>
            <a:custGeom>
              <a:avLst/>
              <a:gdLst>
                <a:gd name="T0" fmla="*/ 8 w 1091"/>
                <a:gd name="T1" fmla="*/ 13 h 957"/>
                <a:gd name="T2" fmla="*/ 31 w 1091"/>
                <a:gd name="T3" fmla="*/ 44 h 957"/>
                <a:gd name="T4" fmla="*/ 35 w 1091"/>
                <a:gd name="T5" fmla="*/ 84 h 957"/>
                <a:gd name="T6" fmla="*/ 58 w 1091"/>
                <a:gd name="T7" fmla="*/ 115 h 957"/>
                <a:gd name="T8" fmla="*/ 59 w 1091"/>
                <a:gd name="T9" fmla="*/ 129 h 957"/>
                <a:gd name="T10" fmla="*/ 58 w 1091"/>
                <a:gd name="T11" fmla="*/ 183 h 957"/>
                <a:gd name="T12" fmla="*/ 81 w 1091"/>
                <a:gd name="T13" fmla="*/ 214 h 957"/>
                <a:gd name="T14" fmla="*/ 59 w 1091"/>
                <a:gd name="T15" fmla="*/ 269 h 957"/>
                <a:gd name="T16" fmla="*/ 75 w 1091"/>
                <a:gd name="T17" fmla="*/ 295 h 957"/>
                <a:gd name="T18" fmla="*/ 99 w 1091"/>
                <a:gd name="T19" fmla="*/ 340 h 957"/>
                <a:gd name="T20" fmla="*/ 157 w 1091"/>
                <a:gd name="T21" fmla="*/ 381 h 957"/>
                <a:gd name="T22" fmla="*/ 187 w 1091"/>
                <a:gd name="T23" fmla="*/ 425 h 957"/>
                <a:gd name="T24" fmla="*/ 201 w 1091"/>
                <a:gd name="T25" fmla="*/ 498 h 957"/>
                <a:gd name="T26" fmla="*/ 240 w 1091"/>
                <a:gd name="T27" fmla="*/ 555 h 957"/>
                <a:gd name="T28" fmla="*/ 276 w 1091"/>
                <a:gd name="T29" fmla="*/ 585 h 957"/>
                <a:gd name="T30" fmla="*/ 308 w 1091"/>
                <a:gd name="T31" fmla="*/ 561 h 957"/>
                <a:gd name="T32" fmla="*/ 319 w 1091"/>
                <a:gd name="T33" fmla="*/ 621 h 957"/>
                <a:gd name="T34" fmla="*/ 350 w 1091"/>
                <a:gd name="T35" fmla="*/ 652 h 957"/>
                <a:gd name="T36" fmla="*/ 347 w 1091"/>
                <a:gd name="T37" fmla="*/ 699 h 957"/>
                <a:gd name="T38" fmla="*/ 337 w 1091"/>
                <a:gd name="T39" fmla="*/ 741 h 957"/>
                <a:gd name="T40" fmla="*/ 367 w 1091"/>
                <a:gd name="T41" fmla="*/ 765 h 957"/>
                <a:gd name="T42" fmla="*/ 452 w 1091"/>
                <a:gd name="T43" fmla="*/ 743 h 957"/>
                <a:gd name="T44" fmla="*/ 493 w 1091"/>
                <a:gd name="T45" fmla="*/ 752 h 957"/>
                <a:gd name="T46" fmla="*/ 505 w 1091"/>
                <a:gd name="T47" fmla="*/ 731 h 957"/>
                <a:gd name="T48" fmla="*/ 556 w 1091"/>
                <a:gd name="T49" fmla="*/ 719 h 957"/>
                <a:gd name="T50" fmla="*/ 579 w 1091"/>
                <a:gd name="T51" fmla="*/ 737 h 957"/>
                <a:gd name="T52" fmla="*/ 616 w 1091"/>
                <a:gd name="T53" fmla="*/ 714 h 957"/>
                <a:gd name="T54" fmla="*/ 679 w 1091"/>
                <a:gd name="T55" fmla="*/ 729 h 957"/>
                <a:gd name="T56" fmla="*/ 755 w 1091"/>
                <a:gd name="T57" fmla="*/ 822 h 957"/>
                <a:gd name="T58" fmla="*/ 766 w 1091"/>
                <a:gd name="T59" fmla="*/ 882 h 957"/>
                <a:gd name="T60" fmla="*/ 737 w 1091"/>
                <a:gd name="T61" fmla="*/ 918 h 957"/>
                <a:gd name="T62" fmla="*/ 720 w 1091"/>
                <a:gd name="T63" fmla="*/ 952 h 957"/>
                <a:gd name="T64" fmla="*/ 792 w 1091"/>
                <a:gd name="T65" fmla="*/ 940 h 957"/>
                <a:gd name="T66" fmla="*/ 971 w 1091"/>
                <a:gd name="T67" fmla="*/ 909 h 957"/>
                <a:gd name="T68" fmla="*/ 987 w 1091"/>
                <a:gd name="T69" fmla="*/ 935 h 957"/>
                <a:gd name="T70" fmla="*/ 1039 w 1091"/>
                <a:gd name="T71" fmla="*/ 923 h 9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91" h="957">
                  <a:moveTo>
                    <a:pt x="0" y="0"/>
                  </a:moveTo>
                  <a:lnTo>
                    <a:pt x="8" y="13"/>
                  </a:lnTo>
                  <a:lnTo>
                    <a:pt x="29" y="24"/>
                  </a:lnTo>
                  <a:lnTo>
                    <a:pt x="31" y="44"/>
                  </a:lnTo>
                  <a:lnTo>
                    <a:pt x="46" y="63"/>
                  </a:lnTo>
                  <a:lnTo>
                    <a:pt x="35" y="84"/>
                  </a:lnTo>
                  <a:lnTo>
                    <a:pt x="56" y="95"/>
                  </a:lnTo>
                  <a:lnTo>
                    <a:pt x="58" y="115"/>
                  </a:lnTo>
                  <a:lnTo>
                    <a:pt x="65" y="122"/>
                  </a:lnTo>
                  <a:lnTo>
                    <a:pt x="59" y="129"/>
                  </a:lnTo>
                  <a:lnTo>
                    <a:pt x="61" y="148"/>
                  </a:lnTo>
                  <a:lnTo>
                    <a:pt x="58" y="183"/>
                  </a:lnTo>
                  <a:lnTo>
                    <a:pt x="60" y="209"/>
                  </a:lnTo>
                  <a:lnTo>
                    <a:pt x="81" y="214"/>
                  </a:lnTo>
                  <a:lnTo>
                    <a:pt x="88" y="226"/>
                  </a:lnTo>
                  <a:lnTo>
                    <a:pt x="59" y="269"/>
                  </a:lnTo>
                  <a:lnTo>
                    <a:pt x="52" y="277"/>
                  </a:lnTo>
                  <a:lnTo>
                    <a:pt x="75" y="295"/>
                  </a:lnTo>
                  <a:lnTo>
                    <a:pt x="77" y="322"/>
                  </a:lnTo>
                  <a:lnTo>
                    <a:pt x="99" y="340"/>
                  </a:lnTo>
                  <a:lnTo>
                    <a:pt x="116" y="378"/>
                  </a:lnTo>
                  <a:lnTo>
                    <a:pt x="157" y="381"/>
                  </a:lnTo>
                  <a:lnTo>
                    <a:pt x="154" y="422"/>
                  </a:lnTo>
                  <a:lnTo>
                    <a:pt x="187" y="425"/>
                  </a:lnTo>
                  <a:lnTo>
                    <a:pt x="203" y="451"/>
                  </a:lnTo>
                  <a:lnTo>
                    <a:pt x="201" y="498"/>
                  </a:lnTo>
                  <a:lnTo>
                    <a:pt x="219" y="550"/>
                  </a:lnTo>
                  <a:lnTo>
                    <a:pt x="240" y="555"/>
                  </a:lnTo>
                  <a:lnTo>
                    <a:pt x="255" y="573"/>
                  </a:lnTo>
                  <a:lnTo>
                    <a:pt x="276" y="585"/>
                  </a:lnTo>
                  <a:lnTo>
                    <a:pt x="296" y="584"/>
                  </a:lnTo>
                  <a:lnTo>
                    <a:pt x="308" y="561"/>
                  </a:lnTo>
                  <a:lnTo>
                    <a:pt x="323" y="594"/>
                  </a:lnTo>
                  <a:lnTo>
                    <a:pt x="319" y="621"/>
                  </a:lnTo>
                  <a:lnTo>
                    <a:pt x="348" y="632"/>
                  </a:lnTo>
                  <a:lnTo>
                    <a:pt x="350" y="652"/>
                  </a:lnTo>
                  <a:lnTo>
                    <a:pt x="358" y="671"/>
                  </a:lnTo>
                  <a:lnTo>
                    <a:pt x="347" y="699"/>
                  </a:lnTo>
                  <a:lnTo>
                    <a:pt x="355" y="718"/>
                  </a:lnTo>
                  <a:lnTo>
                    <a:pt x="337" y="741"/>
                  </a:lnTo>
                  <a:lnTo>
                    <a:pt x="346" y="760"/>
                  </a:lnTo>
                  <a:lnTo>
                    <a:pt x="367" y="765"/>
                  </a:lnTo>
                  <a:lnTo>
                    <a:pt x="399" y="762"/>
                  </a:lnTo>
                  <a:lnTo>
                    <a:pt x="452" y="743"/>
                  </a:lnTo>
                  <a:lnTo>
                    <a:pt x="459" y="749"/>
                  </a:lnTo>
                  <a:lnTo>
                    <a:pt x="493" y="752"/>
                  </a:lnTo>
                  <a:lnTo>
                    <a:pt x="491" y="732"/>
                  </a:lnTo>
                  <a:lnTo>
                    <a:pt x="505" y="731"/>
                  </a:lnTo>
                  <a:lnTo>
                    <a:pt x="528" y="703"/>
                  </a:lnTo>
                  <a:lnTo>
                    <a:pt x="556" y="719"/>
                  </a:lnTo>
                  <a:lnTo>
                    <a:pt x="560" y="747"/>
                  </a:lnTo>
                  <a:lnTo>
                    <a:pt x="579" y="737"/>
                  </a:lnTo>
                  <a:lnTo>
                    <a:pt x="599" y="736"/>
                  </a:lnTo>
                  <a:lnTo>
                    <a:pt x="616" y="714"/>
                  </a:lnTo>
                  <a:lnTo>
                    <a:pt x="646" y="738"/>
                  </a:lnTo>
                  <a:lnTo>
                    <a:pt x="679" y="729"/>
                  </a:lnTo>
                  <a:lnTo>
                    <a:pt x="698" y="794"/>
                  </a:lnTo>
                  <a:lnTo>
                    <a:pt x="755" y="822"/>
                  </a:lnTo>
                  <a:lnTo>
                    <a:pt x="765" y="862"/>
                  </a:lnTo>
                  <a:lnTo>
                    <a:pt x="766" y="882"/>
                  </a:lnTo>
                  <a:lnTo>
                    <a:pt x="762" y="909"/>
                  </a:lnTo>
                  <a:lnTo>
                    <a:pt x="737" y="918"/>
                  </a:lnTo>
                  <a:lnTo>
                    <a:pt x="712" y="947"/>
                  </a:lnTo>
                  <a:lnTo>
                    <a:pt x="720" y="952"/>
                  </a:lnTo>
                  <a:lnTo>
                    <a:pt x="760" y="949"/>
                  </a:lnTo>
                  <a:lnTo>
                    <a:pt x="792" y="940"/>
                  </a:lnTo>
                  <a:lnTo>
                    <a:pt x="901" y="957"/>
                  </a:lnTo>
                  <a:lnTo>
                    <a:pt x="971" y="909"/>
                  </a:lnTo>
                  <a:lnTo>
                    <a:pt x="984" y="914"/>
                  </a:lnTo>
                  <a:lnTo>
                    <a:pt x="987" y="935"/>
                  </a:lnTo>
                  <a:lnTo>
                    <a:pt x="1000" y="947"/>
                  </a:lnTo>
                  <a:lnTo>
                    <a:pt x="1039" y="923"/>
                  </a:lnTo>
                  <a:lnTo>
                    <a:pt x="1091" y="911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639">
              <a:extLst>
                <a:ext uri="{FF2B5EF4-FFF2-40B4-BE49-F238E27FC236}">
                  <a16:creationId xmlns:a16="http://schemas.microsoft.com/office/drawing/2014/main" id="{C090012B-0625-9F30-C8FA-399FFAF8A67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6" y="928"/>
              <a:ext cx="55" cy="182"/>
            </a:xfrm>
            <a:custGeom>
              <a:avLst/>
              <a:gdLst>
                <a:gd name="T0" fmla="*/ 53 w 166"/>
                <a:gd name="T1" fmla="*/ 0 h 546"/>
                <a:gd name="T2" fmla="*/ 59 w 166"/>
                <a:gd name="T3" fmla="*/ 46 h 546"/>
                <a:gd name="T4" fmla="*/ 53 w 166"/>
                <a:gd name="T5" fmla="*/ 66 h 546"/>
                <a:gd name="T6" fmla="*/ 75 w 166"/>
                <a:gd name="T7" fmla="*/ 72 h 546"/>
                <a:gd name="T8" fmla="*/ 84 w 166"/>
                <a:gd name="T9" fmla="*/ 104 h 546"/>
                <a:gd name="T10" fmla="*/ 134 w 166"/>
                <a:gd name="T11" fmla="*/ 140 h 546"/>
                <a:gd name="T12" fmla="*/ 136 w 166"/>
                <a:gd name="T13" fmla="*/ 159 h 546"/>
                <a:gd name="T14" fmla="*/ 164 w 166"/>
                <a:gd name="T15" fmla="*/ 171 h 546"/>
                <a:gd name="T16" fmla="*/ 147 w 166"/>
                <a:gd name="T17" fmla="*/ 205 h 546"/>
                <a:gd name="T18" fmla="*/ 155 w 166"/>
                <a:gd name="T19" fmla="*/ 218 h 546"/>
                <a:gd name="T20" fmla="*/ 143 w 166"/>
                <a:gd name="T21" fmla="*/ 233 h 546"/>
                <a:gd name="T22" fmla="*/ 152 w 166"/>
                <a:gd name="T23" fmla="*/ 259 h 546"/>
                <a:gd name="T24" fmla="*/ 166 w 166"/>
                <a:gd name="T25" fmla="*/ 271 h 546"/>
                <a:gd name="T26" fmla="*/ 148 w 166"/>
                <a:gd name="T27" fmla="*/ 293 h 546"/>
                <a:gd name="T28" fmla="*/ 143 w 166"/>
                <a:gd name="T29" fmla="*/ 313 h 546"/>
                <a:gd name="T30" fmla="*/ 119 w 166"/>
                <a:gd name="T31" fmla="*/ 342 h 546"/>
                <a:gd name="T32" fmla="*/ 95 w 166"/>
                <a:gd name="T33" fmla="*/ 365 h 546"/>
                <a:gd name="T34" fmla="*/ 22 w 166"/>
                <a:gd name="T35" fmla="*/ 378 h 546"/>
                <a:gd name="T36" fmla="*/ 4 w 166"/>
                <a:gd name="T37" fmla="*/ 399 h 546"/>
                <a:gd name="T38" fmla="*/ 0 w 166"/>
                <a:gd name="T39" fmla="*/ 427 h 546"/>
                <a:gd name="T40" fmla="*/ 13 w 166"/>
                <a:gd name="T41" fmla="*/ 426 h 546"/>
                <a:gd name="T42" fmla="*/ 27 w 166"/>
                <a:gd name="T43" fmla="*/ 438 h 546"/>
                <a:gd name="T44" fmla="*/ 17 w 166"/>
                <a:gd name="T45" fmla="*/ 466 h 546"/>
                <a:gd name="T46" fmla="*/ 49 w 166"/>
                <a:gd name="T47" fmla="*/ 530 h 546"/>
                <a:gd name="T48" fmla="*/ 24 w 166"/>
                <a:gd name="T49" fmla="*/ 546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6" h="546">
                  <a:moveTo>
                    <a:pt x="53" y="0"/>
                  </a:moveTo>
                  <a:lnTo>
                    <a:pt x="59" y="46"/>
                  </a:lnTo>
                  <a:lnTo>
                    <a:pt x="53" y="66"/>
                  </a:lnTo>
                  <a:lnTo>
                    <a:pt x="75" y="72"/>
                  </a:lnTo>
                  <a:lnTo>
                    <a:pt x="84" y="104"/>
                  </a:lnTo>
                  <a:lnTo>
                    <a:pt x="134" y="140"/>
                  </a:lnTo>
                  <a:lnTo>
                    <a:pt x="136" y="159"/>
                  </a:lnTo>
                  <a:lnTo>
                    <a:pt x="164" y="171"/>
                  </a:lnTo>
                  <a:lnTo>
                    <a:pt x="147" y="205"/>
                  </a:lnTo>
                  <a:lnTo>
                    <a:pt x="155" y="218"/>
                  </a:lnTo>
                  <a:lnTo>
                    <a:pt x="143" y="233"/>
                  </a:lnTo>
                  <a:lnTo>
                    <a:pt x="152" y="259"/>
                  </a:lnTo>
                  <a:lnTo>
                    <a:pt x="166" y="271"/>
                  </a:lnTo>
                  <a:lnTo>
                    <a:pt x="148" y="293"/>
                  </a:lnTo>
                  <a:lnTo>
                    <a:pt x="143" y="313"/>
                  </a:lnTo>
                  <a:lnTo>
                    <a:pt x="119" y="342"/>
                  </a:lnTo>
                  <a:lnTo>
                    <a:pt x="95" y="365"/>
                  </a:lnTo>
                  <a:lnTo>
                    <a:pt x="22" y="378"/>
                  </a:lnTo>
                  <a:lnTo>
                    <a:pt x="4" y="399"/>
                  </a:lnTo>
                  <a:lnTo>
                    <a:pt x="0" y="427"/>
                  </a:lnTo>
                  <a:lnTo>
                    <a:pt x="13" y="426"/>
                  </a:lnTo>
                  <a:lnTo>
                    <a:pt x="27" y="438"/>
                  </a:lnTo>
                  <a:lnTo>
                    <a:pt x="17" y="466"/>
                  </a:lnTo>
                  <a:lnTo>
                    <a:pt x="49" y="530"/>
                  </a:lnTo>
                  <a:lnTo>
                    <a:pt x="24" y="546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640">
              <a:extLst>
                <a:ext uri="{FF2B5EF4-FFF2-40B4-BE49-F238E27FC236}">
                  <a16:creationId xmlns:a16="http://schemas.microsoft.com/office/drawing/2014/main" id="{0931E21A-26BA-BA7A-B225-61AE8966A6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0" y="957"/>
              <a:ext cx="474" cy="158"/>
            </a:xfrm>
            <a:custGeom>
              <a:avLst/>
              <a:gdLst>
                <a:gd name="T0" fmla="*/ 1396 w 1421"/>
                <a:gd name="T1" fmla="*/ 466 h 474"/>
                <a:gd name="T2" fmla="*/ 1382 w 1421"/>
                <a:gd name="T3" fmla="*/ 468 h 474"/>
                <a:gd name="T4" fmla="*/ 1307 w 1421"/>
                <a:gd name="T5" fmla="*/ 381 h 474"/>
                <a:gd name="T6" fmla="*/ 1295 w 1421"/>
                <a:gd name="T7" fmla="*/ 408 h 474"/>
                <a:gd name="T8" fmla="*/ 1205 w 1421"/>
                <a:gd name="T9" fmla="*/ 370 h 474"/>
                <a:gd name="T10" fmla="*/ 1194 w 1421"/>
                <a:gd name="T11" fmla="*/ 331 h 474"/>
                <a:gd name="T12" fmla="*/ 1153 w 1421"/>
                <a:gd name="T13" fmla="*/ 322 h 474"/>
                <a:gd name="T14" fmla="*/ 1118 w 1421"/>
                <a:gd name="T15" fmla="*/ 305 h 474"/>
                <a:gd name="T16" fmla="*/ 1104 w 1421"/>
                <a:gd name="T17" fmla="*/ 219 h 474"/>
                <a:gd name="T18" fmla="*/ 1108 w 1421"/>
                <a:gd name="T19" fmla="*/ 185 h 474"/>
                <a:gd name="T20" fmla="*/ 1090 w 1421"/>
                <a:gd name="T21" fmla="*/ 146 h 474"/>
                <a:gd name="T22" fmla="*/ 1020 w 1421"/>
                <a:gd name="T23" fmla="*/ 112 h 474"/>
                <a:gd name="T24" fmla="*/ 955 w 1421"/>
                <a:gd name="T25" fmla="*/ 132 h 474"/>
                <a:gd name="T26" fmla="*/ 936 w 1421"/>
                <a:gd name="T27" fmla="*/ 141 h 474"/>
                <a:gd name="T28" fmla="*/ 904 w 1421"/>
                <a:gd name="T29" fmla="*/ 164 h 474"/>
                <a:gd name="T30" fmla="*/ 867 w 1421"/>
                <a:gd name="T31" fmla="*/ 201 h 474"/>
                <a:gd name="T32" fmla="*/ 829 w 1421"/>
                <a:gd name="T33" fmla="*/ 224 h 474"/>
                <a:gd name="T34" fmla="*/ 776 w 1421"/>
                <a:gd name="T35" fmla="*/ 223 h 474"/>
                <a:gd name="T36" fmla="*/ 727 w 1421"/>
                <a:gd name="T37" fmla="*/ 140 h 474"/>
                <a:gd name="T38" fmla="*/ 693 w 1421"/>
                <a:gd name="T39" fmla="*/ 69 h 474"/>
                <a:gd name="T40" fmla="*/ 661 w 1421"/>
                <a:gd name="T41" fmla="*/ 5 h 474"/>
                <a:gd name="T42" fmla="*/ 623 w 1421"/>
                <a:gd name="T43" fmla="*/ 21 h 474"/>
                <a:gd name="T44" fmla="*/ 613 w 1421"/>
                <a:gd name="T45" fmla="*/ 63 h 474"/>
                <a:gd name="T46" fmla="*/ 548 w 1421"/>
                <a:gd name="T47" fmla="*/ 89 h 474"/>
                <a:gd name="T48" fmla="*/ 471 w 1421"/>
                <a:gd name="T49" fmla="*/ 56 h 474"/>
                <a:gd name="T50" fmla="*/ 431 w 1421"/>
                <a:gd name="T51" fmla="*/ 59 h 474"/>
                <a:gd name="T52" fmla="*/ 361 w 1421"/>
                <a:gd name="T53" fmla="*/ 99 h 474"/>
                <a:gd name="T54" fmla="*/ 314 w 1421"/>
                <a:gd name="T55" fmla="*/ 91 h 474"/>
                <a:gd name="T56" fmla="*/ 294 w 1421"/>
                <a:gd name="T57" fmla="*/ 93 h 474"/>
                <a:gd name="T58" fmla="*/ 254 w 1421"/>
                <a:gd name="T59" fmla="*/ 103 h 474"/>
                <a:gd name="T60" fmla="*/ 230 w 1421"/>
                <a:gd name="T61" fmla="*/ 126 h 474"/>
                <a:gd name="T62" fmla="*/ 194 w 1421"/>
                <a:gd name="T63" fmla="*/ 102 h 474"/>
                <a:gd name="T64" fmla="*/ 162 w 1421"/>
                <a:gd name="T65" fmla="*/ 51 h 474"/>
                <a:gd name="T66" fmla="*/ 107 w 1421"/>
                <a:gd name="T67" fmla="*/ 36 h 474"/>
                <a:gd name="T68" fmla="*/ 76 w 1421"/>
                <a:gd name="T69" fmla="*/ 52 h 474"/>
                <a:gd name="T70" fmla="*/ 12 w 1421"/>
                <a:gd name="T71" fmla="*/ 32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21" h="474">
                  <a:moveTo>
                    <a:pt x="1421" y="458"/>
                  </a:moveTo>
                  <a:lnTo>
                    <a:pt x="1396" y="466"/>
                  </a:lnTo>
                  <a:lnTo>
                    <a:pt x="1389" y="474"/>
                  </a:lnTo>
                  <a:lnTo>
                    <a:pt x="1382" y="468"/>
                  </a:lnTo>
                  <a:lnTo>
                    <a:pt x="1328" y="393"/>
                  </a:lnTo>
                  <a:lnTo>
                    <a:pt x="1307" y="381"/>
                  </a:lnTo>
                  <a:lnTo>
                    <a:pt x="1294" y="389"/>
                  </a:lnTo>
                  <a:lnTo>
                    <a:pt x="1295" y="408"/>
                  </a:lnTo>
                  <a:lnTo>
                    <a:pt x="1227" y="388"/>
                  </a:lnTo>
                  <a:lnTo>
                    <a:pt x="1205" y="370"/>
                  </a:lnTo>
                  <a:lnTo>
                    <a:pt x="1190" y="351"/>
                  </a:lnTo>
                  <a:lnTo>
                    <a:pt x="1194" y="331"/>
                  </a:lnTo>
                  <a:lnTo>
                    <a:pt x="1188" y="325"/>
                  </a:lnTo>
                  <a:lnTo>
                    <a:pt x="1153" y="322"/>
                  </a:lnTo>
                  <a:lnTo>
                    <a:pt x="1132" y="310"/>
                  </a:lnTo>
                  <a:lnTo>
                    <a:pt x="1118" y="305"/>
                  </a:lnTo>
                  <a:lnTo>
                    <a:pt x="1104" y="286"/>
                  </a:lnTo>
                  <a:lnTo>
                    <a:pt x="1104" y="219"/>
                  </a:lnTo>
                  <a:lnTo>
                    <a:pt x="1101" y="199"/>
                  </a:lnTo>
                  <a:lnTo>
                    <a:pt x="1108" y="185"/>
                  </a:lnTo>
                  <a:lnTo>
                    <a:pt x="1107" y="179"/>
                  </a:lnTo>
                  <a:lnTo>
                    <a:pt x="1090" y="146"/>
                  </a:lnTo>
                  <a:lnTo>
                    <a:pt x="1048" y="116"/>
                  </a:lnTo>
                  <a:lnTo>
                    <a:pt x="1020" y="112"/>
                  </a:lnTo>
                  <a:lnTo>
                    <a:pt x="961" y="131"/>
                  </a:lnTo>
                  <a:lnTo>
                    <a:pt x="955" y="132"/>
                  </a:lnTo>
                  <a:lnTo>
                    <a:pt x="950" y="146"/>
                  </a:lnTo>
                  <a:lnTo>
                    <a:pt x="936" y="141"/>
                  </a:lnTo>
                  <a:lnTo>
                    <a:pt x="931" y="161"/>
                  </a:lnTo>
                  <a:lnTo>
                    <a:pt x="904" y="164"/>
                  </a:lnTo>
                  <a:lnTo>
                    <a:pt x="886" y="192"/>
                  </a:lnTo>
                  <a:lnTo>
                    <a:pt x="867" y="201"/>
                  </a:lnTo>
                  <a:lnTo>
                    <a:pt x="857" y="228"/>
                  </a:lnTo>
                  <a:lnTo>
                    <a:pt x="829" y="224"/>
                  </a:lnTo>
                  <a:lnTo>
                    <a:pt x="814" y="205"/>
                  </a:lnTo>
                  <a:lnTo>
                    <a:pt x="776" y="223"/>
                  </a:lnTo>
                  <a:lnTo>
                    <a:pt x="775" y="142"/>
                  </a:lnTo>
                  <a:lnTo>
                    <a:pt x="727" y="140"/>
                  </a:lnTo>
                  <a:lnTo>
                    <a:pt x="706" y="128"/>
                  </a:lnTo>
                  <a:lnTo>
                    <a:pt x="693" y="69"/>
                  </a:lnTo>
                  <a:lnTo>
                    <a:pt x="705" y="48"/>
                  </a:lnTo>
                  <a:lnTo>
                    <a:pt x="661" y="5"/>
                  </a:lnTo>
                  <a:lnTo>
                    <a:pt x="634" y="0"/>
                  </a:lnTo>
                  <a:lnTo>
                    <a:pt x="623" y="21"/>
                  </a:lnTo>
                  <a:lnTo>
                    <a:pt x="631" y="41"/>
                  </a:lnTo>
                  <a:lnTo>
                    <a:pt x="613" y="63"/>
                  </a:lnTo>
                  <a:lnTo>
                    <a:pt x="579" y="53"/>
                  </a:lnTo>
                  <a:lnTo>
                    <a:pt x="548" y="89"/>
                  </a:lnTo>
                  <a:lnTo>
                    <a:pt x="520" y="65"/>
                  </a:lnTo>
                  <a:lnTo>
                    <a:pt x="471" y="56"/>
                  </a:lnTo>
                  <a:lnTo>
                    <a:pt x="452" y="65"/>
                  </a:lnTo>
                  <a:lnTo>
                    <a:pt x="431" y="59"/>
                  </a:lnTo>
                  <a:lnTo>
                    <a:pt x="394" y="90"/>
                  </a:lnTo>
                  <a:lnTo>
                    <a:pt x="361" y="99"/>
                  </a:lnTo>
                  <a:lnTo>
                    <a:pt x="317" y="124"/>
                  </a:lnTo>
                  <a:lnTo>
                    <a:pt x="314" y="91"/>
                  </a:lnTo>
                  <a:lnTo>
                    <a:pt x="305" y="78"/>
                  </a:lnTo>
                  <a:lnTo>
                    <a:pt x="294" y="93"/>
                  </a:lnTo>
                  <a:lnTo>
                    <a:pt x="260" y="95"/>
                  </a:lnTo>
                  <a:lnTo>
                    <a:pt x="254" y="103"/>
                  </a:lnTo>
                  <a:lnTo>
                    <a:pt x="262" y="115"/>
                  </a:lnTo>
                  <a:lnTo>
                    <a:pt x="230" y="126"/>
                  </a:lnTo>
                  <a:lnTo>
                    <a:pt x="220" y="99"/>
                  </a:lnTo>
                  <a:lnTo>
                    <a:pt x="194" y="102"/>
                  </a:lnTo>
                  <a:lnTo>
                    <a:pt x="192" y="82"/>
                  </a:lnTo>
                  <a:lnTo>
                    <a:pt x="162" y="51"/>
                  </a:lnTo>
                  <a:lnTo>
                    <a:pt x="129" y="54"/>
                  </a:lnTo>
                  <a:lnTo>
                    <a:pt x="107" y="36"/>
                  </a:lnTo>
                  <a:lnTo>
                    <a:pt x="94" y="31"/>
                  </a:lnTo>
                  <a:lnTo>
                    <a:pt x="76" y="52"/>
                  </a:lnTo>
                  <a:lnTo>
                    <a:pt x="56" y="54"/>
                  </a:lnTo>
                  <a:lnTo>
                    <a:pt x="12" y="32"/>
                  </a:lnTo>
                  <a:lnTo>
                    <a:pt x="0" y="33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641">
              <a:extLst>
                <a:ext uri="{FF2B5EF4-FFF2-40B4-BE49-F238E27FC236}">
                  <a16:creationId xmlns:a16="http://schemas.microsoft.com/office/drawing/2014/main" id="{F06603EF-6D5F-2D54-7FB1-36056E555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9" y="1110"/>
              <a:ext cx="234" cy="390"/>
            </a:xfrm>
            <a:custGeom>
              <a:avLst/>
              <a:gdLst>
                <a:gd name="T0" fmla="*/ 616 w 702"/>
                <a:gd name="T1" fmla="*/ 0 h 1170"/>
                <a:gd name="T2" fmla="*/ 624 w 702"/>
                <a:gd name="T3" fmla="*/ 13 h 1170"/>
                <a:gd name="T4" fmla="*/ 647 w 702"/>
                <a:gd name="T5" fmla="*/ 37 h 1170"/>
                <a:gd name="T6" fmla="*/ 680 w 702"/>
                <a:gd name="T7" fmla="*/ 41 h 1170"/>
                <a:gd name="T8" fmla="*/ 702 w 702"/>
                <a:gd name="T9" fmla="*/ 59 h 1170"/>
                <a:gd name="T10" fmla="*/ 697 w 702"/>
                <a:gd name="T11" fmla="*/ 73 h 1170"/>
                <a:gd name="T12" fmla="*/ 657 w 702"/>
                <a:gd name="T13" fmla="*/ 76 h 1170"/>
                <a:gd name="T14" fmla="*/ 647 w 702"/>
                <a:gd name="T15" fmla="*/ 111 h 1170"/>
                <a:gd name="T16" fmla="*/ 640 w 702"/>
                <a:gd name="T17" fmla="*/ 118 h 1170"/>
                <a:gd name="T18" fmla="*/ 648 w 702"/>
                <a:gd name="T19" fmla="*/ 124 h 1170"/>
                <a:gd name="T20" fmla="*/ 642 w 702"/>
                <a:gd name="T21" fmla="*/ 138 h 1170"/>
                <a:gd name="T22" fmla="*/ 616 w 702"/>
                <a:gd name="T23" fmla="*/ 147 h 1170"/>
                <a:gd name="T24" fmla="*/ 612 w 702"/>
                <a:gd name="T25" fmla="*/ 167 h 1170"/>
                <a:gd name="T26" fmla="*/ 614 w 702"/>
                <a:gd name="T27" fmla="*/ 187 h 1170"/>
                <a:gd name="T28" fmla="*/ 641 w 702"/>
                <a:gd name="T29" fmla="*/ 198 h 1170"/>
                <a:gd name="T30" fmla="*/ 625 w 702"/>
                <a:gd name="T31" fmla="*/ 247 h 1170"/>
                <a:gd name="T32" fmla="*/ 643 w 702"/>
                <a:gd name="T33" fmla="*/ 292 h 1170"/>
                <a:gd name="T34" fmla="*/ 624 w 702"/>
                <a:gd name="T35" fmla="*/ 308 h 1170"/>
                <a:gd name="T36" fmla="*/ 615 w 702"/>
                <a:gd name="T37" fmla="*/ 349 h 1170"/>
                <a:gd name="T38" fmla="*/ 593 w 702"/>
                <a:gd name="T39" fmla="*/ 331 h 1170"/>
                <a:gd name="T40" fmla="*/ 581 w 702"/>
                <a:gd name="T41" fmla="*/ 345 h 1170"/>
                <a:gd name="T42" fmla="*/ 581 w 702"/>
                <a:gd name="T43" fmla="*/ 412 h 1170"/>
                <a:gd name="T44" fmla="*/ 525 w 702"/>
                <a:gd name="T45" fmla="*/ 471 h 1170"/>
                <a:gd name="T46" fmla="*/ 521 w 702"/>
                <a:gd name="T47" fmla="*/ 491 h 1170"/>
                <a:gd name="T48" fmla="*/ 469 w 702"/>
                <a:gd name="T49" fmla="*/ 510 h 1170"/>
                <a:gd name="T50" fmla="*/ 440 w 702"/>
                <a:gd name="T51" fmla="*/ 552 h 1170"/>
                <a:gd name="T52" fmla="*/ 442 w 702"/>
                <a:gd name="T53" fmla="*/ 580 h 1170"/>
                <a:gd name="T54" fmla="*/ 456 w 702"/>
                <a:gd name="T55" fmla="*/ 578 h 1170"/>
                <a:gd name="T56" fmla="*/ 449 w 702"/>
                <a:gd name="T57" fmla="*/ 592 h 1170"/>
                <a:gd name="T58" fmla="*/ 437 w 702"/>
                <a:gd name="T59" fmla="*/ 600 h 1170"/>
                <a:gd name="T60" fmla="*/ 339 w 702"/>
                <a:gd name="T61" fmla="*/ 629 h 1170"/>
                <a:gd name="T62" fmla="*/ 322 w 702"/>
                <a:gd name="T63" fmla="*/ 658 h 1170"/>
                <a:gd name="T64" fmla="*/ 301 w 702"/>
                <a:gd name="T65" fmla="*/ 652 h 1170"/>
                <a:gd name="T66" fmla="*/ 286 w 702"/>
                <a:gd name="T67" fmla="*/ 634 h 1170"/>
                <a:gd name="T68" fmla="*/ 272 w 702"/>
                <a:gd name="T69" fmla="*/ 628 h 1170"/>
                <a:gd name="T70" fmla="*/ 267 w 702"/>
                <a:gd name="T71" fmla="*/ 643 h 1170"/>
                <a:gd name="T72" fmla="*/ 261 w 702"/>
                <a:gd name="T73" fmla="*/ 649 h 1170"/>
                <a:gd name="T74" fmla="*/ 268 w 702"/>
                <a:gd name="T75" fmla="*/ 663 h 1170"/>
                <a:gd name="T76" fmla="*/ 286 w 702"/>
                <a:gd name="T77" fmla="*/ 701 h 1170"/>
                <a:gd name="T78" fmla="*/ 266 w 702"/>
                <a:gd name="T79" fmla="*/ 709 h 1170"/>
                <a:gd name="T80" fmla="*/ 174 w 702"/>
                <a:gd name="T81" fmla="*/ 658 h 1170"/>
                <a:gd name="T82" fmla="*/ 155 w 702"/>
                <a:gd name="T83" fmla="*/ 666 h 1170"/>
                <a:gd name="T84" fmla="*/ 157 w 702"/>
                <a:gd name="T85" fmla="*/ 692 h 1170"/>
                <a:gd name="T86" fmla="*/ 138 w 702"/>
                <a:gd name="T87" fmla="*/ 708 h 1170"/>
                <a:gd name="T88" fmla="*/ 128 w 702"/>
                <a:gd name="T89" fmla="*/ 743 h 1170"/>
                <a:gd name="T90" fmla="*/ 144 w 702"/>
                <a:gd name="T91" fmla="*/ 761 h 1170"/>
                <a:gd name="T92" fmla="*/ 138 w 702"/>
                <a:gd name="T93" fmla="*/ 782 h 1170"/>
                <a:gd name="T94" fmla="*/ 128 w 702"/>
                <a:gd name="T95" fmla="*/ 809 h 1170"/>
                <a:gd name="T96" fmla="*/ 110 w 702"/>
                <a:gd name="T97" fmla="*/ 838 h 1170"/>
                <a:gd name="T98" fmla="*/ 107 w 702"/>
                <a:gd name="T99" fmla="*/ 872 h 1170"/>
                <a:gd name="T100" fmla="*/ 96 w 702"/>
                <a:gd name="T101" fmla="*/ 900 h 1170"/>
                <a:gd name="T102" fmla="*/ 98 w 702"/>
                <a:gd name="T103" fmla="*/ 926 h 1170"/>
                <a:gd name="T104" fmla="*/ 80 w 702"/>
                <a:gd name="T105" fmla="*/ 949 h 1170"/>
                <a:gd name="T106" fmla="*/ 69 w 702"/>
                <a:gd name="T107" fmla="*/ 970 h 1170"/>
                <a:gd name="T108" fmla="*/ 50 w 702"/>
                <a:gd name="T109" fmla="*/ 984 h 1170"/>
                <a:gd name="T110" fmla="*/ 28 w 702"/>
                <a:gd name="T111" fmla="*/ 1027 h 1170"/>
                <a:gd name="T112" fmla="*/ 0 w 702"/>
                <a:gd name="T113" fmla="*/ 1170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02" h="1170">
                  <a:moveTo>
                    <a:pt x="616" y="0"/>
                  </a:moveTo>
                  <a:lnTo>
                    <a:pt x="624" y="13"/>
                  </a:lnTo>
                  <a:lnTo>
                    <a:pt x="647" y="37"/>
                  </a:lnTo>
                  <a:lnTo>
                    <a:pt x="680" y="41"/>
                  </a:lnTo>
                  <a:lnTo>
                    <a:pt x="702" y="59"/>
                  </a:lnTo>
                  <a:lnTo>
                    <a:pt x="697" y="73"/>
                  </a:lnTo>
                  <a:lnTo>
                    <a:pt x="657" y="76"/>
                  </a:lnTo>
                  <a:lnTo>
                    <a:pt x="647" y="111"/>
                  </a:lnTo>
                  <a:lnTo>
                    <a:pt x="640" y="118"/>
                  </a:lnTo>
                  <a:lnTo>
                    <a:pt x="648" y="124"/>
                  </a:lnTo>
                  <a:lnTo>
                    <a:pt x="642" y="138"/>
                  </a:lnTo>
                  <a:lnTo>
                    <a:pt x="616" y="147"/>
                  </a:lnTo>
                  <a:lnTo>
                    <a:pt x="612" y="167"/>
                  </a:lnTo>
                  <a:lnTo>
                    <a:pt x="614" y="187"/>
                  </a:lnTo>
                  <a:lnTo>
                    <a:pt x="641" y="198"/>
                  </a:lnTo>
                  <a:lnTo>
                    <a:pt x="625" y="247"/>
                  </a:lnTo>
                  <a:lnTo>
                    <a:pt x="643" y="292"/>
                  </a:lnTo>
                  <a:lnTo>
                    <a:pt x="624" y="308"/>
                  </a:lnTo>
                  <a:lnTo>
                    <a:pt x="615" y="349"/>
                  </a:lnTo>
                  <a:lnTo>
                    <a:pt x="593" y="331"/>
                  </a:lnTo>
                  <a:lnTo>
                    <a:pt x="581" y="345"/>
                  </a:lnTo>
                  <a:lnTo>
                    <a:pt x="581" y="412"/>
                  </a:lnTo>
                  <a:lnTo>
                    <a:pt x="525" y="471"/>
                  </a:lnTo>
                  <a:lnTo>
                    <a:pt x="521" y="491"/>
                  </a:lnTo>
                  <a:lnTo>
                    <a:pt x="469" y="510"/>
                  </a:lnTo>
                  <a:lnTo>
                    <a:pt x="440" y="552"/>
                  </a:lnTo>
                  <a:lnTo>
                    <a:pt x="442" y="580"/>
                  </a:lnTo>
                  <a:lnTo>
                    <a:pt x="456" y="578"/>
                  </a:lnTo>
                  <a:lnTo>
                    <a:pt x="449" y="592"/>
                  </a:lnTo>
                  <a:lnTo>
                    <a:pt x="437" y="600"/>
                  </a:lnTo>
                  <a:lnTo>
                    <a:pt x="339" y="629"/>
                  </a:lnTo>
                  <a:lnTo>
                    <a:pt x="322" y="658"/>
                  </a:lnTo>
                  <a:lnTo>
                    <a:pt x="301" y="652"/>
                  </a:lnTo>
                  <a:lnTo>
                    <a:pt x="286" y="634"/>
                  </a:lnTo>
                  <a:lnTo>
                    <a:pt x="272" y="628"/>
                  </a:lnTo>
                  <a:lnTo>
                    <a:pt x="267" y="643"/>
                  </a:lnTo>
                  <a:lnTo>
                    <a:pt x="261" y="649"/>
                  </a:lnTo>
                  <a:lnTo>
                    <a:pt x="268" y="663"/>
                  </a:lnTo>
                  <a:lnTo>
                    <a:pt x="286" y="701"/>
                  </a:lnTo>
                  <a:lnTo>
                    <a:pt x="266" y="709"/>
                  </a:lnTo>
                  <a:lnTo>
                    <a:pt x="174" y="658"/>
                  </a:lnTo>
                  <a:lnTo>
                    <a:pt x="155" y="666"/>
                  </a:lnTo>
                  <a:lnTo>
                    <a:pt x="157" y="692"/>
                  </a:lnTo>
                  <a:lnTo>
                    <a:pt x="138" y="708"/>
                  </a:lnTo>
                  <a:lnTo>
                    <a:pt x="128" y="743"/>
                  </a:lnTo>
                  <a:lnTo>
                    <a:pt x="144" y="761"/>
                  </a:lnTo>
                  <a:lnTo>
                    <a:pt x="138" y="782"/>
                  </a:lnTo>
                  <a:lnTo>
                    <a:pt x="128" y="809"/>
                  </a:lnTo>
                  <a:lnTo>
                    <a:pt x="110" y="838"/>
                  </a:lnTo>
                  <a:lnTo>
                    <a:pt x="107" y="872"/>
                  </a:lnTo>
                  <a:lnTo>
                    <a:pt x="96" y="900"/>
                  </a:lnTo>
                  <a:lnTo>
                    <a:pt x="98" y="926"/>
                  </a:lnTo>
                  <a:lnTo>
                    <a:pt x="80" y="949"/>
                  </a:lnTo>
                  <a:lnTo>
                    <a:pt x="69" y="970"/>
                  </a:lnTo>
                  <a:lnTo>
                    <a:pt x="50" y="984"/>
                  </a:lnTo>
                  <a:lnTo>
                    <a:pt x="28" y="1027"/>
                  </a:lnTo>
                  <a:lnTo>
                    <a:pt x="0" y="117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642">
              <a:extLst>
                <a:ext uri="{FF2B5EF4-FFF2-40B4-BE49-F238E27FC236}">
                  <a16:creationId xmlns:a16="http://schemas.microsoft.com/office/drawing/2014/main" id="{7B2189DF-A204-D160-FBA2-BF5DF433BAF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3" y="719"/>
              <a:ext cx="450" cy="153"/>
            </a:xfrm>
            <a:custGeom>
              <a:avLst/>
              <a:gdLst>
                <a:gd name="T0" fmla="*/ 1349 w 1349"/>
                <a:gd name="T1" fmla="*/ 444 h 460"/>
                <a:gd name="T2" fmla="*/ 1324 w 1349"/>
                <a:gd name="T3" fmla="*/ 460 h 460"/>
                <a:gd name="T4" fmla="*/ 1322 w 1349"/>
                <a:gd name="T5" fmla="*/ 440 h 460"/>
                <a:gd name="T6" fmla="*/ 1272 w 1349"/>
                <a:gd name="T7" fmla="*/ 417 h 460"/>
                <a:gd name="T8" fmla="*/ 1261 w 1349"/>
                <a:gd name="T9" fmla="*/ 365 h 460"/>
                <a:gd name="T10" fmla="*/ 1229 w 1349"/>
                <a:gd name="T11" fmla="*/ 381 h 460"/>
                <a:gd name="T12" fmla="*/ 1211 w 1349"/>
                <a:gd name="T13" fmla="*/ 336 h 460"/>
                <a:gd name="T14" fmla="*/ 1186 w 1349"/>
                <a:gd name="T15" fmla="*/ 345 h 460"/>
                <a:gd name="T16" fmla="*/ 1169 w 1349"/>
                <a:gd name="T17" fmla="*/ 306 h 460"/>
                <a:gd name="T18" fmla="*/ 1131 w 1349"/>
                <a:gd name="T19" fmla="*/ 263 h 460"/>
                <a:gd name="T20" fmla="*/ 1104 w 1349"/>
                <a:gd name="T21" fmla="*/ 259 h 460"/>
                <a:gd name="T22" fmla="*/ 1121 w 1349"/>
                <a:gd name="T23" fmla="*/ 224 h 460"/>
                <a:gd name="T24" fmla="*/ 1096 w 1349"/>
                <a:gd name="T25" fmla="*/ 179 h 460"/>
                <a:gd name="T26" fmla="*/ 1102 w 1349"/>
                <a:gd name="T27" fmla="*/ 159 h 460"/>
                <a:gd name="T28" fmla="*/ 1032 w 1349"/>
                <a:gd name="T29" fmla="*/ 138 h 460"/>
                <a:gd name="T30" fmla="*/ 1021 w 1349"/>
                <a:gd name="T31" fmla="*/ 173 h 460"/>
                <a:gd name="T32" fmla="*/ 988 w 1349"/>
                <a:gd name="T33" fmla="*/ 169 h 460"/>
                <a:gd name="T34" fmla="*/ 970 w 1349"/>
                <a:gd name="T35" fmla="*/ 190 h 460"/>
                <a:gd name="T36" fmla="*/ 955 w 1349"/>
                <a:gd name="T37" fmla="*/ 173 h 460"/>
                <a:gd name="T38" fmla="*/ 930 w 1349"/>
                <a:gd name="T39" fmla="*/ 188 h 460"/>
                <a:gd name="T40" fmla="*/ 909 w 1349"/>
                <a:gd name="T41" fmla="*/ 177 h 460"/>
                <a:gd name="T42" fmla="*/ 876 w 1349"/>
                <a:gd name="T43" fmla="*/ 193 h 460"/>
                <a:gd name="T44" fmla="*/ 833 w 1349"/>
                <a:gd name="T45" fmla="*/ 163 h 460"/>
                <a:gd name="T46" fmla="*/ 814 w 1349"/>
                <a:gd name="T47" fmla="*/ 171 h 460"/>
                <a:gd name="T48" fmla="*/ 816 w 1349"/>
                <a:gd name="T49" fmla="*/ 192 h 460"/>
                <a:gd name="T50" fmla="*/ 783 w 1349"/>
                <a:gd name="T51" fmla="*/ 201 h 460"/>
                <a:gd name="T52" fmla="*/ 768 w 1349"/>
                <a:gd name="T53" fmla="*/ 183 h 460"/>
                <a:gd name="T54" fmla="*/ 749 w 1349"/>
                <a:gd name="T55" fmla="*/ 198 h 460"/>
                <a:gd name="T56" fmla="*/ 748 w 1349"/>
                <a:gd name="T57" fmla="*/ 192 h 460"/>
                <a:gd name="T58" fmla="*/ 734 w 1349"/>
                <a:gd name="T59" fmla="*/ 173 h 460"/>
                <a:gd name="T60" fmla="*/ 705 w 1349"/>
                <a:gd name="T61" fmla="*/ 155 h 460"/>
                <a:gd name="T62" fmla="*/ 667 w 1349"/>
                <a:gd name="T63" fmla="*/ 185 h 460"/>
                <a:gd name="T64" fmla="*/ 645 w 1349"/>
                <a:gd name="T65" fmla="*/ 161 h 460"/>
                <a:gd name="T66" fmla="*/ 643 w 1349"/>
                <a:gd name="T67" fmla="*/ 134 h 460"/>
                <a:gd name="T68" fmla="*/ 629 w 1349"/>
                <a:gd name="T69" fmla="*/ 136 h 460"/>
                <a:gd name="T70" fmla="*/ 625 w 1349"/>
                <a:gd name="T71" fmla="*/ 156 h 460"/>
                <a:gd name="T72" fmla="*/ 604 w 1349"/>
                <a:gd name="T73" fmla="*/ 151 h 460"/>
                <a:gd name="T74" fmla="*/ 598 w 1349"/>
                <a:gd name="T75" fmla="*/ 151 h 460"/>
                <a:gd name="T76" fmla="*/ 602 w 1349"/>
                <a:gd name="T77" fmla="*/ 131 h 460"/>
                <a:gd name="T78" fmla="*/ 567 w 1349"/>
                <a:gd name="T79" fmla="*/ 115 h 460"/>
                <a:gd name="T80" fmla="*/ 553 w 1349"/>
                <a:gd name="T81" fmla="*/ 116 h 460"/>
                <a:gd name="T82" fmla="*/ 552 w 1349"/>
                <a:gd name="T83" fmla="*/ 102 h 460"/>
                <a:gd name="T84" fmla="*/ 505 w 1349"/>
                <a:gd name="T85" fmla="*/ 93 h 460"/>
                <a:gd name="T86" fmla="*/ 492 w 1349"/>
                <a:gd name="T87" fmla="*/ 101 h 460"/>
                <a:gd name="T88" fmla="*/ 461 w 1349"/>
                <a:gd name="T89" fmla="*/ 57 h 460"/>
                <a:gd name="T90" fmla="*/ 437 w 1349"/>
                <a:gd name="T91" fmla="*/ 86 h 460"/>
                <a:gd name="T92" fmla="*/ 391 w 1349"/>
                <a:gd name="T93" fmla="*/ 97 h 460"/>
                <a:gd name="T94" fmla="*/ 403 w 1349"/>
                <a:gd name="T95" fmla="*/ 76 h 460"/>
                <a:gd name="T96" fmla="*/ 395 w 1349"/>
                <a:gd name="T97" fmla="*/ 69 h 460"/>
                <a:gd name="T98" fmla="*/ 349 w 1349"/>
                <a:gd name="T99" fmla="*/ 75 h 460"/>
                <a:gd name="T100" fmla="*/ 340 w 1349"/>
                <a:gd name="T101" fmla="*/ 62 h 460"/>
                <a:gd name="T102" fmla="*/ 299 w 1349"/>
                <a:gd name="T103" fmla="*/ 45 h 460"/>
                <a:gd name="T104" fmla="*/ 283 w 1349"/>
                <a:gd name="T105" fmla="*/ 26 h 460"/>
                <a:gd name="T106" fmla="*/ 227 w 1349"/>
                <a:gd name="T107" fmla="*/ 65 h 460"/>
                <a:gd name="T108" fmla="*/ 207 w 1349"/>
                <a:gd name="T109" fmla="*/ 61 h 460"/>
                <a:gd name="T110" fmla="*/ 141 w 1349"/>
                <a:gd name="T111" fmla="*/ 80 h 460"/>
                <a:gd name="T112" fmla="*/ 134 w 1349"/>
                <a:gd name="T113" fmla="*/ 67 h 460"/>
                <a:gd name="T114" fmla="*/ 106 w 1349"/>
                <a:gd name="T115" fmla="*/ 69 h 460"/>
                <a:gd name="T116" fmla="*/ 72 w 1349"/>
                <a:gd name="T117" fmla="*/ 52 h 460"/>
                <a:gd name="T118" fmla="*/ 39 w 1349"/>
                <a:gd name="T119" fmla="*/ 63 h 460"/>
                <a:gd name="T120" fmla="*/ 9 w 1349"/>
                <a:gd name="T121" fmla="*/ 31 h 460"/>
                <a:gd name="T122" fmla="*/ 26 w 1349"/>
                <a:gd name="T123" fmla="*/ 3 h 460"/>
                <a:gd name="T124" fmla="*/ 0 w 1349"/>
                <a:gd name="T125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49" h="460">
                  <a:moveTo>
                    <a:pt x="1349" y="444"/>
                  </a:moveTo>
                  <a:lnTo>
                    <a:pt x="1324" y="460"/>
                  </a:lnTo>
                  <a:lnTo>
                    <a:pt x="1322" y="440"/>
                  </a:lnTo>
                  <a:lnTo>
                    <a:pt x="1272" y="417"/>
                  </a:lnTo>
                  <a:lnTo>
                    <a:pt x="1261" y="365"/>
                  </a:lnTo>
                  <a:lnTo>
                    <a:pt x="1229" y="381"/>
                  </a:lnTo>
                  <a:lnTo>
                    <a:pt x="1211" y="336"/>
                  </a:lnTo>
                  <a:lnTo>
                    <a:pt x="1186" y="345"/>
                  </a:lnTo>
                  <a:lnTo>
                    <a:pt x="1169" y="306"/>
                  </a:lnTo>
                  <a:lnTo>
                    <a:pt x="1131" y="263"/>
                  </a:lnTo>
                  <a:lnTo>
                    <a:pt x="1104" y="259"/>
                  </a:lnTo>
                  <a:lnTo>
                    <a:pt x="1121" y="224"/>
                  </a:lnTo>
                  <a:lnTo>
                    <a:pt x="1096" y="179"/>
                  </a:lnTo>
                  <a:lnTo>
                    <a:pt x="1102" y="159"/>
                  </a:lnTo>
                  <a:lnTo>
                    <a:pt x="1032" y="138"/>
                  </a:lnTo>
                  <a:lnTo>
                    <a:pt x="1021" y="173"/>
                  </a:lnTo>
                  <a:lnTo>
                    <a:pt x="988" y="169"/>
                  </a:lnTo>
                  <a:lnTo>
                    <a:pt x="970" y="190"/>
                  </a:lnTo>
                  <a:lnTo>
                    <a:pt x="955" y="173"/>
                  </a:lnTo>
                  <a:lnTo>
                    <a:pt x="930" y="188"/>
                  </a:lnTo>
                  <a:lnTo>
                    <a:pt x="909" y="177"/>
                  </a:lnTo>
                  <a:lnTo>
                    <a:pt x="876" y="193"/>
                  </a:lnTo>
                  <a:lnTo>
                    <a:pt x="833" y="163"/>
                  </a:lnTo>
                  <a:lnTo>
                    <a:pt x="814" y="171"/>
                  </a:lnTo>
                  <a:lnTo>
                    <a:pt x="816" y="192"/>
                  </a:lnTo>
                  <a:lnTo>
                    <a:pt x="783" y="201"/>
                  </a:lnTo>
                  <a:lnTo>
                    <a:pt x="768" y="183"/>
                  </a:lnTo>
                  <a:lnTo>
                    <a:pt x="749" y="198"/>
                  </a:lnTo>
                  <a:lnTo>
                    <a:pt x="748" y="192"/>
                  </a:lnTo>
                  <a:lnTo>
                    <a:pt x="734" y="173"/>
                  </a:lnTo>
                  <a:lnTo>
                    <a:pt x="705" y="155"/>
                  </a:lnTo>
                  <a:lnTo>
                    <a:pt x="667" y="185"/>
                  </a:lnTo>
                  <a:lnTo>
                    <a:pt x="645" y="161"/>
                  </a:lnTo>
                  <a:lnTo>
                    <a:pt x="643" y="134"/>
                  </a:lnTo>
                  <a:lnTo>
                    <a:pt x="629" y="136"/>
                  </a:lnTo>
                  <a:lnTo>
                    <a:pt x="625" y="156"/>
                  </a:lnTo>
                  <a:lnTo>
                    <a:pt x="604" y="151"/>
                  </a:lnTo>
                  <a:lnTo>
                    <a:pt x="598" y="151"/>
                  </a:lnTo>
                  <a:lnTo>
                    <a:pt x="602" y="131"/>
                  </a:lnTo>
                  <a:lnTo>
                    <a:pt x="567" y="115"/>
                  </a:lnTo>
                  <a:lnTo>
                    <a:pt x="553" y="116"/>
                  </a:lnTo>
                  <a:lnTo>
                    <a:pt x="552" y="102"/>
                  </a:lnTo>
                  <a:lnTo>
                    <a:pt x="505" y="93"/>
                  </a:lnTo>
                  <a:lnTo>
                    <a:pt x="492" y="101"/>
                  </a:lnTo>
                  <a:lnTo>
                    <a:pt x="461" y="57"/>
                  </a:lnTo>
                  <a:lnTo>
                    <a:pt x="437" y="86"/>
                  </a:lnTo>
                  <a:lnTo>
                    <a:pt x="391" y="97"/>
                  </a:lnTo>
                  <a:lnTo>
                    <a:pt x="403" y="76"/>
                  </a:lnTo>
                  <a:lnTo>
                    <a:pt x="395" y="69"/>
                  </a:lnTo>
                  <a:lnTo>
                    <a:pt x="349" y="75"/>
                  </a:lnTo>
                  <a:lnTo>
                    <a:pt x="340" y="62"/>
                  </a:lnTo>
                  <a:lnTo>
                    <a:pt x="299" y="45"/>
                  </a:lnTo>
                  <a:lnTo>
                    <a:pt x="283" y="26"/>
                  </a:lnTo>
                  <a:lnTo>
                    <a:pt x="227" y="65"/>
                  </a:lnTo>
                  <a:lnTo>
                    <a:pt x="207" y="61"/>
                  </a:lnTo>
                  <a:lnTo>
                    <a:pt x="141" y="80"/>
                  </a:lnTo>
                  <a:lnTo>
                    <a:pt x="134" y="67"/>
                  </a:lnTo>
                  <a:lnTo>
                    <a:pt x="106" y="69"/>
                  </a:lnTo>
                  <a:lnTo>
                    <a:pt x="72" y="52"/>
                  </a:lnTo>
                  <a:lnTo>
                    <a:pt x="39" y="63"/>
                  </a:lnTo>
                  <a:lnTo>
                    <a:pt x="9" y="31"/>
                  </a:lnTo>
                  <a:lnTo>
                    <a:pt x="26" y="3"/>
                  </a:lnTo>
                  <a:lnTo>
                    <a:pt x="0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643">
              <a:extLst>
                <a:ext uri="{FF2B5EF4-FFF2-40B4-BE49-F238E27FC236}">
                  <a16:creationId xmlns:a16="http://schemas.microsoft.com/office/drawing/2014/main" id="{DE44D2CC-9DE4-6512-CD78-3BD7F0F8C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8" y="867"/>
              <a:ext cx="44" cy="178"/>
            </a:xfrm>
            <a:custGeom>
              <a:avLst/>
              <a:gdLst>
                <a:gd name="T0" fmla="*/ 22 w 131"/>
                <a:gd name="T1" fmla="*/ 535 h 535"/>
                <a:gd name="T2" fmla="*/ 26 w 131"/>
                <a:gd name="T3" fmla="*/ 508 h 535"/>
                <a:gd name="T4" fmla="*/ 12 w 131"/>
                <a:gd name="T5" fmla="*/ 496 h 535"/>
                <a:gd name="T6" fmla="*/ 16 w 131"/>
                <a:gd name="T7" fmla="*/ 469 h 535"/>
                <a:gd name="T8" fmla="*/ 0 w 131"/>
                <a:gd name="T9" fmla="*/ 436 h 535"/>
                <a:gd name="T10" fmla="*/ 38 w 131"/>
                <a:gd name="T11" fmla="*/ 413 h 535"/>
                <a:gd name="T12" fmla="*/ 21 w 131"/>
                <a:gd name="T13" fmla="*/ 374 h 535"/>
                <a:gd name="T14" fmla="*/ 54 w 131"/>
                <a:gd name="T15" fmla="*/ 370 h 535"/>
                <a:gd name="T16" fmla="*/ 73 w 131"/>
                <a:gd name="T17" fmla="*/ 362 h 535"/>
                <a:gd name="T18" fmla="*/ 63 w 131"/>
                <a:gd name="T19" fmla="*/ 323 h 535"/>
                <a:gd name="T20" fmla="*/ 94 w 131"/>
                <a:gd name="T21" fmla="*/ 300 h 535"/>
                <a:gd name="T22" fmla="*/ 93 w 131"/>
                <a:gd name="T23" fmla="*/ 286 h 535"/>
                <a:gd name="T24" fmla="*/ 131 w 131"/>
                <a:gd name="T25" fmla="*/ 269 h 535"/>
                <a:gd name="T26" fmla="*/ 89 w 131"/>
                <a:gd name="T27" fmla="*/ 240 h 535"/>
                <a:gd name="T28" fmla="*/ 49 w 131"/>
                <a:gd name="T29" fmla="*/ 250 h 535"/>
                <a:gd name="T30" fmla="*/ 54 w 131"/>
                <a:gd name="T31" fmla="*/ 230 h 535"/>
                <a:gd name="T32" fmla="*/ 40 w 131"/>
                <a:gd name="T33" fmla="*/ 218 h 535"/>
                <a:gd name="T34" fmla="*/ 64 w 131"/>
                <a:gd name="T35" fmla="*/ 189 h 535"/>
                <a:gd name="T36" fmla="*/ 59 w 131"/>
                <a:gd name="T37" fmla="*/ 135 h 535"/>
                <a:gd name="T38" fmla="*/ 9 w 131"/>
                <a:gd name="T39" fmla="*/ 107 h 535"/>
                <a:gd name="T40" fmla="*/ 21 w 131"/>
                <a:gd name="T41" fmla="*/ 86 h 535"/>
                <a:gd name="T42" fmla="*/ 40 w 131"/>
                <a:gd name="T43" fmla="*/ 70 h 535"/>
                <a:gd name="T44" fmla="*/ 31 w 131"/>
                <a:gd name="T45" fmla="*/ 51 h 535"/>
                <a:gd name="T46" fmla="*/ 70 w 131"/>
                <a:gd name="T47" fmla="*/ 41 h 535"/>
                <a:gd name="T48" fmla="*/ 73 w 131"/>
                <a:gd name="T49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1" h="535">
                  <a:moveTo>
                    <a:pt x="22" y="535"/>
                  </a:moveTo>
                  <a:lnTo>
                    <a:pt x="26" y="508"/>
                  </a:lnTo>
                  <a:lnTo>
                    <a:pt x="12" y="496"/>
                  </a:lnTo>
                  <a:lnTo>
                    <a:pt x="16" y="469"/>
                  </a:lnTo>
                  <a:lnTo>
                    <a:pt x="0" y="436"/>
                  </a:lnTo>
                  <a:lnTo>
                    <a:pt x="38" y="413"/>
                  </a:lnTo>
                  <a:lnTo>
                    <a:pt x="21" y="374"/>
                  </a:lnTo>
                  <a:lnTo>
                    <a:pt x="54" y="370"/>
                  </a:lnTo>
                  <a:lnTo>
                    <a:pt x="73" y="362"/>
                  </a:lnTo>
                  <a:lnTo>
                    <a:pt x="63" y="323"/>
                  </a:lnTo>
                  <a:lnTo>
                    <a:pt x="94" y="300"/>
                  </a:lnTo>
                  <a:lnTo>
                    <a:pt x="93" y="286"/>
                  </a:lnTo>
                  <a:lnTo>
                    <a:pt x="131" y="269"/>
                  </a:lnTo>
                  <a:lnTo>
                    <a:pt x="89" y="240"/>
                  </a:lnTo>
                  <a:lnTo>
                    <a:pt x="49" y="250"/>
                  </a:lnTo>
                  <a:lnTo>
                    <a:pt x="54" y="230"/>
                  </a:lnTo>
                  <a:lnTo>
                    <a:pt x="40" y="218"/>
                  </a:lnTo>
                  <a:lnTo>
                    <a:pt x="64" y="189"/>
                  </a:lnTo>
                  <a:lnTo>
                    <a:pt x="59" y="135"/>
                  </a:lnTo>
                  <a:lnTo>
                    <a:pt x="9" y="107"/>
                  </a:lnTo>
                  <a:lnTo>
                    <a:pt x="21" y="86"/>
                  </a:lnTo>
                  <a:lnTo>
                    <a:pt x="40" y="70"/>
                  </a:lnTo>
                  <a:lnTo>
                    <a:pt x="31" y="51"/>
                  </a:lnTo>
                  <a:lnTo>
                    <a:pt x="70" y="41"/>
                  </a:lnTo>
                  <a:lnTo>
                    <a:pt x="73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644">
              <a:extLst>
                <a:ext uri="{FF2B5EF4-FFF2-40B4-BE49-F238E27FC236}">
                  <a16:creationId xmlns:a16="http://schemas.microsoft.com/office/drawing/2014/main" id="{5EFB9686-0895-17AC-2BD7-0280C9D3B3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4" y="1042"/>
              <a:ext cx="122" cy="90"/>
            </a:xfrm>
            <a:custGeom>
              <a:avLst/>
              <a:gdLst>
                <a:gd name="T0" fmla="*/ 1 w 366"/>
                <a:gd name="T1" fmla="*/ 272 h 272"/>
                <a:gd name="T2" fmla="*/ 0 w 366"/>
                <a:gd name="T3" fmla="*/ 252 h 272"/>
                <a:gd name="T4" fmla="*/ 5 w 366"/>
                <a:gd name="T5" fmla="*/ 246 h 272"/>
                <a:gd name="T6" fmla="*/ 30 w 366"/>
                <a:gd name="T7" fmla="*/ 223 h 272"/>
                <a:gd name="T8" fmla="*/ 50 w 366"/>
                <a:gd name="T9" fmla="*/ 221 h 272"/>
                <a:gd name="T10" fmla="*/ 66 w 366"/>
                <a:gd name="T11" fmla="*/ 180 h 272"/>
                <a:gd name="T12" fmla="*/ 86 w 366"/>
                <a:gd name="T13" fmla="*/ 171 h 272"/>
                <a:gd name="T14" fmla="*/ 84 w 366"/>
                <a:gd name="T15" fmla="*/ 151 h 272"/>
                <a:gd name="T16" fmla="*/ 69 w 366"/>
                <a:gd name="T17" fmla="*/ 138 h 272"/>
                <a:gd name="T18" fmla="*/ 66 w 366"/>
                <a:gd name="T19" fmla="*/ 106 h 272"/>
                <a:gd name="T20" fmla="*/ 88 w 366"/>
                <a:gd name="T21" fmla="*/ 50 h 272"/>
                <a:gd name="T22" fmla="*/ 129 w 366"/>
                <a:gd name="T23" fmla="*/ 53 h 272"/>
                <a:gd name="T24" fmla="*/ 147 w 366"/>
                <a:gd name="T25" fmla="*/ 37 h 272"/>
                <a:gd name="T26" fmla="*/ 180 w 366"/>
                <a:gd name="T27" fmla="*/ 28 h 272"/>
                <a:gd name="T28" fmla="*/ 208 w 366"/>
                <a:gd name="T29" fmla="*/ 39 h 272"/>
                <a:gd name="T30" fmla="*/ 241 w 366"/>
                <a:gd name="T31" fmla="*/ 36 h 272"/>
                <a:gd name="T32" fmla="*/ 260 w 366"/>
                <a:gd name="T33" fmla="*/ 28 h 272"/>
                <a:gd name="T34" fmla="*/ 308 w 366"/>
                <a:gd name="T35" fmla="*/ 30 h 272"/>
                <a:gd name="T36" fmla="*/ 328 w 366"/>
                <a:gd name="T37" fmla="*/ 28 h 272"/>
                <a:gd name="T38" fmla="*/ 338 w 366"/>
                <a:gd name="T39" fmla="*/ 0 h 272"/>
                <a:gd name="T40" fmla="*/ 366 w 366"/>
                <a:gd name="T41" fmla="*/ 11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66" h="272">
                  <a:moveTo>
                    <a:pt x="1" y="272"/>
                  </a:moveTo>
                  <a:lnTo>
                    <a:pt x="0" y="252"/>
                  </a:lnTo>
                  <a:lnTo>
                    <a:pt x="5" y="246"/>
                  </a:lnTo>
                  <a:lnTo>
                    <a:pt x="30" y="223"/>
                  </a:lnTo>
                  <a:lnTo>
                    <a:pt x="50" y="221"/>
                  </a:lnTo>
                  <a:lnTo>
                    <a:pt x="66" y="180"/>
                  </a:lnTo>
                  <a:lnTo>
                    <a:pt x="86" y="171"/>
                  </a:lnTo>
                  <a:lnTo>
                    <a:pt x="84" y="151"/>
                  </a:lnTo>
                  <a:lnTo>
                    <a:pt x="69" y="138"/>
                  </a:lnTo>
                  <a:lnTo>
                    <a:pt x="66" y="106"/>
                  </a:lnTo>
                  <a:lnTo>
                    <a:pt x="88" y="50"/>
                  </a:lnTo>
                  <a:lnTo>
                    <a:pt x="129" y="53"/>
                  </a:lnTo>
                  <a:lnTo>
                    <a:pt x="147" y="37"/>
                  </a:lnTo>
                  <a:lnTo>
                    <a:pt x="180" y="28"/>
                  </a:lnTo>
                  <a:lnTo>
                    <a:pt x="208" y="39"/>
                  </a:lnTo>
                  <a:lnTo>
                    <a:pt x="241" y="36"/>
                  </a:lnTo>
                  <a:lnTo>
                    <a:pt x="260" y="28"/>
                  </a:lnTo>
                  <a:lnTo>
                    <a:pt x="308" y="30"/>
                  </a:lnTo>
                  <a:lnTo>
                    <a:pt x="328" y="28"/>
                  </a:lnTo>
                  <a:lnTo>
                    <a:pt x="338" y="0"/>
                  </a:lnTo>
                  <a:lnTo>
                    <a:pt x="366" y="11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645">
              <a:extLst>
                <a:ext uri="{FF2B5EF4-FFF2-40B4-BE49-F238E27FC236}">
                  <a16:creationId xmlns:a16="http://schemas.microsoft.com/office/drawing/2014/main" id="{8FDDDBC0-38F7-60B0-367D-9FB247CD4F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1" y="1132"/>
              <a:ext cx="72" cy="526"/>
            </a:xfrm>
            <a:custGeom>
              <a:avLst/>
              <a:gdLst>
                <a:gd name="T0" fmla="*/ 68 w 216"/>
                <a:gd name="T1" fmla="*/ 0 h 1577"/>
                <a:gd name="T2" fmla="*/ 132 w 216"/>
                <a:gd name="T3" fmla="*/ 35 h 1577"/>
                <a:gd name="T4" fmla="*/ 127 w 216"/>
                <a:gd name="T5" fmla="*/ 55 h 1577"/>
                <a:gd name="T6" fmla="*/ 141 w 216"/>
                <a:gd name="T7" fmla="*/ 61 h 1577"/>
                <a:gd name="T8" fmla="*/ 159 w 216"/>
                <a:gd name="T9" fmla="*/ 107 h 1577"/>
                <a:gd name="T10" fmla="*/ 210 w 216"/>
                <a:gd name="T11" fmla="*/ 155 h 1577"/>
                <a:gd name="T12" fmla="*/ 198 w 216"/>
                <a:gd name="T13" fmla="*/ 170 h 1577"/>
                <a:gd name="T14" fmla="*/ 206 w 216"/>
                <a:gd name="T15" fmla="*/ 183 h 1577"/>
                <a:gd name="T16" fmla="*/ 216 w 216"/>
                <a:gd name="T17" fmla="*/ 215 h 1577"/>
                <a:gd name="T18" fmla="*/ 199 w 216"/>
                <a:gd name="T19" fmla="*/ 250 h 1577"/>
                <a:gd name="T20" fmla="*/ 124 w 216"/>
                <a:gd name="T21" fmla="*/ 311 h 1577"/>
                <a:gd name="T22" fmla="*/ 121 w 216"/>
                <a:gd name="T23" fmla="*/ 345 h 1577"/>
                <a:gd name="T24" fmla="*/ 135 w 216"/>
                <a:gd name="T25" fmla="*/ 363 h 1577"/>
                <a:gd name="T26" fmla="*/ 124 w 216"/>
                <a:gd name="T27" fmla="*/ 385 h 1577"/>
                <a:gd name="T28" fmla="*/ 132 w 216"/>
                <a:gd name="T29" fmla="*/ 404 h 1577"/>
                <a:gd name="T30" fmla="*/ 135 w 216"/>
                <a:gd name="T31" fmla="*/ 430 h 1577"/>
                <a:gd name="T32" fmla="*/ 109 w 216"/>
                <a:gd name="T33" fmla="*/ 440 h 1577"/>
                <a:gd name="T34" fmla="*/ 71 w 216"/>
                <a:gd name="T35" fmla="*/ 463 h 1577"/>
                <a:gd name="T36" fmla="*/ 17 w 216"/>
                <a:gd name="T37" fmla="*/ 462 h 1577"/>
                <a:gd name="T38" fmla="*/ 5 w 216"/>
                <a:gd name="T39" fmla="*/ 469 h 1577"/>
                <a:gd name="T40" fmla="*/ 3 w 216"/>
                <a:gd name="T41" fmla="*/ 517 h 1577"/>
                <a:gd name="T42" fmla="*/ 23 w 216"/>
                <a:gd name="T43" fmla="*/ 515 h 1577"/>
                <a:gd name="T44" fmla="*/ 31 w 216"/>
                <a:gd name="T45" fmla="*/ 534 h 1577"/>
                <a:gd name="T46" fmla="*/ 52 w 216"/>
                <a:gd name="T47" fmla="*/ 553 h 1577"/>
                <a:gd name="T48" fmla="*/ 55 w 216"/>
                <a:gd name="T49" fmla="*/ 579 h 1577"/>
                <a:gd name="T50" fmla="*/ 76 w 216"/>
                <a:gd name="T51" fmla="*/ 597 h 1577"/>
                <a:gd name="T52" fmla="*/ 66 w 216"/>
                <a:gd name="T53" fmla="*/ 618 h 1577"/>
                <a:gd name="T54" fmla="*/ 68 w 216"/>
                <a:gd name="T55" fmla="*/ 652 h 1577"/>
                <a:gd name="T56" fmla="*/ 99 w 216"/>
                <a:gd name="T57" fmla="*/ 689 h 1577"/>
                <a:gd name="T58" fmla="*/ 80 w 216"/>
                <a:gd name="T59" fmla="*/ 697 h 1577"/>
                <a:gd name="T60" fmla="*/ 52 w 216"/>
                <a:gd name="T61" fmla="*/ 693 h 1577"/>
                <a:gd name="T62" fmla="*/ 0 w 216"/>
                <a:gd name="T63" fmla="*/ 712 h 1577"/>
                <a:gd name="T64" fmla="*/ 2 w 216"/>
                <a:gd name="T65" fmla="*/ 724 h 1577"/>
                <a:gd name="T66" fmla="*/ 16 w 216"/>
                <a:gd name="T67" fmla="*/ 743 h 1577"/>
                <a:gd name="T68" fmla="*/ 59 w 216"/>
                <a:gd name="T69" fmla="*/ 840 h 1577"/>
                <a:gd name="T70" fmla="*/ 15 w 216"/>
                <a:gd name="T71" fmla="*/ 945 h 1577"/>
                <a:gd name="T72" fmla="*/ 17 w 216"/>
                <a:gd name="T73" fmla="*/ 965 h 1577"/>
                <a:gd name="T74" fmla="*/ 97 w 216"/>
                <a:gd name="T75" fmla="*/ 1038 h 1577"/>
                <a:gd name="T76" fmla="*/ 102 w 216"/>
                <a:gd name="T77" fmla="*/ 1084 h 1577"/>
                <a:gd name="T78" fmla="*/ 140 w 216"/>
                <a:gd name="T79" fmla="*/ 1202 h 1577"/>
                <a:gd name="T80" fmla="*/ 132 w 216"/>
                <a:gd name="T81" fmla="*/ 1263 h 1577"/>
                <a:gd name="T82" fmla="*/ 168 w 216"/>
                <a:gd name="T83" fmla="*/ 1293 h 1577"/>
                <a:gd name="T84" fmla="*/ 177 w 216"/>
                <a:gd name="T85" fmla="*/ 1313 h 1577"/>
                <a:gd name="T86" fmla="*/ 168 w 216"/>
                <a:gd name="T87" fmla="*/ 1366 h 1577"/>
                <a:gd name="T88" fmla="*/ 179 w 216"/>
                <a:gd name="T89" fmla="*/ 1399 h 1577"/>
                <a:gd name="T90" fmla="*/ 155 w 216"/>
                <a:gd name="T91" fmla="*/ 1449 h 1577"/>
                <a:gd name="T92" fmla="*/ 166 w 216"/>
                <a:gd name="T93" fmla="*/ 1481 h 1577"/>
                <a:gd name="T94" fmla="*/ 169 w 216"/>
                <a:gd name="T95" fmla="*/ 1514 h 1577"/>
                <a:gd name="T96" fmla="*/ 141 w 216"/>
                <a:gd name="T97" fmla="*/ 1577 h 1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16" h="1577">
                  <a:moveTo>
                    <a:pt x="68" y="0"/>
                  </a:moveTo>
                  <a:lnTo>
                    <a:pt x="132" y="35"/>
                  </a:lnTo>
                  <a:lnTo>
                    <a:pt x="127" y="55"/>
                  </a:lnTo>
                  <a:lnTo>
                    <a:pt x="141" y="61"/>
                  </a:lnTo>
                  <a:lnTo>
                    <a:pt x="159" y="107"/>
                  </a:lnTo>
                  <a:lnTo>
                    <a:pt x="210" y="155"/>
                  </a:lnTo>
                  <a:lnTo>
                    <a:pt x="198" y="170"/>
                  </a:lnTo>
                  <a:lnTo>
                    <a:pt x="206" y="183"/>
                  </a:lnTo>
                  <a:lnTo>
                    <a:pt x="216" y="215"/>
                  </a:lnTo>
                  <a:lnTo>
                    <a:pt x="199" y="250"/>
                  </a:lnTo>
                  <a:lnTo>
                    <a:pt x="124" y="311"/>
                  </a:lnTo>
                  <a:lnTo>
                    <a:pt x="121" y="345"/>
                  </a:lnTo>
                  <a:lnTo>
                    <a:pt x="135" y="363"/>
                  </a:lnTo>
                  <a:lnTo>
                    <a:pt x="124" y="385"/>
                  </a:lnTo>
                  <a:lnTo>
                    <a:pt x="132" y="404"/>
                  </a:lnTo>
                  <a:lnTo>
                    <a:pt x="135" y="430"/>
                  </a:lnTo>
                  <a:lnTo>
                    <a:pt x="109" y="440"/>
                  </a:lnTo>
                  <a:lnTo>
                    <a:pt x="71" y="463"/>
                  </a:lnTo>
                  <a:lnTo>
                    <a:pt x="17" y="462"/>
                  </a:lnTo>
                  <a:lnTo>
                    <a:pt x="5" y="469"/>
                  </a:lnTo>
                  <a:lnTo>
                    <a:pt x="3" y="517"/>
                  </a:lnTo>
                  <a:lnTo>
                    <a:pt x="23" y="515"/>
                  </a:lnTo>
                  <a:lnTo>
                    <a:pt x="31" y="534"/>
                  </a:lnTo>
                  <a:lnTo>
                    <a:pt x="52" y="553"/>
                  </a:lnTo>
                  <a:lnTo>
                    <a:pt x="55" y="579"/>
                  </a:lnTo>
                  <a:lnTo>
                    <a:pt x="76" y="597"/>
                  </a:lnTo>
                  <a:lnTo>
                    <a:pt x="66" y="618"/>
                  </a:lnTo>
                  <a:lnTo>
                    <a:pt x="68" y="652"/>
                  </a:lnTo>
                  <a:lnTo>
                    <a:pt x="99" y="689"/>
                  </a:lnTo>
                  <a:lnTo>
                    <a:pt x="80" y="697"/>
                  </a:lnTo>
                  <a:lnTo>
                    <a:pt x="52" y="693"/>
                  </a:lnTo>
                  <a:lnTo>
                    <a:pt x="0" y="712"/>
                  </a:lnTo>
                  <a:lnTo>
                    <a:pt x="2" y="724"/>
                  </a:lnTo>
                  <a:lnTo>
                    <a:pt x="16" y="743"/>
                  </a:lnTo>
                  <a:lnTo>
                    <a:pt x="59" y="840"/>
                  </a:lnTo>
                  <a:lnTo>
                    <a:pt x="15" y="945"/>
                  </a:lnTo>
                  <a:lnTo>
                    <a:pt x="17" y="965"/>
                  </a:lnTo>
                  <a:lnTo>
                    <a:pt x="97" y="1038"/>
                  </a:lnTo>
                  <a:lnTo>
                    <a:pt x="102" y="1084"/>
                  </a:lnTo>
                  <a:lnTo>
                    <a:pt x="140" y="1202"/>
                  </a:lnTo>
                  <a:lnTo>
                    <a:pt x="132" y="1263"/>
                  </a:lnTo>
                  <a:lnTo>
                    <a:pt x="168" y="1293"/>
                  </a:lnTo>
                  <a:lnTo>
                    <a:pt x="177" y="1313"/>
                  </a:lnTo>
                  <a:lnTo>
                    <a:pt x="168" y="1366"/>
                  </a:lnTo>
                  <a:lnTo>
                    <a:pt x="179" y="1399"/>
                  </a:lnTo>
                  <a:lnTo>
                    <a:pt x="155" y="1449"/>
                  </a:lnTo>
                  <a:lnTo>
                    <a:pt x="166" y="1481"/>
                  </a:lnTo>
                  <a:lnTo>
                    <a:pt x="169" y="1514"/>
                  </a:lnTo>
                  <a:lnTo>
                    <a:pt x="141" y="1577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646">
              <a:extLst>
                <a:ext uri="{FF2B5EF4-FFF2-40B4-BE49-F238E27FC236}">
                  <a16:creationId xmlns:a16="http://schemas.microsoft.com/office/drawing/2014/main" id="{A1F094BE-91A8-FBF4-B223-0C51AFFA48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0" y="792"/>
              <a:ext cx="827" cy="498"/>
            </a:xfrm>
            <a:custGeom>
              <a:avLst/>
              <a:gdLst>
                <a:gd name="T0" fmla="*/ 2286 w 2480"/>
                <a:gd name="T1" fmla="*/ 372 h 1494"/>
                <a:gd name="T2" fmla="*/ 2260 w 2480"/>
                <a:gd name="T3" fmla="*/ 314 h 1494"/>
                <a:gd name="T4" fmla="*/ 2230 w 2480"/>
                <a:gd name="T5" fmla="*/ 277 h 1494"/>
                <a:gd name="T6" fmla="*/ 2183 w 2480"/>
                <a:gd name="T7" fmla="*/ 281 h 1494"/>
                <a:gd name="T8" fmla="*/ 2145 w 2480"/>
                <a:gd name="T9" fmla="*/ 378 h 1494"/>
                <a:gd name="T10" fmla="*/ 2161 w 2480"/>
                <a:gd name="T11" fmla="*/ 404 h 1494"/>
                <a:gd name="T12" fmla="*/ 2161 w 2480"/>
                <a:gd name="T13" fmla="*/ 477 h 1494"/>
                <a:gd name="T14" fmla="*/ 2142 w 2480"/>
                <a:gd name="T15" fmla="*/ 419 h 1494"/>
                <a:gd name="T16" fmla="*/ 2122 w 2480"/>
                <a:gd name="T17" fmla="*/ 347 h 1494"/>
                <a:gd name="T18" fmla="*/ 2041 w 2480"/>
                <a:gd name="T19" fmla="*/ 341 h 1494"/>
                <a:gd name="T20" fmla="*/ 2019 w 2480"/>
                <a:gd name="T21" fmla="*/ 384 h 1494"/>
                <a:gd name="T22" fmla="*/ 1919 w 2480"/>
                <a:gd name="T23" fmla="*/ 326 h 1494"/>
                <a:gd name="T24" fmla="*/ 1844 w 2480"/>
                <a:gd name="T25" fmla="*/ 306 h 1494"/>
                <a:gd name="T26" fmla="*/ 1728 w 2480"/>
                <a:gd name="T27" fmla="*/ 357 h 1494"/>
                <a:gd name="T28" fmla="*/ 1615 w 2480"/>
                <a:gd name="T29" fmla="*/ 448 h 1494"/>
                <a:gd name="T30" fmla="*/ 1517 w 2480"/>
                <a:gd name="T31" fmla="*/ 262 h 1494"/>
                <a:gd name="T32" fmla="*/ 1389 w 2480"/>
                <a:gd name="T33" fmla="*/ 113 h 1494"/>
                <a:gd name="T34" fmla="*/ 1393 w 2480"/>
                <a:gd name="T35" fmla="*/ 73 h 1494"/>
                <a:gd name="T36" fmla="*/ 1334 w 2480"/>
                <a:gd name="T37" fmla="*/ 12 h 1494"/>
                <a:gd name="T38" fmla="*/ 1246 w 2480"/>
                <a:gd name="T39" fmla="*/ 13 h 1494"/>
                <a:gd name="T40" fmla="*/ 1161 w 2480"/>
                <a:gd name="T41" fmla="*/ 27 h 1494"/>
                <a:gd name="T42" fmla="*/ 1012 w 2480"/>
                <a:gd name="T43" fmla="*/ 21 h 1494"/>
                <a:gd name="T44" fmla="*/ 965 w 2480"/>
                <a:gd name="T45" fmla="*/ 85 h 1494"/>
                <a:gd name="T46" fmla="*/ 954 w 2480"/>
                <a:gd name="T47" fmla="*/ 188 h 1494"/>
                <a:gd name="T48" fmla="*/ 895 w 2480"/>
                <a:gd name="T49" fmla="*/ 207 h 1494"/>
                <a:gd name="T50" fmla="*/ 781 w 2480"/>
                <a:gd name="T51" fmla="*/ 136 h 1494"/>
                <a:gd name="T52" fmla="*/ 698 w 2480"/>
                <a:gd name="T53" fmla="*/ 184 h 1494"/>
                <a:gd name="T54" fmla="*/ 651 w 2480"/>
                <a:gd name="T55" fmla="*/ 109 h 1494"/>
                <a:gd name="T56" fmla="*/ 512 w 2480"/>
                <a:gd name="T57" fmla="*/ 134 h 1494"/>
                <a:gd name="T58" fmla="*/ 402 w 2480"/>
                <a:gd name="T59" fmla="*/ 172 h 1494"/>
                <a:gd name="T60" fmla="*/ 281 w 2480"/>
                <a:gd name="T61" fmla="*/ 176 h 1494"/>
                <a:gd name="T62" fmla="*/ 145 w 2480"/>
                <a:gd name="T63" fmla="*/ 222 h 1494"/>
                <a:gd name="T64" fmla="*/ 32 w 2480"/>
                <a:gd name="T65" fmla="*/ 299 h 1494"/>
                <a:gd name="T66" fmla="*/ 11 w 2480"/>
                <a:gd name="T67" fmla="*/ 443 h 1494"/>
                <a:gd name="T68" fmla="*/ 82 w 2480"/>
                <a:gd name="T69" fmla="*/ 483 h 1494"/>
                <a:gd name="T70" fmla="*/ 294 w 2480"/>
                <a:gd name="T71" fmla="*/ 456 h 1494"/>
                <a:gd name="T72" fmla="*/ 273 w 2480"/>
                <a:gd name="T73" fmla="*/ 519 h 1494"/>
                <a:gd name="T74" fmla="*/ 364 w 2480"/>
                <a:gd name="T75" fmla="*/ 550 h 1494"/>
                <a:gd name="T76" fmla="*/ 352 w 2480"/>
                <a:gd name="T77" fmla="*/ 579 h 1494"/>
                <a:gd name="T78" fmla="*/ 190 w 2480"/>
                <a:gd name="T79" fmla="*/ 560 h 1494"/>
                <a:gd name="T80" fmla="*/ 150 w 2480"/>
                <a:gd name="T81" fmla="*/ 558 h 1494"/>
                <a:gd name="T82" fmla="*/ 168 w 2480"/>
                <a:gd name="T83" fmla="*/ 683 h 1494"/>
                <a:gd name="T84" fmla="*/ 344 w 2480"/>
                <a:gd name="T85" fmla="*/ 700 h 1494"/>
                <a:gd name="T86" fmla="*/ 327 w 2480"/>
                <a:gd name="T87" fmla="*/ 802 h 1494"/>
                <a:gd name="T88" fmla="*/ 27 w 2480"/>
                <a:gd name="T89" fmla="*/ 831 h 1494"/>
                <a:gd name="T90" fmla="*/ 226 w 2480"/>
                <a:gd name="T91" fmla="*/ 945 h 1494"/>
                <a:gd name="T92" fmla="*/ 273 w 2480"/>
                <a:gd name="T93" fmla="*/ 1089 h 1494"/>
                <a:gd name="T94" fmla="*/ 332 w 2480"/>
                <a:gd name="T95" fmla="*/ 1157 h 1494"/>
                <a:gd name="T96" fmla="*/ 407 w 2480"/>
                <a:gd name="T97" fmla="*/ 1096 h 1494"/>
                <a:gd name="T98" fmla="*/ 535 w 2480"/>
                <a:gd name="T99" fmla="*/ 1105 h 1494"/>
                <a:gd name="T100" fmla="*/ 579 w 2480"/>
                <a:gd name="T101" fmla="*/ 1068 h 1494"/>
                <a:gd name="T102" fmla="*/ 663 w 2480"/>
                <a:gd name="T103" fmla="*/ 1181 h 1494"/>
                <a:gd name="T104" fmla="*/ 795 w 2480"/>
                <a:gd name="T105" fmla="*/ 1222 h 1494"/>
                <a:gd name="T106" fmla="*/ 904 w 2480"/>
                <a:gd name="T107" fmla="*/ 1178 h 1494"/>
                <a:gd name="T108" fmla="*/ 965 w 2480"/>
                <a:gd name="T109" fmla="*/ 1320 h 1494"/>
                <a:gd name="T110" fmla="*/ 1046 w 2480"/>
                <a:gd name="T111" fmla="*/ 1326 h 1494"/>
                <a:gd name="T112" fmla="*/ 1189 w 2480"/>
                <a:gd name="T113" fmla="*/ 1494 h 1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480" h="1494">
                  <a:moveTo>
                    <a:pt x="2480" y="368"/>
                  </a:moveTo>
                  <a:lnTo>
                    <a:pt x="2374" y="384"/>
                  </a:lnTo>
                  <a:lnTo>
                    <a:pt x="2286" y="372"/>
                  </a:lnTo>
                  <a:lnTo>
                    <a:pt x="2265" y="360"/>
                  </a:lnTo>
                  <a:lnTo>
                    <a:pt x="2255" y="335"/>
                  </a:lnTo>
                  <a:lnTo>
                    <a:pt x="2260" y="314"/>
                  </a:lnTo>
                  <a:lnTo>
                    <a:pt x="2278" y="292"/>
                  </a:lnTo>
                  <a:lnTo>
                    <a:pt x="2270" y="267"/>
                  </a:lnTo>
                  <a:lnTo>
                    <a:pt x="2230" y="277"/>
                  </a:lnTo>
                  <a:lnTo>
                    <a:pt x="2210" y="272"/>
                  </a:lnTo>
                  <a:lnTo>
                    <a:pt x="2190" y="280"/>
                  </a:lnTo>
                  <a:lnTo>
                    <a:pt x="2183" y="281"/>
                  </a:lnTo>
                  <a:lnTo>
                    <a:pt x="2171" y="289"/>
                  </a:lnTo>
                  <a:lnTo>
                    <a:pt x="2134" y="326"/>
                  </a:lnTo>
                  <a:lnTo>
                    <a:pt x="2145" y="378"/>
                  </a:lnTo>
                  <a:lnTo>
                    <a:pt x="2166" y="390"/>
                  </a:lnTo>
                  <a:lnTo>
                    <a:pt x="2174" y="396"/>
                  </a:lnTo>
                  <a:lnTo>
                    <a:pt x="2161" y="404"/>
                  </a:lnTo>
                  <a:lnTo>
                    <a:pt x="2173" y="450"/>
                  </a:lnTo>
                  <a:lnTo>
                    <a:pt x="2185" y="449"/>
                  </a:lnTo>
                  <a:lnTo>
                    <a:pt x="2161" y="477"/>
                  </a:lnTo>
                  <a:lnTo>
                    <a:pt x="2154" y="465"/>
                  </a:lnTo>
                  <a:lnTo>
                    <a:pt x="2165" y="444"/>
                  </a:lnTo>
                  <a:lnTo>
                    <a:pt x="2142" y="419"/>
                  </a:lnTo>
                  <a:lnTo>
                    <a:pt x="2148" y="398"/>
                  </a:lnTo>
                  <a:lnTo>
                    <a:pt x="2133" y="387"/>
                  </a:lnTo>
                  <a:lnTo>
                    <a:pt x="2122" y="347"/>
                  </a:lnTo>
                  <a:lnTo>
                    <a:pt x="2101" y="329"/>
                  </a:lnTo>
                  <a:lnTo>
                    <a:pt x="2047" y="334"/>
                  </a:lnTo>
                  <a:lnTo>
                    <a:pt x="2041" y="341"/>
                  </a:lnTo>
                  <a:lnTo>
                    <a:pt x="2057" y="367"/>
                  </a:lnTo>
                  <a:lnTo>
                    <a:pt x="2037" y="362"/>
                  </a:lnTo>
                  <a:lnTo>
                    <a:pt x="2019" y="384"/>
                  </a:lnTo>
                  <a:lnTo>
                    <a:pt x="1991" y="379"/>
                  </a:lnTo>
                  <a:lnTo>
                    <a:pt x="1960" y="329"/>
                  </a:lnTo>
                  <a:lnTo>
                    <a:pt x="1919" y="326"/>
                  </a:lnTo>
                  <a:lnTo>
                    <a:pt x="1923" y="292"/>
                  </a:lnTo>
                  <a:lnTo>
                    <a:pt x="1907" y="273"/>
                  </a:lnTo>
                  <a:lnTo>
                    <a:pt x="1844" y="306"/>
                  </a:lnTo>
                  <a:lnTo>
                    <a:pt x="1796" y="304"/>
                  </a:lnTo>
                  <a:lnTo>
                    <a:pt x="1779" y="332"/>
                  </a:lnTo>
                  <a:lnTo>
                    <a:pt x="1728" y="357"/>
                  </a:lnTo>
                  <a:lnTo>
                    <a:pt x="1666" y="416"/>
                  </a:lnTo>
                  <a:lnTo>
                    <a:pt x="1633" y="419"/>
                  </a:lnTo>
                  <a:lnTo>
                    <a:pt x="1615" y="448"/>
                  </a:lnTo>
                  <a:lnTo>
                    <a:pt x="1589" y="384"/>
                  </a:lnTo>
                  <a:lnTo>
                    <a:pt x="1523" y="329"/>
                  </a:lnTo>
                  <a:lnTo>
                    <a:pt x="1517" y="262"/>
                  </a:lnTo>
                  <a:lnTo>
                    <a:pt x="1443" y="182"/>
                  </a:lnTo>
                  <a:lnTo>
                    <a:pt x="1446" y="141"/>
                  </a:lnTo>
                  <a:lnTo>
                    <a:pt x="1389" y="113"/>
                  </a:lnTo>
                  <a:lnTo>
                    <a:pt x="1382" y="100"/>
                  </a:lnTo>
                  <a:lnTo>
                    <a:pt x="1394" y="86"/>
                  </a:lnTo>
                  <a:lnTo>
                    <a:pt x="1393" y="73"/>
                  </a:lnTo>
                  <a:lnTo>
                    <a:pt x="1352" y="63"/>
                  </a:lnTo>
                  <a:lnTo>
                    <a:pt x="1340" y="17"/>
                  </a:lnTo>
                  <a:lnTo>
                    <a:pt x="1334" y="12"/>
                  </a:lnTo>
                  <a:lnTo>
                    <a:pt x="1287" y="22"/>
                  </a:lnTo>
                  <a:lnTo>
                    <a:pt x="1256" y="45"/>
                  </a:lnTo>
                  <a:lnTo>
                    <a:pt x="1246" y="13"/>
                  </a:lnTo>
                  <a:lnTo>
                    <a:pt x="1238" y="0"/>
                  </a:lnTo>
                  <a:lnTo>
                    <a:pt x="1207" y="23"/>
                  </a:lnTo>
                  <a:lnTo>
                    <a:pt x="1161" y="27"/>
                  </a:lnTo>
                  <a:lnTo>
                    <a:pt x="1089" y="61"/>
                  </a:lnTo>
                  <a:lnTo>
                    <a:pt x="1045" y="18"/>
                  </a:lnTo>
                  <a:lnTo>
                    <a:pt x="1012" y="21"/>
                  </a:lnTo>
                  <a:lnTo>
                    <a:pt x="988" y="50"/>
                  </a:lnTo>
                  <a:lnTo>
                    <a:pt x="968" y="52"/>
                  </a:lnTo>
                  <a:lnTo>
                    <a:pt x="965" y="85"/>
                  </a:lnTo>
                  <a:lnTo>
                    <a:pt x="989" y="131"/>
                  </a:lnTo>
                  <a:lnTo>
                    <a:pt x="956" y="146"/>
                  </a:lnTo>
                  <a:lnTo>
                    <a:pt x="954" y="188"/>
                  </a:lnTo>
                  <a:lnTo>
                    <a:pt x="934" y="196"/>
                  </a:lnTo>
                  <a:lnTo>
                    <a:pt x="913" y="184"/>
                  </a:lnTo>
                  <a:lnTo>
                    <a:pt x="895" y="207"/>
                  </a:lnTo>
                  <a:lnTo>
                    <a:pt x="900" y="185"/>
                  </a:lnTo>
                  <a:lnTo>
                    <a:pt x="891" y="167"/>
                  </a:lnTo>
                  <a:lnTo>
                    <a:pt x="781" y="136"/>
                  </a:lnTo>
                  <a:lnTo>
                    <a:pt x="757" y="159"/>
                  </a:lnTo>
                  <a:lnTo>
                    <a:pt x="728" y="221"/>
                  </a:lnTo>
                  <a:lnTo>
                    <a:pt x="698" y="184"/>
                  </a:lnTo>
                  <a:lnTo>
                    <a:pt x="671" y="180"/>
                  </a:lnTo>
                  <a:lnTo>
                    <a:pt x="659" y="121"/>
                  </a:lnTo>
                  <a:lnTo>
                    <a:pt x="651" y="109"/>
                  </a:lnTo>
                  <a:lnTo>
                    <a:pt x="619" y="118"/>
                  </a:lnTo>
                  <a:lnTo>
                    <a:pt x="587" y="141"/>
                  </a:lnTo>
                  <a:lnTo>
                    <a:pt x="512" y="134"/>
                  </a:lnTo>
                  <a:lnTo>
                    <a:pt x="463" y="173"/>
                  </a:lnTo>
                  <a:lnTo>
                    <a:pt x="423" y="176"/>
                  </a:lnTo>
                  <a:lnTo>
                    <a:pt x="402" y="172"/>
                  </a:lnTo>
                  <a:lnTo>
                    <a:pt x="393" y="152"/>
                  </a:lnTo>
                  <a:lnTo>
                    <a:pt x="366" y="141"/>
                  </a:lnTo>
                  <a:lnTo>
                    <a:pt x="281" y="176"/>
                  </a:lnTo>
                  <a:lnTo>
                    <a:pt x="214" y="175"/>
                  </a:lnTo>
                  <a:lnTo>
                    <a:pt x="196" y="197"/>
                  </a:lnTo>
                  <a:lnTo>
                    <a:pt x="145" y="222"/>
                  </a:lnTo>
                  <a:lnTo>
                    <a:pt x="99" y="233"/>
                  </a:lnTo>
                  <a:lnTo>
                    <a:pt x="48" y="265"/>
                  </a:lnTo>
                  <a:lnTo>
                    <a:pt x="32" y="299"/>
                  </a:lnTo>
                  <a:lnTo>
                    <a:pt x="29" y="347"/>
                  </a:lnTo>
                  <a:lnTo>
                    <a:pt x="7" y="396"/>
                  </a:lnTo>
                  <a:lnTo>
                    <a:pt x="11" y="443"/>
                  </a:lnTo>
                  <a:lnTo>
                    <a:pt x="0" y="464"/>
                  </a:lnTo>
                  <a:lnTo>
                    <a:pt x="29" y="494"/>
                  </a:lnTo>
                  <a:lnTo>
                    <a:pt x="82" y="483"/>
                  </a:lnTo>
                  <a:lnTo>
                    <a:pt x="131" y="499"/>
                  </a:lnTo>
                  <a:lnTo>
                    <a:pt x="221" y="470"/>
                  </a:lnTo>
                  <a:lnTo>
                    <a:pt x="294" y="456"/>
                  </a:lnTo>
                  <a:lnTo>
                    <a:pt x="295" y="463"/>
                  </a:lnTo>
                  <a:lnTo>
                    <a:pt x="278" y="499"/>
                  </a:lnTo>
                  <a:lnTo>
                    <a:pt x="273" y="519"/>
                  </a:lnTo>
                  <a:lnTo>
                    <a:pt x="294" y="530"/>
                  </a:lnTo>
                  <a:lnTo>
                    <a:pt x="360" y="518"/>
                  </a:lnTo>
                  <a:lnTo>
                    <a:pt x="364" y="550"/>
                  </a:lnTo>
                  <a:lnTo>
                    <a:pt x="399" y="581"/>
                  </a:lnTo>
                  <a:lnTo>
                    <a:pt x="393" y="588"/>
                  </a:lnTo>
                  <a:lnTo>
                    <a:pt x="352" y="579"/>
                  </a:lnTo>
                  <a:lnTo>
                    <a:pt x="300" y="590"/>
                  </a:lnTo>
                  <a:lnTo>
                    <a:pt x="211" y="571"/>
                  </a:lnTo>
                  <a:lnTo>
                    <a:pt x="190" y="560"/>
                  </a:lnTo>
                  <a:lnTo>
                    <a:pt x="180" y="527"/>
                  </a:lnTo>
                  <a:lnTo>
                    <a:pt x="166" y="522"/>
                  </a:lnTo>
                  <a:lnTo>
                    <a:pt x="150" y="558"/>
                  </a:lnTo>
                  <a:lnTo>
                    <a:pt x="131" y="579"/>
                  </a:lnTo>
                  <a:lnTo>
                    <a:pt x="161" y="617"/>
                  </a:lnTo>
                  <a:lnTo>
                    <a:pt x="168" y="683"/>
                  </a:lnTo>
                  <a:lnTo>
                    <a:pt x="223" y="638"/>
                  </a:lnTo>
                  <a:lnTo>
                    <a:pt x="321" y="676"/>
                  </a:lnTo>
                  <a:lnTo>
                    <a:pt x="344" y="700"/>
                  </a:lnTo>
                  <a:lnTo>
                    <a:pt x="359" y="725"/>
                  </a:lnTo>
                  <a:lnTo>
                    <a:pt x="351" y="780"/>
                  </a:lnTo>
                  <a:lnTo>
                    <a:pt x="327" y="802"/>
                  </a:lnTo>
                  <a:lnTo>
                    <a:pt x="265" y="788"/>
                  </a:lnTo>
                  <a:lnTo>
                    <a:pt x="58" y="807"/>
                  </a:lnTo>
                  <a:lnTo>
                    <a:pt x="27" y="831"/>
                  </a:lnTo>
                  <a:lnTo>
                    <a:pt x="119" y="882"/>
                  </a:lnTo>
                  <a:lnTo>
                    <a:pt x="161" y="898"/>
                  </a:lnTo>
                  <a:lnTo>
                    <a:pt x="226" y="945"/>
                  </a:lnTo>
                  <a:lnTo>
                    <a:pt x="258" y="1003"/>
                  </a:lnTo>
                  <a:lnTo>
                    <a:pt x="269" y="1049"/>
                  </a:lnTo>
                  <a:lnTo>
                    <a:pt x="273" y="1089"/>
                  </a:lnTo>
                  <a:lnTo>
                    <a:pt x="262" y="1124"/>
                  </a:lnTo>
                  <a:lnTo>
                    <a:pt x="263" y="1137"/>
                  </a:lnTo>
                  <a:lnTo>
                    <a:pt x="332" y="1157"/>
                  </a:lnTo>
                  <a:lnTo>
                    <a:pt x="379" y="1153"/>
                  </a:lnTo>
                  <a:lnTo>
                    <a:pt x="410" y="1130"/>
                  </a:lnTo>
                  <a:lnTo>
                    <a:pt x="407" y="1096"/>
                  </a:lnTo>
                  <a:lnTo>
                    <a:pt x="413" y="1090"/>
                  </a:lnTo>
                  <a:lnTo>
                    <a:pt x="474" y="1091"/>
                  </a:lnTo>
                  <a:lnTo>
                    <a:pt x="535" y="1105"/>
                  </a:lnTo>
                  <a:lnTo>
                    <a:pt x="549" y="1104"/>
                  </a:lnTo>
                  <a:lnTo>
                    <a:pt x="566" y="1075"/>
                  </a:lnTo>
                  <a:lnTo>
                    <a:pt x="579" y="1068"/>
                  </a:lnTo>
                  <a:lnTo>
                    <a:pt x="609" y="1098"/>
                  </a:lnTo>
                  <a:lnTo>
                    <a:pt x="634" y="1143"/>
                  </a:lnTo>
                  <a:lnTo>
                    <a:pt x="663" y="1181"/>
                  </a:lnTo>
                  <a:lnTo>
                    <a:pt x="712" y="1196"/>
                  </a:lnTo>
                  <a:lnTo>
                    <a:pt x="752" y="1192"/>
                  </a:lnTo>
                  <a:lnTo>
                    <a:pt x="795" y="1222"/>
                  </a:lnTo>
                  <a:lnTo>
                    <a:pt x="877" y="1241"/>
                  </a:lnTo>
                  <a:lnTo>
                    <a:pt x="901" y="1218"/>
                  </a:lnTo>
                  <a:lnTo>
                    <a:pt x="904" y="1178"/>
                  </a:lnTo>
                  <a:lnTo>
                    <a:pt x="910" y="1237"/>
                  </a:lnTo>
                  <a:lnTo>
                    <a:pt x="944" y="1308"/>
                  </a:lnTo>
                  <a:lnTo>
                    <a:pt x="965" y="1320"/>
                  </a:lnTo>
                  <a:lnTo>
                    <a:pt x="998" y="1324"/>
                  </a:lnTo>
                  <a:lnTo>
                    <a:pt x="1050" y="1292"/>
                  </a:lnTo>
                  <a:lnTo>
                    <a:pt x="1046" y="1326"/>
                  </a:lnTo>
                  <a:lnTo>
                    <a:pt x="1081" y="1343"/>
                  </a:lnTo>
                  <a:lnTo>
                    <a:pt x="1126" y="1392"/>
                  </a:lnTo>
                  <a:lnTo>
                    <a:pt x="1189" y="1494"/>
                  </a:lnTo>
                  <a:lnTo>
                    <a:pt x="1190" y="1494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647">
              <a:extLst>
                <a:ext uri="{FF2B5EF4-FFF2-40B4-BE49-F238E27FC236}">
                  <a16:creationId xmlns:a16="http://schemas.microsoft.com/office/drawing/2014/main" id="{179E6031-BCBC-80BE-1B55-4813912A9B2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5" y="798"/>
              <a:ext cx="7" cy="9"/>
            </a:xfrm>
            <a:custGeom>
              <a:avLst/>
              <a:gdLst>
                <a:gd name="T0" fmla="*/ 5 w 20"/>
                <a:gd name="T1" fmla="*/ 1 h 28"/>
                <a:gd name="T2" fmla="*/ 0 w 20"/>
                <a:gd name="T3" fmla="*/ 22 h 28"/>
                <a:gd name="T4" fmla="*/ 7 w 20"/>
                <a:gd name="T5" fmla="*/ 28 h 28"/>
                <a:gd name="T6" fmla="*/ 14 w 20"/>
                <a:gd name="T7" fmla="*/ 27 h 28"/>
                <a:gd name="T8" fmla="*/ 20 w 20"/>
                <a:gd name="T9" fmla="*/ 14 h 28"/>
                <a:gd name="T10" fmla="*/ 18 w 20"/>
                <a:gd name="T11" fmla="*/ 0 h 28"/>
                <a:gd name="T12" fmla="*/ 5 w 20"/>
                <a:gd name="T13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8">
                  <a:moveTo>
                    <a:pt x="5" y="1"/>
                  </a:moveTo>
                  <a:lnTo>
                    <a:pt x="0" y="22"/>
                  </a:lnTo>
                  <a:lnTo>
                    <a:pt x="7" y="28"/>
                  </a:lnTo>
                  <a:lnTo>
                    <a:pt x="14" y="27"/>
                  </a:lnTo>
                  <a:lnTo>
                    <a:pt x="20" y="14"/>
                  </a:lnTo>
                  <a:lnTo>
                    <a:pt x="18" y="0"/>
                  </a:lnTo>
                  <a:lnTo>
                    <a:pt x="5" y="1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648">
              <a:extLst>
                <a:ext uri="{FF2B5EF4-FFF2-40B4-BE49-F238E27FC236}">
                  <a16:creationId xmlns:a16="http://schemas.microsoft.com/office/drawing/2014/main" id="{21C7B9F5-B0E2-F1BA-E40F-97DDB48A43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5" y="815"/>
              <a:ext cx="9" cy="8"/>
            </a:xfrm>
            <a:custGeom>
              <a:avLst/>
              <a:gdLst>
                <a:gd name="T0" fmla="*/ 12 w 27"/>
                <a:gd name="T1" fmla="*/ 2 h 23"/>
                <a:gd name="T2" fmla="*/ 0 w 27"/>
                <a:gd name="T3" fmla="*/ 10 h 23"/>
                <a:gd name="T4" fmla="*/ 8 w 27"/>
                <a:gd name="T5" fmla="*/ 23 h 23"/>
                <a:gd name="T6" fmla="*/ 13 w 27"/>
                <a:gd name="T7" fmla="*/ 15 h 23"/>
                <a:gd name="T8" fmla="*/ 27 w 27"/>
                <a:gd name="T9" fmla="*/ 14 h 23"/>
                <a:gd name="T10" fmla="*/ 26 w 27"/>
                <a:gd name="T11" fmla="*/ 0 h 23"/>
                <a:gd name="T12" fmla="*/ 12 w 27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3">
                  <a:moveTo>
                    <a:pt x="12" y="2"/>
                  </a:moveTo>
                  <a:lnTo>
                    <a:pt x="0" y="10"/>
                  </a:lnTo>
                  <a:lnTo>
                    <a:pt x="8" y="23"/>
                  </a:lnTo>
                  <a:lnTo>
                    <a:pt x="13" y="15"/>
                  </a:lnTo>
                  <a:lnTo>
                    <a:pt x="27" y="14"/>
                  </a:lnTo>
                  <a:lnTo>
                    <a:pt x="26" y="0"/>
                  </a:lnTo>
                  <a:lnTo>
                    <a:pt x="12" y="2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649">
              <a:extLst>
                <a:ext uri="{FF2B5EF4-FFF2-40B4-BE49-F238E27FC236}">
                  <a16:creationId xmlns:a16="http://schemas.microsoft.com/office/drawing/2014/main" id="{512262E7-2029-BD3C-7A3C-8B50D894D1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55" y="893"/>
              <a:ext cx="22" cy="14"/>
            </a:xfrm>
            <a:custGeom>
              <a:avLst/>
              <a:gdLst>
                <a:gd name="T0" fmla="*/ 24 w 66"/>
                <a:gd name="T1" fmla="*/ 3 h 44"/>
                <a:gd name="T2" fmla="*/ 25 w 66"/>
                <a:gd name="T3" fmla="*/ 10 h 44"/>
                <a:gd name="T4" fmla="*/ 5 w 66"/>
                <a:gd name="T5" fmla="*/ 18 h 44"/>
                <a:gd name="T6" fmla="*/ 0 w 66"/>
                <a:gd name="T7" fmla="*/ 26 h 44"/>
                <a:gd name="T8" fmla="*/ 0 w 66"/>
                <a:gd name="T9" fmla="*/ 32 h 44"/>
                <a:gd name="T10" fmla="*/ 12 w 66"/>
                <a:gd name="T11" fmla="*/ 24 h 44"/>
                <a:gd name="T12" fmla="*/ 26 w 66"/>
                <a:gd name="T13" fmla="*/ 23 h 44"/>
                <a:gd name="T14" fmla="*/ 27 w 66"/>
                <a:gd name="T15" fmla="*/ 36 h 44"/>
                <a:gd name="T16" fmla="*/ 21 w 66"/>
                <a:gd name="T17" fmla="*/ 36 h 44"/>
                <a:gd name="T18" fmla="*/ 21 w 66"/>
                <a:gd name="T19" fmla="*/ 44 h 44"/>
                <a:gd name="T20" fmla="*/ 35 w 66"/>
                <a:gd name="T21" fmla="*/ 43 h 44"/>
                <a:gd name="T22" fmla="*/ 41 w 66"/>
                <a:gd name="T23" fmla="*/ 35 h 44"/>
                <a:gd name="T24" fmla="*/ 61 w 66"/>
                <a:gd name="T25" fmla="*/ 33 h 44"/>
                <a:gd name="T26" fmla="*/ 66 w 66"/>
                <a:gd name="T27" fmla="*/ 26 h 44"/>
                <a:gd name="T28" fmla="*/ 59 w 66"/>
                <a:gd name="T29" fmla="*/ 13 h 44"/>
                <a:gd name="T30" fmla="*/ 65 w 66"/>
                <a:gd name="T31" fmla="*/ 6 h 44"/>
                <a:gd name="T32" fmla="*/ 50 w 66"/>
                <a:gd name="T33" fmla="*/ 0 h 44"/>
                <a:gd name="T34" fmla="*/ 45 w 66"/>
                <a:gd name="T35" fmla="*/ 8 h 44"/>
                <a:gd name="T36" fmla="*/ 38 w 66"/>
                <a:gd name="T37" fmla="*/ 1 h 44"/>
                <a:gd name="T38" fmla="*/ 24 w 66"/>
                <a:gd name="T39" fmla="*/ 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6" h="44">
                  <a:moveTo>
                    <a:pt x="24" y="3"/>
                  </a:moveTo>
                  <a:lnTo>
                    <a:pt x="25" y="10"/>
                  </a:lnTo>
                  <a:lnTo>
                    <a:pt x="5" y="18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12" y="24"/>
                  </a:lnTo>
                  <a:lnTo>
                    <a:pt x="26" y="23"/>
                  </a:lnTo>
                  <a:lnTo>
                    <a:pt x="27" y="36"/>
                  </a:lnTo>
                  <a:lnTo>
                    <a:pt x="21" y="36"/>
                  </a:lnTo>
                  <a:lnTo>
                    <a:pt x="21" y="44"/>
                  </a:lnTo>
                  <a:lnTo>
                    <a:pt x="35" y="43"/>
                  </a:lnTo>
                  <a:lnTo>
                    <a:pt x="41" y="35"/>
                  </a:lnTo>
                  <a:lnTo>
                    <a:pt x="61" y="33"/>
                  </a:lnTo>
                  <a:lnTo>
                    <a:pt x="66" y="26"/>
                  </a:lnTo>
                  <a:lnTo>
                    <a:pt x="59" y="13"/>
                  </a:lnTo>
                  <a:lnTo>
                    <a:pt x="65" y="6"/>
                  </a:lnTo>
                  <a:lnTo>
                    <a:pt x="50" y="0"/>
                  </a:lnTo>
                  <a:lnTo>
                    <a:pt x="45" y="8"/>
                  </a:lnTo>
                  <a:lnTo>
                    <a:pt x="38" y="1"/>
                  </a:lnTo>
                  <a:lnTo>
                    <a:pt x="24" y="3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650">
              <a:extLst>
                <a:ext uri="{FF2B5EF4-FFF2-40B4-BE49-F238E27FC236}">
                  <a16:creationId xmlns:a16="http://schemas.microsoft.com/office/drawing/2014/main" id="{5A5C2A80-B012-FD99-28E7-3798C1B55D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5" y="924"/>
              <a:ext cx="5" cy="7"/>
            </a:xfrm>
            <a:custGeom>
              <a:avLst/>
              <a:gdLst>
                <a:gd name="T0" fmla="*/ 15 w 15"/>
                <a:gd name="T1" fmla="*/ 19 h 20"/>
                <a:gd name="T2" fmla="*/ 6 w 15"/>
                <a:gd name="T3" fmla="*/ 0 h 20"/>
                <a:gd name="T4" fmla="*/ 0 w 15"/>
                <a:gd name="T5" fmla="*/ 8 h 20"/>
                <a:gd name="T6" fmla="*/ 2 w 15"/>
                <a:gd name="T7" fmla="*/ 20 h 20"/>
                <a:gd name="T8" fmla="*/ 15 w 15"/>
                <a:gd name="T9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0">
                  <a:moveTo>
                    <a:pt x="15" y="19"/>
                  </a:moveTo>
                  <a:lnTo>
                    <a:pt x="6" y="0"/>
                  </a:lnTo>
                  <a:lnTo>
                    <a:pt x="0" y="8"/>
                  </a:lnTo>
                  <a:lnTo>
                    <a:pt x="2" y="20"/>
                  </a:lnTo>
                  <a:lnTo>
                    <a:pt x="15" y="19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651">
              <a:extLst>
                <a:ext uri="{FF2B5EF4-FFF2-40B4-BE49-F238E27FC236}">
                  <a16:creationId xmlns:a16="http://schemas.microsoft.com/office/drawing/2014/main" id="{1EC3903C-DFAF-DB5B-C769-D7521A195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5" y="1214"/>
              <a:ext cx="5" cy="7"/>
            </a:xfrm>
            <a:custGeom>
              <a:avLst/>
              <a:gdLst>
                <a:gd name="T0" fmla="*/ 4 w 13"/>
                <a:gd name="T1" fmla="*/ 0 h 21"/>
                <a:gd name="T2" fmla="*/ 0 w 13"/>
                <a:gd name="T3" fmla="*/ 21 h 21"/>
                <a:gd name="T4" fmla="*/ 13 w 13"/>
                <a:gd name="T5" fmla="*/ 20 h 21"/>
                <a:gd name="T6" fmla="*/ 12 w 13"/>
                <a:gd name="T7" fmla="*/ 6 h 21"/>
                <a:gd name="T8" fmla="*/ 4 w 13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1">
                  <a:moveTo>
                    <a:pt x="4" y="0"/>
                  </a:moveTo>
                  <a:lnTo>
                    <a:pt x="0" y="21"/>
                  </a:lnTo>
                  <a:lnTo>
                    <a:pt x="13" y="20"/>
                  </a:lnTo>
                  <a:lnTo>
                    <a:pt x="12" y="6"/>
                  </a:lnTo>
                  <a:lnTo>
                    <a:pt x="4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652">
              <a:extLst>
                <a:ext uri="{FF2B5EF4-FFF2-40B4-BE49-F238E27FC236}">
                  <a16:creationId xmlns:a16="http://schemas.microsoft.com/office/drawing/2014/main" id="{82E22471-1C0D-096B-3602-17EEB28A1F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1" y="1249"/>
              <a:ext cx="25" cy="17"/>
            </a:xfrm>
            <a:custGeom>
              <a:avLst/>
              <a:gdLst>
                <a:gd name="T0" fmla="*/ 62 w 76"/>
                <a:gd name="T1" fmla="*/ 22 h 49"/>
                <a:gd name="T2" fmla="*/ 48 w 76"/>
                <a:gd name="T3" fmla="*/ 17 h 49"/>
                <a:gd name="T4" fmla="*/ 41 w 76"/>
                <a:gd name="T5" fmla="*/ 11 h 49"/>
                <a:gd name="T6" fmla="*/ 13 w 76"/>
                <a:gd name="T7" fmla="*/ 0 h 49"/>
                <a:gd name="T8" fmla="*/ 0 w 76"/>
                <a:gd name="T9" fmla="*/ 9 h 49"/>
                <a:gd name="T10" fmla="*/ 1 w 76"/>
                <a:gd name="T11" fmla="*/ 21 h 49"/>
                <a:gd name="T12" fmla="*/ 16 w 76"/>
                <a:gd name="T13" fmla="*/ 34 h 49"/>
                <a:gd name="T14" fmla="*/ 37 w 76"/>
                <a:gd name="T15" fmla="*/ 46 h 49"/>
                <a:gd name="T16" fmla="*/ 56 w 76"/>
                <a:gd name="T17" fmla="*/ 36 h 49"/>
                <a:gd name="T18" fmla="*/ 71 w 76"/>
                <a:gd name="T19" fmla="*/ 49 h 49"/>
                <a:gd name="T20" fmla="*/ 76 w 76"/>
                <a:gd name="T21" fmla="*/ 35 h 49"/>
                <a:gd name="T22" fmla="*/ 62 w 76"/>
                <a:gd name="T23" fmla="*/ 2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" h="49">
                  <a:moveTo>
                    <a:pt x="62" y="22"/>
                  </a:moveTo>
                  <a:lnTo>
                    <a:pt x="48" y="17"/>
                  </a:lnTo>
                  <a:lnTo>
                    <a:pt x="41" y="11"/>
                  </a:lnTo>
                  <a:lnTo>
                    <a:pt x="13" y="0"/>
                  </a:lnTo>
                  <a:lnTo>
                    <a:pt x="0" y="9"/>
                  </a:lnTo>
                  <a:lnTo>
                    <a:pt x="1" y="21"/>
                  </a:lnTo>
                  <a:lnTo>
                    <a:pt x="16" y="34"/>
                  </a:lnTo>
                  <a:lnTo>
                    <a:pt x="37" y="46"/>
                  </a:lnTo>
                  <a:lnTo>
                    <a:pt x="56" y="36"/>
                  </a:lnTo>
                  <a:lnTo>
                    <a:pt x="71" y="49"/>
                  </a:lnTo>
                  <a:lnTo>
                    <a:pt x="76" y="35"/>
                  </a:lnTo>
                  <a:lnTo>
                    <a:pt x="62" y="22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653">
              <a:extLst>
                <a:ext uri="{FF2B5EF4-FFF2-40B4-BE49-F238E27FC236}">
                  <a16:creationId xmlns:a16="http://schemas.microsoft.com/office/drawing/2014/main" id="{7535D334-638C-B748-AD7E-CCB072AB9FB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7" y="1277"/>
              <a:ext cx="171" cy="76"/>
            </a:xfrm>
            <a:custGeom>
              <a:avLst/>
              <a:gdLst>
                <a:gd name="T0" fmla="*/ 0 w 513"/>
                <a:gd name="T1" fmla="*/ 40 h 227"/>
                <a:gd name="T2" fmla="*/ 85 w 513"/>
                <a:gd name="T3" fmla="*/ 31 h 227"/>
                <a:gd name="T4" fmla="*/ 134 w 513"/>
                <a:gd name="T5" fmla="*/ 61 h 227"/>
                <a:gd name="T6" fmla="*/ 144 w 513"/>
                <a:gd name="T7" fmla="*/ 13 h 227"/>
                <a:gd name="T8" fmla="*/ 178 w 513"/>
                <a:gd name="T9" fmla="*/ 30 h 227"/>
                <a:gd name="T10" fmla="*/ 224 w 513"/>
                <a:gd name="T11" fmla="*/ 12 h 227"/>
                <a:gd name="T12" fmla="*/ 283 w 513"/>
                <a:gd name="T13" fmla="*/ 0 h 227"/>
                <a:gd name="T14" fmla="*/ 340 w 513"/>
                <a:gd name="T15" fmla="*/ 34 h 227"/>
                <a:gd name="T16" fmla="*/ 299 w 513"/>
                <a:gd name="T17" fmla="*/ 92 h 227"/>
                <a:gd name="T18" fmla="*/ 225 w 513"/>
                <a:gd name="T19" fmla="*/ 92 h 227"/>
                <a:gd name="T20" fmla="*/ 196 w 513"/>
                <a:gd name="T21" fmla="*/ 82 h 227"/>
                <a:gd name="T22" fmla="*/ 184 w 513"/>
                <a:gd name="T23" fmla="*/ 89 h 227"/>
                <a:gd name="T24" fmla="*/ 222 w 513"/>
                <a:gd name="T25" fmla="*/ 140 h 227"/>
                <a:gd name="T26" fmla="*/ 250 w 513"/>
                <a:gd name="T27" fmla="*/ 157 h 227"/>
                <a:gd name="T28" fmla="*/ 337 w 513"/>
                <a:gd name="T29" fmla="*/ 149 h 227"/>
                <a:gd name="T30" fmla="*/ 387 w 513"/>
                <a:gd name="T31" fmla="*/ 111 h 227"/>
                <a:gd name="T32" fmla="*/ 420 w 513"/>
                <a:gd name="T33" fmla="*/ 101 h 227"/>
                <a:gd name="T34" fmla="*/ 429 w 513"/>
                <a:gd name="T35" fmla="*/ 133 h 227"/>
                <a:gd name="T36" fmla="*/ 483 w 513"/>
                <a:gd name="T37" fmla="*/ 136 h 227"/>
                <a:gd name="T38" fmla="*/ 513 w 513"/>
                <a:gd name="T39" fmla="*/ 160 h 227"/>
                <a:gd name="T40" fmla="*/ 489 w 513"/>
                <a:gd name="T41" fmla="*/ 202 h 227"/>
                <a:gd name="T42" fmla="*/ 491 w 513"/>
                <a:gd name="T43" fmla="*/ 216 h 227"/>
                <a:gd name="T44" fmla="*/ 512 w 513"/>
                <a:gd name="T45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3" h="227">
                  <a:moveTo>
                    <a:pt x="0" y="40"/>
                  </a:moveTo>
                  <a:lnTo>
                    <a:pt x="85" y="31"/>
                  </a:lnTo>
                  <a:lnTo>
                    <a:pt x="134" y="61"/>
                  </a:lnTo>
                  <a:lnTo>
                    <a:pt x="144" y="13"/>
                  </a:lnTo>
                  <a:lnTo>
                    <a:pt x="178" y="30"/>
                  </a:lnTo>
                  <a:lnTo>
                    <a:pt x="224" y="12"/>
                  </a:lnTo>
                  <a:lnTo>
                    <a:pt x="283" y="0"/>
                  </a:lnTo>
                  <a:lnTo>
                    <a:pt x="340" y="34"/>
                  </a:lnTo>
                  <a:lnTo>
                    <a:pt x="299" y="92"/>
                  </a:lnTo>
                  <a:lnTo>
                    <a:pt x="225" y="92"/>
                  </a:lnTo>
                  <a:lnTo>
                    <a:pt x="196" y="82"/>
                  </a:lnTo>
                  <a:lnTo>
                    <a:pt x="184" y="89"/>
                  </a:lnTo>
                  <a:lnTo>
                    <a:pt x="222" y="140"/>
                  </a:lnTo>
                  <a:lnTo>
                    <a:pt x="250" y="157"/>
                  </a:lnTo>
                  <a:lnTo>
                    <a:pt x="337" y="149"/>
                  </a:lnTo>
                  <a:lnTo>
                    <a:pt x="387" y="111"/>
                  </a:lnTo>
                  <a:lnTo>
                    <a:pt x="420" y="101"/>
                  </a:lnTo>
                  <a:lnTo>
                    <a:pt x="429" y="133"/>
                  </a:lnTo>
                  <a:lnTo>
                    <a:pt x="483" y="136"/>
                  </a:lnTo>
                  <a:lnTo>
                    <a:pt x="513" y="160"/>
                  </a:lnTo>
                  <a:lnTo>
                    <a:pt x="489" y="202"/>
                  </a:lnTo>
                  <a:lnTo>
                    <a:pt x="491" y="216"/>
                  </a:lnTo>
                  <a:lnTo>
                    <a:pt x="512" y="227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654">
              <a:extLst>
                <a:ext uri="{FF2B5EF4-FFF2-40B4-BE49-F238E27FC236}">
                  <a16:creationId xmlns:a16="http://schemas.microsoft.com/office/drawing/2014/main" id="{07312601-8B8D-3176-CA8D-887167C4A97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1" y="1286"/>
              <a:ext cx="7" cy="7"/>
            </a:xfrm>
            <a:custGeom>
              <a:avLst/>
              <a:gdLst>
                <a:gd name="T0" fmla="*/ 2 w 20"/>
                <a:gd name="T1" fmla="*/ 21 h 21"/>
                <a:gd name="T2" fmla="*/ 20 w 20"/>
                <a:gd name="T3" fmla="*/ 6 h 21"/>
                <a:gd name="T4" fmla="*/ 13 w 20"/>
                <a:gd name="T5" fmla="*/ 0 h 21"/>
                <a:gd name="T6" fmla="*/ 0 w 20"/>
                <a:gd name="T7" fmla="*/ 8 h 21"/>
                <a:gd name="T8" fmla="*/ 2 w 20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2" y="21"/>
                  </a:moveTo>
                  <a:lnTo>
                    <a:pt x="20" y="6"/>
                  </a:lnTo>
                  <a:lnTo>
                    <a:pt x="13" y="0"/>
                  </a:lnTo>
                  <a:lnTo>
                    <a:pt x="0" y="8"/>
                  </a:lnTo>
                  <a:lnTo>
                    <a:pt x="2" y="21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655">
              <a:extLst>
                <a:ext uri="{FF2B5EF4-FFF2-40B4-BE49-F238E27FC236}">
                  <a16:creationId xmlns:a16="http://schemas.microsoft.com/office/drawing/2014/main" id="{7BC16B9B-000C-E562-0BB6-003F1ED7F65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6" y="1285"/>
              <a:ext cx="6" cy="12"/>
            </a:xfrm>
            <a:custGeom>
              <a:avLst/>
              <a:gdLst>
                <a:gd name="T0" fmla="*/ 12 w 18"/>
                <a:gd name="T1" fmla="*/ 15 h 36"/>
                <a:gd name="T2" fmla="*/ 18 w 18"/>
                <a:gd name="T3" fmla="*/ 14 h 36"/>
                <a:gd name="T4" fmla="*/ 17 w 18"/>
                <a:gd name="T5" fmla="*/ 0 h 36"/>
                <a:gd name="T6" fmla="*/ 5 w 18"/>
                <a:gd name="T7" fmla="*/ 15 h 36"/>
                <a:gd name="T8" fmla="*/ 0 w 18"/>
                <a:gd name="T9" fmla="*/ 36 h 36"/>
                <a:gd name="T10" fmla="*/ 6 w 18"/>
                <a:gd name="T11" fmla="*/ 35 h 36"/>
                <a:gd name="T12" fmla="*/ 12 w 18"/>
                <a:gd name="T13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36">
                  <a:moveTo>
                    <a:pt x="12" y="15"/>
                  </a:moveTo>
                  <a:lnTo>
                    <a:pt x="18" y="14"/>
                  </a:lnTo>
                  <a:lnTo>
                    <a:pt x="17" y="0"/>
                  </a:lnTo>
                  <a:lnTo>
                    <a:pt x="5" y="15"/>
                  </a:lnTo>
                  <a:lnTo>
                    <a:pt x="0" y="36"/>
                  </a:lnTo>
                  <a:lnTo>
                    <a:pt x="6" y="35"/>
                  </a:lnTo>
                  <a:lnTo>
                    <a:pt x="12" y="15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656">
              <a:extLst>
                <a:ext uri="{FF2B5EF4-FFF2-40B4-BE49-F238E27FC236}">
                  <a16:creationId xmlns:a16="http://schemas.microsoft.com/office/drawing/2014/main" id="{CEC36437-9887-EF3C-C3C3-AC9A87BC61C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2" y="1235"/>
              <a:ext cx="4" cy="6"/>
            </a:xfrm>
            <a:custGeom>
              <a:avLst/>
              <a:gdLst>
                <a:gd name="T0" fmla="*/ 13 w 13"/>
                <a:gd name="T1" fmla="*/ 6 h 20"/>
                <a:gd name="T2" fmla="*/ 7 w 13"/>
                <a:gd name="T3" fmla="*/ 0 h 20"/>
                <a:gd name="T4" fmla="*/ 0 w 13"/>
                <a:gd name="T5" fmla="*/ 1 h 20"/>
                <a:gd name="T6" fmla="*/ 8 w 13"/>
                <a:gd name="T7" fmla="*/ 20 h 20"/>
                <a:gd name="T8" fmla="*/ 13 w 13"/>
                <a:gd name="T9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0">
                  <a:moveTo>
                    <a:pt x="13" y="6"/>
                  </a:moveTo>
                  <a:lnTo>
                    <a:pt x="7" y="0"/>
                  </a:lnTo>
                  <a:lnTo>
                    <a:pt x="0" y="1"/>
                  </a:lnTo>
                  <a:lnTo>
                    <a:pt x="8" y="20"/>
                  </a:lnTo>
                  <a:lnTo>
                    <a:pt x="13" y="6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657">
              <a:extLst>
                <a:ext uri="{FF2B5EF4-FFF2-40B4-BE49-F238E27FC236}">
                  <a16:creationId xmlns:a16="http://schemas.microsoft.com/office/drawing/2014/main" id="{E535B0F3-6C0E-FE0B-D5CA-FFCB83570AD3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7" y="1289"/>
              <a:ext cx="0" cy="1"/>
            </a:xfrm>
            <a:custGeom>
              <a:avLst/>
              <a:gdLst>
                <a:gd name="T0" fmla="*/ 1 w 1"/>
                <a:gd name="T1" fmla="*/ 4 h 4"/>
                <a:gd name="T2" fmla="*/ 1 w 1"/>
                <a:gd name="T3" fmla="*/ 0 h 4"/>
                <a:gd name="T4" fmla="*/ 0 w 1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lnTo>
                    <a:pt x="1" y="0"/>
                  </a:lnTo>
                  <a:lnTo>
                    <a:pt x="0" y="4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658">
              <a:extLst>
                <a:ext uri="{FF2B5EF4-FFF2-40B4-BE49-F238E27FC236}">
                  <a16:creationId xmlns:a16="http://schemas.microsoft.com/office/drawing/2014/main" id="{17527575-F1CD-9E3C-B960-F7FA3D155DE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9" y="1290"/>
              <a:ext cx="15" cy="40"/>
            </a:xfrm>
            <a:custGeom>
              <a:avLst/>
              <a:gdLst>
                <a:gd name="T0" fmla="*/ 23 w 46"/>
                <a:gd name="T1" fmla="*/ 0 h 118"/>
                <a:gd name="T2" fmla="*/ 0 w 46"/>
                <a:gd name="T3" fmla="*/ 55 h 118"/>
                <a:gd name="T4" fmla="*/ 12 w 46"/>
                <a:gd name="T5" fmla="*/ 108 h 118"/>
                <a:gd name="T6" fmla="*/ 13 w 46"/>
                <a:gd name="T7" fmla="*/ 115 h 118"/>
                <a:gd name="T8" fmla="*/ 25 w 46"/>
                <a:gd name="T9" fmla="*/ 107 h 118"/>
                <a:gd name="T10" fmla="*/ 33 w 46"/>
                <a:gd name="T11" fmla="*/ 112 h 118"/>
                <a:gd name="T12" fmla="*/ 46 w 46"/>
                <a:gd name="T13" fmla="*/ 118 h 118"/>
                <a:gd name="T14" fmla="*/ 45 w 46"/>
                <a:gd name="T15" fmla="*/ 111 h 118"/>
                <a:gd name="T16" fmla="*/ 30 w 46"/>
                <a:gd name="T17" fmla="*/ 86 h 118"/>
                <a:gd name="T18" fmla="*/ 24 w 46"/>
                <a:gd name="T1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118">
                  <a:moveTo>
                    <a:pt x="23" y="0"/>
                  </a:moveTo>
                  <a:lnTo>
                    <a:pt x="0" y="55"/>
                  </a:lnTo>
                  <a:lnTo>
                    <a:pt x="12" y="108"/>
                  </a:lnTo>
                  <a:lnTo>
                    <a:pt x="13" y="115"/>
                  </a:lnTo>
                  <a:lnTo>
                    <a:pt x="25" y="107"/>
                  </a:lnTo>
                  <a:lnTo>
                    <a:pt x="33" y="112"/>
                  </a:lnTo>
                  <a:lnTo>
                    <a:pt x="46" y="118"/>
                  </a:lnTo>
                  <a:lnTo>
                    <a:pt x="45" y="111"/>
                  </a:lnTo>
                  <a:lnTo>
                    <a:pt x="30" y="86"/>
                  </a:lnTo>
                  <a:lnTo>
                    <a:pt x="24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Line 659">
              <a:extLst>
                <a:ext uri="{FF2B5EF4-FFF2-40B4-BE49-F238E27FC236}">
                  <a16:creationId xmlns:a16="http://schemas.microsoft.com/office/drawing/2014/main" id="{4175B429-9895-0BAA-AEE0-FD072313AFB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37" y="1290"/>
              <a:ext cx="0" cy="0"/>
            </a:xfrm>
            <a:prstGeom prst="line">
              <a:avLst/>
            </a:pr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660">
              <a:extLst>
                <a:ext uri="{FF2B5EF4-FFF2-40B4-BE49-F238E27FC236}">
                  <a16:creationId xmlns:a16="http://schemas.microsoft.com/office/drawing/2014/main" id="{60FC41C3-38BB-3781-C2CC-7458CDF6B17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7" y="1358"/>
              <a:ext cx="51" cy="46"/>
            </a:xfrm>
            <a:custGeom>
              <a:avLst/>
              <a:gdLst>
                <a:gd name="T0" fmla="*/ 38 w 154"/>
                <a:gd name="T1" fmla="*/ 18 h 137"/>
                <a:gd name="T2" fmla="*/ 10 w 154"/>
                <a:gd name="T3" fmla="*/ 0 h 137"/>
                <a:gd name="T4" fmla="*/ 12 w 154"/>
                <a:gd name="T5" fmla="*/ 20 h 137"/>
                <a:gd name="T6" fmla="*/ 4 w 154"/>
                <a:gd name="T7" fmla="*/ 21 h 137"/>
                <a:gd name="T8" fmla="*/ 0 w 154"/>
                <a:gd name="T9" fmla="*/ 41 h 137"/>
                <a:gd name="T10" fmla="*/ 1 w 154"/>
                <a:gd name="T11" fmla="*/ 55 h 137"/>
                <a:gd name="T12" fmla="*/ 16 w 154"/>
                <a:gd name="T13" fmla="*/ 74 h 137"/>
                <a:gd name="T14" fmla="*/ 4 w 154"/>
                <a:gd name="T15" fmla="*/ 88 h 137"/>
                <a:gd name="T16" fmla="*/ 12 w 154"/>
                <a:gd name="T17" fmla="*/ 100 h 137"/>
                <a:gd name="T18" fmla="*/ 26 w 154"/>
                <a:gd name="T19" fmla="*/ 113 h 137"/>
                <a:gd name="T20" fmla="*/ 39 w 154"/>
                <a:gd name="T21" fmla="*/ 104 h 137"/>
                <a:gd name="T22" fmla="*/ 53 w 154"/>
                <a:gd name="T23" fmla="*/ 111 h 137"/>
                <a:gd name="T24" fmla="*/ 59 w 154"/>
                <a:gd name="T25" fmla="*/ 103 h 137"/>
                <a:gd name="T26" fmla="*/ 74 w 154"/>
                <a:gd name="T27" fmla="*/ 115 h 137"/>
                <a:gd name="T28" fmla="*/ 88 w 154"/>
                <a:gd name="T29" fmla="*/ 120 h 137"/>
                <a:gd name="T30" fmla="*/ 109 w 154"/>
                <a:gd name="T31" fmla="*/ 126 h 137"/>
                <a:gd name="T32" fmla="*/ 123 w 154"/>
                <a:gd name="T33" fmla="*/ 137 h 137"/>
                <a:gd name="T34" fmla="*/ 136 w 154"/>
                <a:gd name="T35" fmla="*/ 130 h 137"/>
                <a:gd name="T36" fmla="*/ 154 w 154"/>
                <a:gd name="T37" fmla="*/ 108 h 137"/>
                <a:gd name="T38" fmla="*/ 146 w 154"/>
                <a:gd name="T39" fmla="*/ 95 h 137"/>
                <a:gd name="T40" fmla="*/ 118 w 154"/>
                <a:gd name="T41" fmla="*/ 91 h 137"/>
                <a:gd name="T42" fmla="*/ 104 w 154"/>
                <a:gd name="T43" fmla="*/ 85 h 137"/>
                <a:gd name="T44" fmla="*/ 104 w 154"/>
                <a:gd name="T45" fmla="*/ 79 h 137"/>
                <a:gd name="T46" fmla="*/ 90 w 154"/>
                <a:gd name="T47" fmla="*/ 67 h 137"/>
                <a:gd name="T48" fmla="*/ 89 w 154"/>
                <a:gd name="T49" fmla="*/ 60 h 137"/>
                <a:gd name="T50" fmla="*/ 81 w 154"/>
                <a:gd name="T51" fmla="*/ 54 h 137"/>
                <a:gd name="T52" fmla="*/ 80 w 154"/>
                <a:gd name="T53" fmla="*/ 34 h 137"/>
                <a:gd name="T54" fmla="*/ 73 w 154"/>
                <a:gd name="T55" fmla="*/ 35 h 137"/>
                <a:gd name="T56" fmla="*/ 53 w 154"/>
                <a:gd name="T57" fmla="*/ 30 h 137"/>
                <a:gd name="T58" fmla="*/ 38 w 154"/>
                <a:gd name="T59" fmla="*/ 18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4" h="137">
                  <a:moveTo>
                    <a:pt x="38" y="18"/>
                  </a:moveTo>
                  <a:lnTo>
                    <a:pt x="10" y="0"/>
                  </a:lnTo>
                  <a:lnTo>
                    <a:pt x="12" y="20"/>
                  </a:lnTo>
                  <a:lnTo>
                    <a:pt x="4" y="21"/>
                  </a:lnTo>
                  <a:lnTo>
                    <a:pt x="0" y="41"/>
                  </a:lnTo>
                  <a:lnTo>
                    <a:pt x="1" y="55"/>
                  </a:lnTo>
                  <a:lnTo>
                    <a:pt x="16" y="74"/>
                  </a:lnTo>
                  <a:lnTo>
                    <a:pt x="4" y="88"/>
                  </a:lnTo>
                  <a:lnTo>
                    <a:pt x="12" y="100"/>
                  </a:lnTo>
                  <a:lnTo>
                    <a:pt x="26" y="113"/>
                  </a:lnTo>
                  <a:lnTo>
                    <a:pt x="39" y="104"/>
                  </a:lnTo>
                  <a:lnTo>
                    <a:pt x="53" y="111"/>
                  </a:lnTo>
                  <a:lnTo>
                    <a:pt x="59" y="103"/>
                  </a:lnTo>
                  <a:lnTo>
                    <a:pt x="74" y="115"/>
                  </a:lnTo>
                  <a:lnTo>
                    <a:pt x="88" y="120"/>
                  </a:lnTo>
                  <a:lnTo>
                    <a:pt x="109" y="126"/>
                  </a:lnTo>
                  <a:lnTo>
                    <a:pt x="123" y="137"/>
                  </a:lnTo>
                  <a:lnTo>
                    <a:pt x="136" y="130"/>
                  </a:lnTo>
                  <a:lnTo>
                    <a:pt x="154" y="108"/>
                  </a:lnTo>
                  <a:lnTo>
                    <a:pt x="146" y="95"/>
                  </a:lnTo>
                  <a:lnTo>
                    <a:pt x="118" y="91"/>
                  </a:lnTo>
                  <a:lnTo>
                    <a:pt x="104" y="85"/>
                  </a:lnTo>
                  <a:lnTo>
                    <a:pt x="104" y="79"/>
                  </a:lnTo>
                  <a:lnTo>
                    <a:pt x="90" y="67"/>
                  </a:lnTo>
                  <a:lnTo>
                    <a:pt x="89" y="60"/>
                  </a:lnTo>
                  <a:lnTo>
                    <a:pt x="81" y="54"/>
                  </a:lnTo>
                  <a:lnTo>
                    <a:pt x="80" y="34"/>
                  </a:lnTo>
                  <a:lnTo>
                    <a:pt x="73" y="35"/>
                  </a:lnTo>
                  <a:lnTo>
                    <a:pt x="53" y="30"/>
                  </a:lnTo>
                  <a:lnTo>
                    <a:pt x="38" y="18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661">
              <a:extLst>
                <a:ext uri="{FF2B5EF4-FFF2-40B4-BE49-F238E27FC236}">
                  <a16:creationId xmlns:a16="http://schemas.microsoft.com/office/drawing/2014/main" id="{941AD647-BE99-76CB-E694-C490F668E303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0" y="1358"/>
              <a:ext cx="9" cy="9"/>
            </a:xfrm>
            <a:custGeom>
              <a:avLst/>
              <a:gdLst>
                <a:gd name="T0" fmla="*/ 0 w 28"/>
                <a:gd name="T1" fmla="*/ 7 h 25"/>
                <a:gd name="T2" fmla="*/ 8 w 28"/>
                <a:gd name="T3" fmla="*/ 20 h 25"/>
                <a:gd name="T4" fmla="*/ 22 w 28"/>
                <a:gd name="T5" fmla="*/ 25 h 25"/>
                <a:gd name="T6" fmla="*/ 28 w 28"/>
                <a:gd name="T7" fmla="*/ 19 h 25"/>
                <a:gd name="T8" fmla="*/ 20 w 28"/>
                <a:gd name="T9" fmla="*/ 13 h 25"/>
                <a:gd name="T10" fmla="*/ 14 w 28"/>
                <a:gd name="T11" fmla="*/ 13 h 25"/>
                <a:gd name="T12" fmla="*/ 7 w 28"/>
                <a:gd name="T13" fmla="*/ 0 h 25"/>
                <a:gd name="T14" fmla="*/ 0 w 28"/>
                <a:gd name="T15" fmla="*/ 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5">
                  <a:moveTo>
                    <a:pt x="0" y="7"/>
                  </a:moveTo>
                  <a:lnTo>
                    <a:pt x="8" y="20"/>
                  </a:lnTo>
                  <a:lnTo>
                    <a:pt x="22" y="25"/>
                  </a:lnTo>
                  <a:lnTo>
                    <a:pt x="28" y="19"/>
                  </a:lnTo>
                  <a:lnTo>
                    <a:pt x="20" y="13"/>
                  </a:lnTo>
                  <a:lnTo>
                    <a:pt x="14" y="13"/>
                  </a:lnTo>
                  <a:lnTo>
                    <a:pt x="7" y="0"/>
                  </a:lnTo>
                  <a:lnTo>
                    <a:pt x="0" y="7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662">
              <a:extLst>
                <a:ext uri="{FF2B5EF4-FFF2-40B4-BE49-F238E27FC236}">
                  <a16:creationId xmlns:a16="http://schemas.microsoft.com/office/drawing/2014/main" id="{FEC29092-9E59-01C9-0C8C-4198FE6513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2" y="1383"/>
              <a:ext cx="9" cy="5"/>
            </a:xfrm>
            <a:custGeom>
              <a:avLst/>
              <a:gdLst>
                <a:gd name="T0" fmla="*/ 0 w 25"/>
                <a:gd name="T1" fmla="*/ 9 h 15"/>
                <a:gd name="T2" fmla="*/ 7 w 25"/>
                <a:gd name="T3" fmla="*/ 15 h 15"/>
                <a:gd name="T4" fmla="*/ 20 w 25"/>
                <a:gd name="T5" fmla="*/ 14 h 15"/>
                <a:gd name="T6" fmla="*/ 25 w 25"/>
                <a:gd name="T7" fmla="*/ 0 h 15"/>
                <a:gd name="T8" fmla="*/ 5 w 25"/>
                <a:gd name="T9" fmla="*/ 2 h 15"/>
                <a:gd name="T10" fmla="*/ 0 w 25"/>
                <a:gd name="T11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15">
                  <a:moveTo>
                    <a:pt x="0" y="9"/>
                  </a:moveTo>
                  <a:lnTo>
                    <a:pt x="7" y="15"/>
                  </a:lnTo>
                  <a:lnTo>
                    <a:pt x="20" y="14"/>
                  </a:lnTo>
                  <a:lnTo>
                    <a:pt x="25" y="0"/>
                  </a:lnTo>
                  <a:lnTo>
                    <a:pt x="5" y="2"/>
                  </a:lnTo>
                  <a:lnTo>
                    <a:pt x="0" y="9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663">
              <a:extLst>
                <a:ext uri="{FF2B5EF4-FFF2-40B4-BE49-F238E27FC236}">
                  <a16:creationId xmlns:a16="http://schemas.microsoft.com/office/drawing/2014/main" id="{BCB033B8-4D20-8F90-FCB4-568A976466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7" y="915"/>
              <a:ext cx="123" cy="67"/>
            </a:xfrm>
            <a:custGeom>
              <a:avLst/>
              <a:gdLst>
                <a:gd name="T0" fmla="*/ 371 w 371"/>
                <a:gd name="T1" fmla="*/ 160 h 202"/>
                <a:gd name="T2" fmla="*/ 239 w 371"/>
                <a:gd name="T3" fmla="*/ 112 h 202"/>
                <a:gd name="T4" fmla="*/ 219 w 371"/>
                <a:gd name="T5" fmla="*/ 120 h 202"/>
                <a:gd name="T6" fmla="*/ 208 w 371"/>
                <a:gd name="T7" fmla="*/ 147 h 202"/>
                <a:gd name="T8" fmla="*/ 177 w 371"/>
                <a:gd name="T9" fmla="*/ 164 h 202"/>
                <a:gd name="T10" fmla="*/ 132 w 371"/>
                <a:gd name="T11" fmla="*/ 202 h 202"/>
                <a:gd name="T12" fmla="*/ 99 w 371"/>
                <a:gd name="T13" fmla="*/ 198 h 202"/>
                <a:gd name="T14" fmla="*/ 83 w 371"/>
                <a:gd name="T15" fmla="*/ 173 h 202"/>
                <a:gd name="T16" fmla="*/ 56 w 371"/>
                <a:gd name="T17" fmla="*/ 162 h 202"/>
                <a:gd name="T18" fmla="*/ 22 w 371"/>
                <a:gd name="T19" fmla="*/ 92 h 202"/>
                <a:gd name="T20" fmla="*/ 27 w 371"/>
                <a:gd name="T21" fmla="*/ 70 h 202"/>
                <a:gd name="T22" fmla="*/ 19 w 371"/>
                <a:gd name="T23" fmla="*/ 51 h 202"/>
                <a:gd name="T24" fmla="*/ 16 w 371"/>
                <a:gd name="T25" fmla="*/ 31 h 202"/>
                <a:gd name="T26" fmla="*/ 0 w 371"/>
                <a:gd name="T27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1" h="202">
                  <a:moveTo>
                    <a:pt x="371" y="160"/>
                  </a:moveTo>
                  <a:lnTo>
                    <a:pt x="239" y="112"/>
                  </a:lnTo>
                  <a:lnTo>
                    <a:pt x="219" y="120"/>
                  </a:lnTo>
                  <a:lnTo>
                    <a:pt x="208" y="147"/>
                  </a:lnTo>
                  <a:lnTo>
                    <a:pt x="177" y="164"/>
                  </a:lnTo>
                  <a:lnTo>
                    <a:pt x="132" y="202"/>
                  </a:lnTo>
                  <a:lnTo>
                    <a:pt x="99" y="198"/>
                  </a:lnTo>
                  <a:lnTo>
                    <a:pt x="83" y="173"/>
                  </a:lnTo>
                  <a:lnTo>
                    <a:pt x="56" y="162"/>
                  </a:lnTo>
                  <a:lnTo>
                    <a:pt x="22" y="92"/>
                  </a:lnTo>
                  <a:lnTo>
                    <a:pt x="27" y="70"/>
                  </a:lnTo>
                  <a:lnTo>
                    <a:pt x="19" y="51"/>
                  </a:lnTo>
                  <a:lnTo>
                    <a:pt x="16" y="31"/>
                  </a:lnTo>
                  <a:lnTo>
                    <a:pt x="0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664">
              <a:extLst>
                <a:ext uri="{FF2B5EF4-FFF2-40B4-BE49-F238E27FC236}">
                  <a16:creationId xmlns:a16="http://schemas.microsoft.com/office/drawing/2014/main" id="{B9C4C162-215A-1EE4-526E-39EDF9BC5F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8" y="968"/>
              <a:ext cx="385" cy="385"/>
            </a:xfrm>
            <a:custGeom>
              <a:avLst/>
              <a:gdLst>
                <a:gd name="T0" fmla="*/ 1142 w 1155"/>
                <a:gd name="T1" fmla="*/ 20 h 1153"/>
                <a:gd name="T2" fmla="*/ 1136 w 1155"/>
                <a:gd name="T3" fmla="*/ 95 h 1153"/>
                <a:gd name="T4" fmla="*/ 1149 w 1155"/>
                <a:gd name="T5" fmla="*/ 160 h 1153"/>
                <a:gd name="T6" fmla="*/ 1123 w 1155"/>
                <a:gd name="T7" fmla="*/ 250 h 1153"/>
                <a:gd name="T8" fmla="*/ 1118 w 1155"/>
                <a:gd name="T9" fmla="*/ 337 h 1153"/>
                <a:gd name="T10" fmla="*/ 1123 w 1155"/>
                <a:gd name="T11" fmla="*/ 391 h 1153"/>
                <a:gd name="T12" fmla="*/ 1138 w 1155"/>
                <a:gd name="T13" fmla="*/ 484 h 1153"/>
                <a:gd name="T14" fmla="*/ 1152 w 1155"/>
                <a:gd name="T15" fmla="*/ 549 h 1153"/>
                <a:gd name="T16" fmla="*/ 1123 w 1155"/>
                <a:gd name="T17" fmla="*/ 606 h 1153"/>
                <a:gd name="T18" fmla="*/ 1071 w 1155"/>
                <a:gd name="T19" fmla="*/ 618 h 1153"/>
                <a:gd name="T20" fmla="*/ 1031 w 1155"/>
                <a:gd name="T21" fmla="*/ 695 h 1153"/>
                <a:gd name="T22" fmla="*/ 1015 w 1155"/>
                <a:gd name="T23" fmla="*/ 737 h 1153"/>
                <a:gd name="T24" fmla="*/ 992 w 1155"/>
                <a:gd name="T25" fmla="*/ 779 h 1153"/>
                <a:gd name="T26" fmla="*/ 973 w 1155"/>
                <a:gd name="T27" fmla="*/ 810 h 1153"/>
                <a:gd name="T28" fmla="*/ 881 w 1155"/>
                <a:gd name="T29" fmla="*/ 810 h 1153"/>
                <a:gd name="T30" fmla="*/ 796 w 1155"/>
                <a:gd name="T31" fmla="*/ 763 h 1153"/>
                <a:gd name="T32" fmla="*/ 798 w 1155"/>
                <a:gd name="T33" fmla="*/ 783 h 1153"/>
                <a:gd name="T34" fmla="*/ 707 w 1155"/>
                <a:gd name="T35" fmla="*/ 819 h 1153"/>
                <a:gd name="T36" fmla="*/ 647 w 1155"/>
                <a:gd name="T37" fmla="*/ 892 h 1153"/>
                <a:gd name="T38" fmla="*/ 594 w 1155"/>
                <a:gd name="T39" fmla="*/ 903 h 1153"/>
                <a:gd name="T40" fmla="*/ 408 w 1155"/>
                <a:gd name="T41" fmla="*/ 920 h 1153"/>
                <a:gd name="T42" fmla="*/ 399 w 1155"/>
                <a:gd name="T43" fmla="*/ 901 h 1153"/>
                <a:gd name="T44" fmla="*/ 341 w 1155"/>
                <a:gd name="T45" fmla="*/ 927 h 1153"/>
                <a:gd name="T46" fmla="*/ 310 w 1155"/>
                <a:gd name="T47" fmla="*/ 942 h 1153"/>
                <a:gd name="T48" fmla="*/ 306 w 1155"/>
                <a:gd name="T49" fmla="*/ 984 h 1153"/>
                <a:gd name="T50" fmla="*/ 287 w 1155"/>
                <a:gd name="T51" fmla="*/ 1072 h 1153"/>
                <a:gd name="T52" fmla="*/ 261 w 1155"/>
                <a:gd name="T53" fmla="*/ 1075 h 1153"/>
                <a:gd name="T54" fmla="*/ 232 w 1155"/>
                <a:gd name="T55" fmla="*/ 1117 h 1153"/>
                <a:gd name="T56" fmla="*/ 216 w 1155"/>
                <a:gd name="T57" fmla="*/ 1092 h 1153"/>
                <a:gd name="T58" fmla="*/ 163 w 1155"/>
                <a:gd name="T59" fmla="*/ 1104 h 1153"/>
                <a:gd name="T60" fmla="*/ 135 w 1155"/>
                <a:gd name="T61" fmla="*/ 1087 h 1153"/>
                <a:gd name="T62" fmla="*/ 46 w 1155"/>
                <a:gd name="T63" fmla="*/ 1142 h 1153"/>
                <a:gd name="T64" fmla="*/ 12 w 1155"/>
                <a:gd name="T65" fmla="*/ 1138 h 1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55" h="1153">
                  <a:moveTo>
                    <a:pt x="1148" y="0"/>
                  </a:moveTo>
                  <a:lnTo>
                    <a:pt x="1142" y="20"/>
                  </a:lnTo>
                  <a:lnTo>
                    <a:pt x="1147" y="60"/>
                  </a:lnTo>
                  <a:lnTo>
                    <a:pt x="1136" y="95"/>
                  </a:lnTo>
                  <a:lnTo>
                    <a:pt x="1154" y="147"/>
                  </a:lnTo>
                  <a:lnTo>
                    <a:pt x="1149" y="160"/>
                  </a:lnTo>
                  <a:lnTo>
                    <a:pt x="1153" y="207"/>
                  </a:lnTo>
                  <a:lnTo>
                    <a:pt x="1123" y="250"/>
                  </a:lnTo>
                  <a:lnTo>
                    <a:pt x="1113" y="278"/>
                  </a:lnTo>
                  <a:lnTo>
                    <a:pt x="1118" y="337"/>
                  </a:lnTo>
                  <a:lnTo>
                    <a:pt x="1127" y="357"/>
                  </a:lnTo>
                  <a:lnTo>
                    <a:pt x="1123" y="391"/>
                  </a:lnTo>
                  <a:lnTo>
                    <a:pt x="1132" y="410"/>
                  </a:lnTo>
                  <a:lnTo>
                    <a:pt x="1138" y="484"/>
                  </a:lnTo>
                  <a:lnTo>
                    <a:pt x="1154" y="509"/>
                  </a:lnTo>
                  <a:lnTo>
                    <a:pt x="1152" y="549"/>
                  </a:lnTo>
                  <a:lnTo>
                    <a:pt x="1155" y="589"/>
                  </a:lnTo>
                  <a:lnTo>
                    <a:pt x="1123" y="606"/>
                  </a:lnTo>
                  <a:lnTo>
                    <a:pt x="1082" y="603"/>
                  </a:lnTo>
                  <a:lnTo>
                    <a:pt x="1071" y="618"/>
                  </a:lnTo>
                  <a:lnTo>
                    <a:pt x="1052" y="626"/>
                  </a:lnTo>
                  <a:lnTo>
                    <a:pt x="1031" y="695"/>
                  </a:lnTo>
                  <a:lnTo>
                    <a:pt x="1012" y="709"/>
                  </a:lnTo>
                  <a:lnTo>
                    <a:pt x="1015" y="737"/>
                  </a:lnTo>
                  <a:lnTo>
                    <a:pt x="996" y="752"/>
                  </a:lnTo>
                  <a:lnTo>
                    <a:pt x="992" y="779"/>
                  </a:lnTo>
                  <a:lnTo>
                    <a:pt x="974" y="801"/>
                  </a:lnTo>
                  <a:lnTo>
                    <a:pt x="973" y="810"/>
                  </a:lnTo>
                  <a:lnTo>
                    <a:pt x="971" y="835"/>
                  </a:lnTo>
                  <a:lnTo>
                    <a:pt x="881" y="810"/>
                  </a:lnTo>
                  <a:lnTo>
                    <a:pt x="857" y="772"/>
                  </a:lnTo>
                  <a:lnTo>
                    <a:pt x="796" y="763"/>
                  </a:lnTo>
                  <a:lnTo>
                    <a:pt x="789" y="764"/>
                  </a:lnTo>
                  <a:lnTo>
                    <a:pt x="798" y="783"/>
                  </a:lnTo>
                  <a:lnTo>
                    <a:pt x="792" y="797"/>
                  </a:lnTo>
                  <a:lnTo>
                    <a:pt x="707" y="819"/>
                  </a:lnTo>
                  <a:lnTo>
                    <a:pt x="675" y="835"/>
                  </a:lnTo>
                  <a:lnTo>
                    <a:pt x="647" y="892"/>
                  </a:lnTo>
                  <a:lnTo>
                    <a:pt x="613" y="888"/>
                  </a:lnTo>
                  <a:lnTo>
                    <a:pt x="594" y="903"/>
                  </a:lnTo>
                  <a:lnTo>
                    <a:pt x="485" y="887"/>
                  </a:lnTo>
                  <a:lnTo>
                    <a:pt x="408" y="920"/>
                  </a:lnTo>
                  <a:lnTo>
                    <a:pt x="408" y="914"/>
                  </a:lnTo>
                  <a:lnTo>
                    <a:pt x="399" y="901"/>
                  </a:lnTo>
                  <a:lnTo>
                    <a:pt x="368" y="924"/>
                  </a:lnTo>
                  <a:lnTo>
                    <a:pt x="341" y="927"/>
                  </a:lnTo>
                  <a:lnTo>
                    <a:pt x="330" y="941"/>
                  </a:lnTo>
                  <a:lnTo>
                    <a:pt x="310" y="942"/>
                  </a:lnTo>
                  <a:lnTo>
                    <a:pt x="298" y="965"/>
                  </a:lnTo>
                  <a:lnTo>
                    <a:pt x="306" y="984"/>
                  </a:lnTo>
                  <a:lnTo>
                    <a:pt x="288" y="1006"/>
                  </a:lnTo>
                  <a:lnTo>
                    <a:pt x="287" y="1072"/>
                  </a:lnTo>
                  <a:lnTo>
                    <a:pt x="275" y="1081"/>
                  </a:lnTo>
                  <a:lnTo>
                    <a:pt x="261" y="1075"/>
                  </a:lnTo>
                  <a:lnTo>
                    <a:pt x="248" y="1083"/>
                  </a:lnTo>
                  <a:lnTo>
                    <a:pt x="232" y="1117"/>
                  </a:lnTo>
                  <a:lnTo>
                    <a:pt x="218" y="1112"/>
                  </a:lnTo>
                  <a:lnTo>
                    <a:pt x="216" y="1092"/>
                  </a:lnTo>
                  <a:lnTo>
                    <a:pt x="170" y="1110"/>
                  </a:lnTo>
                  <a:lnTo>
                    <a:pt x="163" y="1104"/>
                  </a:lnTo>
                  <a:lnTo>
                    <a:pt x="162" y="1091"/>
                  </a:lnTo>
                  <a:lnTo>
                    <a:pt x="135" y="1087"/>
                  </a:lnTo>
                  <a:lnTo>
                    <a:pt x="106" y="1143"/>
                  </a:lnTo>
                  <a:lnTo>
                    <a:pt x="46" y="1142"/>
                  </a:lnTo>
                  <a:lnTo>
                    <a:pt x="30" y="1123"/>
                  </a:lnTo>
                  <a:lnTo>
                    <a:pt x="12" y="1138"/>
                  </a:lnTo>
                  <a:lnTo>
                    <a:pt x="0" y="1153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665">
              <a:extLst>
                <a:ext uri="{FF2B5EF4-FFF2-40B4-BE49-F238E27FC236}">
                  <a16:creationId xmlns:a16="http://schemas.microsoft.com/office/drawing/2014/main" id="{5F5DEE15-115F-517C-AAB9-121312708DCC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4" y="813"/>
              <a:ext cx="5" cy="7"/>
            </a:xfrm>
            <a:custGeom>
              <a:avLst/>
              <a:gdLst>
                <a:gd name="T0" fmla="*/ 6 w 13"/>
                <a:gd name="T1" fmla="*/ 20 h 21"/>
                <a:gd name="T2" fmla="*/ 13 w 13"/>
                <a:gd name="T3" fmla="*/ 13 h 21"/>
                <a:gd name="T4" fmla="*/ 11 w 13"/>
                <a:gd name="T5" fmla="*/ 0 h 21"/>
                <a:gd name="T6" fmla="*/ 5 w 13"/>
                <a:gd name="T7" fmla="*/ 8 h 21"/>
                <a:gd name="T8" fmla="*/ 0 w 13"/>
                <a:gd name="T9" fmla="*/ 21 h 21"/>
                <a:gd name="T10" fmla="*/ 6 w 13"/>
                <a:gd name="T11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21">
                  <a:moveTo>
                    <a:pt x="6" y="20"/>
                  </a:moveTo>
                  <a:lnTo>
                    <a:pt x="13" y="13"/>
                  </a:lnTo>
                  <a:lnTo>
                    <a:pt x="11" y="0"/>
                  </a:lnTo>
                  <a:lnTo>
                    <a:pt x="5" y="8"/>
                  </a:lnTo>
                  <a:lnTo>
                    <a:pt x="0" y="21"/>
                  </a:lnTo>
                  <a:lnTo>
                    <a:pt x="6" y="2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666">
              <a:extLst>
                <a:ext uri="{FF2B5EF4-FFF2-40B4-BE49-F238E27FC236}">
                  <a16:creationId xmlns:a16="http://schemas.microsoft.com/office/drawing/2014/main" id="{010A6D5D-DC62-4A5B-CE98-C93016F0F060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5" y="1323"/>
              <a:ext cx="6" cy="7"/>
            </a:xfrm>
            <a:custGeom>
              <a:avLst/>
              <a:gdLst>
                <a:gd name="T0" fmla="*/ 19 w 19"/>
                <a:gd name="T1" fmla="*/ 0 h 21"/>
                <a:gd name="T2" fmla="*/ 5 w 19"/>
                <a:gd name="T3" fmla="*/ 1 h 21"/>
                <a:gd name="T4" fmla="*/ 0 w 19"/>
                <a:gd name="T5" fmla="*/ 14 h 21"/>
                <a:gd name="T6" fmla="*/ 7 w 19"/>
                <a:gd name="T7" fmla="*/ 21 h 21"/>
                <a:gd name="T8" fmla="*/ 19 w 1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9" y="0"/>
                  </a:moveTo>
                  <a:lnTo>
                    <a:pt x="5" y="1"/>
                  </a:lnTo>
                  <a:lnTo>
                    <a:pt x="0" y="14"/>
                  </a:lnTo>
                  <a:lnTo>
                    <a:pt x="7" y="21"/>
                  </a:lnTo>
                  <a:lnTo>
                    <a:pt x="19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667">
              <a:extLst>
                <a:ext uri="{FF2B5EF4-FFF2-40B4-BE49-F238E27FC236}">
                  <a16:creationId xmlns:a16="http://schemas.microsoft.com/office/drawing/2014/main" id="{C3A2C301-3654-785A-B4A2-4E03BAC610E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3" y="1353"/>
              <a:ext cx="362" cy="473"/>
            </a:xfrm>
            <a:custGeom>
              <a:avLst/>
              <a:gdLst>
                <a:gd name="T0" fmla="*/ 74 w 1087"/>
                <a:gd name="T1" fmla="*/ 0 h 1419"/>
                <a:gd name="T2" fmla="*/ 77 w 1087"/>
                <a:gd name="T3" fmla="*/ 33 h 1419"/>
                <a:gd name="T4" fmla="*/ 51 w 1087"/>
                <a:gd name="T5" fmla="*/ 42 h 1419"/>
                <a:gd name="T6" fmla="*/ 0 w 1087"/>
                <a:gd name="T7" fmla="*/ 74 h 1419"/>
                <a:gd name="T8" fmla="*/ 24 w 1087"/>
                <a:gd name="T9" fmla="*/ 112 h 1419"/>
                <a:gd name="T10" fmla="*/ 27 w 1087"/>
                <a:gd name="T11" fmla="*/ 152 h 1419"/>
                <a:gd name="T12" fmla="*/ 48 w 1087"/>
                <a:gd name="T13" fmla="*/ 163 h 1419"/>
                <a:gd name="T14" fmla="*/ 43 w 1087"/>
                <a:gd name="T15" fmla="*/ 177 h 1419"/>
                <a:gd name="T16" fmla="*/ 9 w 1087"/>
                <a:gd name="T17" fmla="*/ 167 h 1419"/>
                <a:gd name="T18" fmla="*/ 2 w 1087"/>
                <a:gd name="T19" fmla="*/ 168 h 1419"/>
                <a:gd name="T20" fmla="*/ 3 w 1087"/>
                <a:gd name="T21" fmla="*/ 174 h 1419"/>
                <a:gd name="T22" fmla="*/ 80 w 1087"/>
                <a:gd name="T23" fmla="*/ 214 h 1419"/>
                <a:gd name="T24" fmla="*/ 99 w 1087"/>
                <a:gd name="T25" fmla="*/ 198 h 1419"/>
                <a:gd name="T26" fmla="*/ 119 w 1087"/>
                <a:gd name="T27" fmla="*/ 196 h 1419"/>
                <a:gd name="T28" fmla="*/ 191 w 1087"/>
                <a:gd name="T29" fmla="*/ 250 h 1419"/>
                <a:gd name="T30" fmla="*/ 262 w 1087"/>
                <a:gd name="T31" fmla="*/ 217 h 1419"/>
                <a:gd name="T32" fmla="*/ 287 w 1087"/>
                <a:gd name="T33" fmla="*/ 194 h 1419"/>
                <a:gd name="T34" fmla="*/ 339 w 1087"/>
                <a:gd name="T35" fmla="*/ 183 h 1419"/>
                <a:gd name="T36" fmla="*/ 366 w 1087"/>
                <a:gd name="T37" fmla="*/ 180 h 1419"/>
                <a:gd name="T38" fmla="*/ 419 w 1087"/>
                <a:gd name="T39" fmla="*/ 183 h 1419"/>
                <a:gd name="T40" fmla="*/ 468 w 1087"/>
                <a:gd name="T41" fmla="*/ 198 h 1419"/>
                <a:gd name="T42" fmla="*/ 533 w 1087"/>
                <a:gd name="T43" fmla="*/ 252 h 1419"/>
                <a:gd name="T44" fmla="*/ 527 w 1087"/>
                <a:gd name="T45" fmla="*/ 260 h 1419"/>
                <a:gd name="T46" fmla="*/ 477 w 1087"/>
                <a:gd name="T47" fmla="*/ 224 h 1419"/>
                <a:gd name="T48" fmla="*/ 395 w 1087"/>
                <a:gd name="T49" fmla="*/ 205 h 1419"/>
                <a:gd name="T50" fmla="*/ 369 w 1087"/>
                <a:gd name="T51" fmla="*/ 214 h 1419"/>
                <a:gd name="T52" fmla="*/ 296 w 1087"/>
                <a:gd name="T53" fmla="*/ 227 h 1419"/>
                <a:gd name="T54" fmla="*/ 279 w 1087"/>
                <a:gd name="T55" fmla="*/ 255 h 1419"/>
                <a:gd name="T56" fmla="*/ 289 w 1087"/>
                <a:gd name="T57" fmla="*/ 295 h 1419"/>
                <a:gd name="T58" fmla="*/ 279 w 1087"/>
                <a:gd name="T59" fmla="*/ 336 h 1419"/>
                <a:gd name="T60" fmla="*/ 268 w 1087"/>
                <a:gd name="T61" fmla="*/ 351 h 1419"/>
                <a:gd name="T62" fmla="*/ 241 w 1087"/>
                <a:gd name="T63" fmla="*/ 353 h 1419"/>
                <a:gd name="T64" fmla="*/ 222 w 1087"/>
                <a:gd name="T65" fmla="*/ 368 h 1419"/>
                <a:gd name="T66" fmla="*/ 355 w 1087"/>
                <a:gd name="T67" fmla="*/ 423 h 1419"/>
                <a:gd name="T68" fmla="*/ 362 w 1087"/>
                <a:gd name="T69" fmla="*/ 429 h 1419"/>
                <a:gd name="T70" fmla="*/ 399 w 1087"/>
                <a:gd name="T71" fmla="*/ 472 h 1419"/>
                <a:gd name="T72" fmla="*/ 416 w 1087"/>
                <a:gd name="T73" fmla="*/ 511 h 1419"/>
                <a:gd name="T74" fmla="*/ 378 w 1087"/>
                <a:gd name="T75" fmla="*/ 528 h 1419"/>
                <a:gd name="T76" fmla="*/ 350 w 1087"/>
                <a:gd name="T77" fmla="*/ 592 h 1419"/>
                <a:gd name="T78" fmla="*/ 345 w 1087"/>
                <a:gd name="T79" fmla="*/ 599 h 1419"/>
                <a:gd name="T80" fmla="*/ 308 w 1087"/>
                <a:gd name="T81" fmla="*/ 636 h 1419"/>
                <a:gd name="T82" fmla="*/ 296 w 1087"/>
                <a:gd name="T83" fmla="*/ 657 h 1419"/>
                <a:gd name="T84" fmla="*/ 270 w 1087"/>
                <a:gd name="T85" fmla="*/ 665 h 1419"/>
                <a:gd name="T86" fmla="*/ 276 w 1087"/>
                <a:gd name="T87" fmla="*/ 733 h 1419"/>
                <a:gd name="T88" fmla="*/ 284 w 1087"/>
                <a:gd name="T89" fmla="*/ 752 h 1419"/>
                <a:gd name="T90" fmla="*/ 374 w 1087"/>
                <a:gd name="T91" fmla="*/ 844 h 1419"/>
                <a:gd name="T92" fmla="*/ 406 w 1087"/>
                <a:gd name="T93" fmla="*/ 895 h 1419"/>
                <a:gd name="T94" fmla="*/ 427 w 1087"/>
                <a:gd name="T95" fmla="*/ 906 h 1419"/>
                <a:gd name="T96" fmla="*/ 474 w 1087"/>
                <a:gd name="T97" fmla="*/ 989 h 1419"/>
                <a:gd name="T98" fmla="*/ 514 w 1087"/>
                <a:gd name="T99" fmla="*/ 1132 h 1419"/>
                <a:gd name="T100" fmla="*/ 549 w 1087"/>
                <a:gd name="T101" fmla="*/ 1143 h 1419"/>
                <a:gd name="T102" fmla="*/ 658 w 1087"/>
                <a:gd name="T103" fmla="*/ 1234 h 1419"/>
                <a:gd name="T104" fmla="*/ 741 w 1087"/>
                <a:gd name="T105" fmla="*/ 1259 h 1419"/>
                <a:gd name="T106" fmla="*/ 781 w 1087"/>
                <a:gd name="T107" fmla="*/ 1323 h 1419"/>
                <a:gd name="T108" fmla="*/ 869 w 1087"/>
                <a:gd name="T109" fmla="*/ 1335 h 1419"/>
                <a:gd name="T110" fmla="*/ 908 w 1087"/>
                <a:gd name="T111" fmla="*/ 1385 h 1419"/>
                <a:gd name="T112" fmla="*/ 914 w 1087"/>
                <a:gd name="T113" fmla="*/ 1391 h 1419"/>
                <a:gd name="T114" fmla="*/ 913 w 1087"/>
                <a:gd name="T115" fmla="*/ 1378 h 1419"/>
                <a:gd name="T116" fmla="*/ 920 w 1087"/>
                <a:gd name="T117" fmla="*/ 1377 h 1419"/>
                <a:gd name="T118" fmla="*/ 971 w 1087"/>
                <a:gd name="T119" fmla="*/ 1419 h 1419"/>
                <a:gd name="T120" fmla="*/ 993 w 1087"/>
                <a:gd name="T121" fmla="*/ 1371 h 1419"/>
                <a:gd name="T122" fmla="*/ 1087 w 1087"/>
                <a:gd name="T123" fmla="*/ 1375 h 1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87" h="1419">
                  <a:moveTo>
                    <a:pt x="74" y="0"/>
                  </a:moveTo>
                  <a:lnTo>
                    <a:pt x="77" y="33"/>
                  </a:lnTo>
                  <a:lnTo>
                    <a:pt x="51" y="42"/>
                  </a:lnTo>
                  <a:lnTo>
                    <a:pt x="0" y="74"/>
                  </a:lnTo>
                  <a:lnTo>
                    <a:pt x="24" y="112"/>
                  </a:lnTo>
                  <a:lnTo>
                    <a:pt x="27" y="152"/>
                  </a:lnTo>
                  <a:lnTo>
                    <a:pt x="48" y="163"/>
                  </a:lnTo>
                  <a:lnTo>
                    <a:pt x="43" y="177"/>
                  </a:lnTo>
                  <a:lnTo>
                    <a:pt x="9" y="167"/>
                  </a:lnTo>
                  <a:lnTo>
                    <a:pt x="2" y="168"/>
                  </a:lnTo>
                  <a:lnTo>
                    <a:pt x="3" y="174"/>
                  </a:lnTo>
                  <a:lnTo>
                    <a:pt x="80" y="214"/>
                  </a:lnTo>
                  <a:lnTo>
                    <a:pt x="99" y="198"/>
                  </a:lnTo>
                  <a:lnTo>
                    <a:pt x="119" y="196"/>
                  </a:lnTo>
                  <a:lnTo>
                    <a:pt x="191" y="250"/>
                  </a:lnTo>
                  <a:lnTo>
                    <a:pt x="262" y="217"/>
                  </a:lnTo>
                  <a:lnTo>
                    <a:pt x="287" y="194"/>
                  </a:lnTo>
                  <a:lnTo>
                    <a:pt x="339" y="183"/>
                  </a:lnTo>
                  <a:lnTo>
                    <a:pt x="366" y="180"/>
                  </a:lnTo>
                  <a:lnTo>
                    <a:pt x="419" y="183"/>
                  </a:lnTo>
                  <a:lnTo>
                    <a:pt x="468" y="198"/>
                  </a:lnTo>
                  <a:lnTo>
                    <a:pt x="533" y="252"/>
                  </a:lnTo>
                  <a:lnTo>
                    <a:pt x="527" y="260"/>
                  </a:lnTo>
                  <a:lnTo>
                    <a:pt x="477" y="224"/>
                  </a:lnTo>
                  <a:lnTo>
                    <a:pt x="395" y="205"/>
                  </a:lnTo>
                  <a:lnTo>
                    <a:pt x="369" y="214"/>
                  </a:lnTo>
                  <a:lnTo>
                    <a:pt x="296" y="227"/>
                  </a:lnTo>
                  <a:lnTo>
                    <a:pt x="279" y="255"/>
                  </a:lnTo>
                  <a:lnTo>
                    <a:pt x="289" y="295"/>
                  </a:lnTo>
                  <a:lnTo>
                    <a:pt x="279" y="336"/>
                  </a:lnTo>
                  <a:lnTo>
                    <a:pt x="268" y="351"/>
                  </a:lnTo>
                  <a:lnTo>
                    <a:pt x="241" y="353"/>
                  </a:lnTo>
                  <a:lnTo>
                    <a:pt x="222" y="368"/>
                  </a:lnTo>
                  <a:lnTo>
                    <a:pt x="355" y="423"/>
                  </a:lnTo>
                  <a:lnTo>
                    <a:pt x="362" y="429"/>
                  </a:lnTo>
                  <a:lnTo>
                    <a:pt x="399" y="472"/>
                  </a:lnTo>
                  <a:lnTo>
                    <a:pt x="416" y="511"/>
                  </a:lnTo>
                  <a:lnTo>
                    <a:pt x="378" y="528"/>
                  </a:lnTo>
                  <a:lnTo>
                    <a:pt x="350" y="592"/>
                  </a:lnTo>
                  <a:lnTo>
                    <a:pt x="345" y="599"/>
                  </a:lnTo>
                  <a:lnTo>
                    <a:pt x="308" y="636"/>
                  </a:lnTo>
                  <a:lnTo>
                    <a:pt x="296" y="657"/>
                  </a:lnTo>
                  <a:lnTo>
                    <a:pt x="270" y="665"/>
                  </a:lnTo>
                  <a:lnTo>
                    <a:pt x="276" y="733"/>
                  </a:lnTo>
                  <a:lnTo>
                    <a:pt x="284" y="752"/>
                  </a:lnTo>
                  <a:lnTo>
                    <a:pt x="374" y="844"/>
                  </a:lnTo>
                  <a:lnTo>
                    <a:pt x="406" y="895"/>
                  </a:lnTo>
                  <a:lnTo>
                    <a:pt x="427" y="906"/>
                  </a:lnTo>
                  <a:lnTo>
                    <a:pt x="474" y="989"/>
                  </a:lnTo>
                  <a:lnTo>
                    <a:pt x="514" y="1132"/>
                  </a:lnTo>
                  <a:lnTo>
                    <a:pt x="549" y="1143"/>
                  </a:lnTo>
                  <a:lnTo>
                    <a:pt x="658" y="1234"/>
                  </a:lnTo>
                  <a:lnTo>
                    <a:pt x="741" y="1259"/>
                  </a:lnTo>
                  <a:lnTo>
                    <a:pt x="781" y="1323"/>
                  </a:lnTo>
                  <a:lnTo>
                    <a:pt x="869" y="1335"/>
                  </a:lnTo>
                  <a:lnTo>
                    <a:pt x="908" y="1385"/>
                  </a:lnTo>
                  <a:lnTo>
                    <a:pt x="914" y="1391"/>
                  </a:lnTo>
                  <a:lnTo>
                    <a:pt x="913" y="1378"/>
                  </a:lnTo>
                  <a:lnTo>
                    <a:pt x="920" y="1377"/>
                  </a:lnTo>
                  <a:lnTo>
                    <a:pt x="971" y="1419"/>
                  </a:lnTo>
                  <a:lnTo>
                    <a:pt x="993" y="1371"/>
                  </a:lnTo>
                  <a:lnTo>
                    <a:pt x="1087" y="1375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668">
              <a:extLst>
                <a:ext uri="{FF2B5EF4-FFF2-40B4-BE49-F238E27FC236}">
                  <a16:creationId xmlns:a16="http://schemas.microsoft.com/office/drawing/2014/main" id="{84157368-3BC4-9B6A-DBD2-8E9DDD0AF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5" y="1496"/>
              <a:ext cx="314" cy="325"/>
            </a:xfrm>
            <a:custGeom>
              <a:avLst/>
              <a:gdLst>
                <a:gd name="T0" fmla="*/ 913 w 940"/>
                <a:gd name="T1" fmla="*/ 0 h 973"/>
                <a:gd name="T2" fmla="*/ 863 w 940"/>
                <a:gd name="T3" fmla="*/ 52 h 973"/>
                <a:gd name="T4" fmla="*/ 826 w 940"/>
                <a:gd name="T5" fmla="*/ 83 h 973"/>
                <a:gd name="T6" fmla="*/ 809 w 940"/>
                <a:gd name="T7" fmla="*/ 117 h 973"/>
                <a:gd name="T8" fmla="*/ 762 w 940"/>
                <a:gd name="T9" fmla="*/ 115 h 973"/>
                <a:gd name="T10" fmla="*/ 752 w 940"/>
                <a:gd name="T11" fmla="*/ 69 h 973"/>
                <a:gd name="T12" fmla="*/ 698 w 940"/>
                <a:gd name="T13" fmla="*/ 74 h 973"/>
                <a:gd name="T14" fmla="*/ 585 w 940"/>
                <a:gd name="T15" fmla="*/ 85 h 973"/>
                <a:gd name="T16" fmla="*/ 513 w 940"/>
                <a:gd name="T17" fmla="*/ 111 h 973"/>
                <a:gd name="T18" fmla="*/ 505 w 940"/>
                <a:gd name="T19" fmla="*/ 86 h 973"/>
                <a:gd name="T20" fmla="*/ 456 w 940"/>
                <a:gd name="T21" fmla="*/ 144 h 973"/>
                <a:gd name="T22" fmla="*/ 365 w 940"/>
                <a:gd name="T23" fmla="*/ 172 h 973"/>
                <a:gd name="T24" fmla="*/ 326 w 940"/>
                <a:gd name="T25" fmla="*/ 189 h 973"/>
                <a:gd name="T26" fmla="*/ 205 w 940"/>
                <a:gd name="T27" fmla="*/ 193 h 973"/>
                <a:gd name="T28" fmla="*/ 179 w 940"/>
                <a:gd name="T29" fmla="*/ 196 h 973"/>
                <a:gd name="T30" fmla="*/ 196 w 940"/>
                <a:gd name="T31" fmla="*/ 228 h 973"/>
                <a:gd name="T32" fmla="*/ 239 w 940"/>
                <a:gd name="T33" fmla="*/ 264 h 973"/>
                <a:gd name="T34" fmla="*/ 268 w 940"/>
                <a:gd name="T35" fmla="*/ 356 h 973"/>
                <a:gd name="T36" fmla="*/ 318 w 940"/>
                <a:gd name="T37" fmla="*/ 391 h 973"/>
                <a:gd name="T38" fmla="*/ 302 w 940"/>
                <a:gd name="T39" fmla="*/ 440 h 973"/>
                <a:gd name="T40" fmla="*/ 325 w 940"/>
                <a:gd name="T41" fmla="*/ 464 h 973"/>
                <a:gd name="T42" fmla="*/ 350 w 940"/>
                <a:gd name="T43" fmla="*/ 516 h 973"/>
                <a:gd name="T44" fmla="*/ 360 w 940"/>
                <a:gd name="T45" fmla="*/ 561 h 973"/>
                <a:gd name="T46" fmla="*/ 371 w 940"/>
                <a:gd name="T47" fmla="*/ 594 h 973"/>
                <a:gd name="T48" fmla="*/ 377 w 940"/>
                <a:gd name="T49" fmla="*/ 668 h 973"/>
                <a:gd name="T50" fmla="*/ 383 w 940"/>
                <a:gd name="T51" fmla="*/ 720 h 973"/>
                <a:gd name="T52" fmla="*/ 357 w 940"/>
                <a:gd name="T53" fmla="*/ 736 h 973"/>
                <a:gd name="T54" fmla="*/ 352 w 940"/>
                <a:gd name="T55" fmla="*/ 831 h 973"/>
                <a:gd name="T56" fmla="*/ 364 w 940"/>
                <a:gd name="T57" fmla="*/ 876 h 973"/>
                <a:gd name="T58" fmla="*/ 431 w 940"/>
                <a:gd name="T59" fmla="*/ 884 h 973"/>
                <a:gd name="T60" fmla="*/ 380 w 940"/>
                <a:gd name="T61" fmla="*/ 915 h 973"/>
                <a:gd name="T62" fmla="*/ 302 w 940"/>
                <a:gd name="T63" fmla="*/ 949 h 973"/>
                <a:gd name="T64" fmla="*/ 278 w 940"/>
                <a:gd name="T65" fmla="*/ 971 h 973"/>
                <a:gd name="T66" fmla="*/ 221 w 940"/>
                <a:gd name="T67" fmla="*/ 944 h 973"/>
                <a:gd name="T68" fmla="*/ 186 w 940"/>
                <a:gd name="T69" fmla="*/ 927 h 973"/>
                <a:gd name="T70" fmla="*/ 161 w 940"/>
                <a:gd name="T71" fmla="*/ 943 h 973"/>
                <a:gd name="T72" fmla="*/ 94 w 940"/>
                <a:gd name="T73" fmla="*/ 942 h 973"/>
                <a:gd name="T74" fmla="*/ 109 w 940"/>
                <a:gd name="T75" fmla="*/ 893 h 973"/>
                <a:gd name="T76" fmla="*/ 50 w 940"/>
                <a:gd name="T77" fmla="*/ 906 h 973"/>
                <a:gd name="T78" fmla="*/ 0 w 940"/>
                <a:gd name="T79" fmla="*/ 944 h 9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40" h="973">
                  <a:moveTo>
                    <a:pt x="940" y="11"/>
                  </a:moveTo>
                  <a:lnTo>
                    <a:pt x="913" y="0"/>
                  </a:lnTo>
                  <a:lnTo>
                    <a:pt x="893" y="9"/>
                  </a:lnTo>
                  <a:lnTo>
                    <a:pt x="863" y="52"/>
                  </a:lnTo>
                  <a:lnTo>
                    <a:pt x="867" y="92"/>
                  </a:lnTo>
                  <a:lnTo>
                    <a:pt x="826" y="83"/>
                  </a:lnTo>
                  <a:lnTo>
                    <a:pt x="814" y="96"/>
                  </a:lnTo>
                  <a:lnTo>
                    <a:pt x="809" y="117"/>
                  </a:lnTo>
                  <a:lnTo>
                    <a:pt x="789" y="126"/>
                  </a:lnTo>
                  <a:lnTo>
                    <a:pt x="762" y="115"/>
                  </a:lnTo>
                  <a:lnTo>
                    <a:pt x="779" y="79"/>
                  </a:lnTo>
                  <a:lnTo>
                    <a:pt x="752" y="69"/>
                  </a:lnTo>
                  <a:lnTo>
                    <a:pt x="731" y="77"/>
                  </a:lnTo>
                  <a:lnTo>
                    <a:pt x="698" y="74"/>
                  </a:lnTo>
                  <a:lnTo>
                    <a:pt x="632" y="87"/>
                  </a:lnTo>
                  <a:lnTo>
                    <a:pt x="585" y="85"/>
                  </a:lnTo>
                  <a:lnTo>
                    <a:pt x="567" y="107"/>
                  </a:lnTo>
                  <a:lnTo>
                    <a:pt x="513" y="111"/>
                  </a:lnTo>
                  <a:lnTo>
                    <a:pt x="519" y="91"/>
                  </a:lnTo>
                  <a:lnTo>
                    <a:pt x="505" y="86"/>
                  </a:lnTo>
                  <a:lnTo>
                    <a:pt x="459" y="103"/>
                  </a:lnTo>
                  <a:lnTo>
                    <a:pt x="456" y="144"/>
                  </a:lnTo>
                  <a:lnTo>
                    <a:pt x="406" y="182"/>
                  </a:lnTo>
                  <a:lnTo>
                    <a:pt x="365" y="172"/>
                  </a:lnTo>
                  <a:lnTo>
                    <a:pt x="332" y="182"/>
                  </a:lnTo>
                  <a:lnTo>
                    <a:pt x="326" y="189"/>
                  </a:lnTo>
                  <a:lnTo>
                    <a:pt x="271" y="167"/>
                  </a:lnTo>
                  <a:lnTo>
                    <a:pt x="205" y="193"/>
                  </a:lnTo>
                  <a:lnTo>
                    <a:pt x="185" y="189"/>
                  </a:lnTo>
                  <a:lnTo>
                    <a:pt x="179" y="196"/>
                  </a:lnTo>
                  <a:lnTo>
                    <a:pt x="193" y="202"/>
                  </a:lnTo>
                  <a:lnTo>
                    <a:pt x="196" y="228"/>
                  </a:lnTo>
                  <a:lnTo>
                    <a:pt x="201" y="214"/>
                  </a:lnTo>
                  <a:lnTo>
                    <a:pt x="239" y="264"/>
                  </a:lnTo>
                  <a:lnTo>
                    <a:pt x="229" y="299"/>
                  </a:lnTo>
                  <a:lnTo>
                    <a:pt x="268" y="356"/>
                  </a:lnTo>
                  <a:lnTo>
                    <a:pt x="317" y="384"/>
                  </a:lnTo>
                  <a:lnTo>
                    <a:pt x="318" y="391"/>
                  </a:lnTo>
                  <a:lnTo>
                    <a:pt x="308" y="419"/>
                  </a:lnTo>
                  <a:lnTo>
                    <a:pt x="302" y="440"/>
                  </a:lnTo>
                  <a:lnTo>
                    <a:pt x="317" y="458"/>
                  </a:lnTo>
                  <a:lnTo>
                    <a:pt x="325" y="464"/>
                  </a:lnTo>
                  <a:lnTo>
                    <a:pt x="326" y="478"/>
                  </a:lnTo>
                  <a:lnTo>
                    <a:pt x="350" y="516"/>
                  </a:lnTo>
                  <a:lnTo>
                    <a:pt x="338" y="537"/>
                  </a:lnTo>
                  <a:lnTo>
                    <a:pt x="360" y="561"/>
                  </a:lnTo>
                  <a:lnTo>
                    <a:pt x="351" y="596"/>
                  </a:lnTo>
                  <a:lnTo>
                    <a:pt x="371" y="594"/>
                  </a:lnTo>
                  <a:lnTo>
                    <a:pt x="379" y="614"/>
                  </a:lnTo>
                  <a:lnTo>
                    <a:pt x="377" y="668"/>
                  </a:lnTo>
                  <a:lnTo>
                    <a:pt x="387" y="700"/>
                  </a:lnTo>
                  <a:lnTo>
                    <a:pt x="383" y="720"/>
                  </a:lnTo>
                  <a:lnTo>
                    <a:pt x="362" y="722"/>
                  </a:lnTo>
                  <a:lnTo>
                    <a:pt x="357" y="736"/>
                  </a:lnTo>
                  <a:lnTo>
                    <a:pt x="376" y="801"/>
                  </a:lnTo>
                  <a:lnTo>
                    <a:pt x="352" y="831"/>
                  </a:lnTo>
                  <a:lnTo>
                    <a:pt x="356" y="871"/>
                  </a:lnTo>
                  <a:lnTo>
                    <a:pt x="364" y="876"/>
                  </a:lnTo>
                  <a:lnTo>
                    <a:pt x="381" y="855"/>
                  </a:lnTo>
                  <a:lnTo>
                    <a:pt x="431" y="884"/>
                  </a:lnTo>
                  <a:lnTo>
                    <a:pt x="413" y="912"/>
                  </a:lnTo>
                  <a:lnTo>
                    <a:pt x="380" y="915"/>
                  </a:lnTo>
                  <a:lnTo>
                    <a:pt x="343" y="959"/>
                  </a:lnTo>
                  <a:lnTo>
                    <a:pt x="302" y="949"/>
                  </a:lnTo>
                  <a:lnTo>
                    <a:pt x="297" y="956"/>
                  </a:lnTo>
                  <a:lnTo>
                    <a:pt x="278" y="971"/>
                  </a:lnTo>
                  <a:lnTo>
                    <a:pt x="258" y="973"/>
                  </a:lnTo>
                  <a:lnTo>
                    <a:pt x="221" y="944"/>
                  </a:lnTo>
                  <a:lnTo>
                    <a:pt x="220" y="930"/>
                  </a:lnTo>
                  <a:lnTo>
                    <a:pt x="186" y="927"/>
                  </a:lnTo>
                  <a:lnTo>
                    <a:pt x="175" y="948"/>
                  </a:lnTo>
                  <a:lnTo>
                    <a:pt x="161" y="943"/>
                  </a:lnTo>
                  <a:lnTo>
                    <a:pt x="108" y="954"/>
                  </a:lnTo>
                  <a:lnTo>
                    <a:pt x="94" y="942"/>
                  </a:lnTo>
                  <a:lnTo>
                    <a:pt x="112" y="913"/>
                  </a:lnTo>
                  <a:lnTo>
                    <a:pt x="109" y="893"/>
                  </a:lnTo>
                  <a:lnTo>
                    <a:pt x="78" y="910"/>
                  </a:lnTo>
                  <a:lnTo>
                    <a:pt x="50" y="906"/>
                  </a:lnTo>
                  <a:lnTo>
                    <a:pt x="18" y="915"/>
                  </a:lnTo>
                  <a:lnTo>
                    <a:pt x="0" y="944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669">
              <a:extLst>
                <a:ext uri="{FF2B5EF4-FFF2-40B4-BE49-F238E27FC236}">
                  <a16:creationId xmlns:a16="http://schemas.microsoft.com/office/drawing/2014/main" id="{18A50B9F-6034-6A02-30A5-245274686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7" y="1517"/>
              <a:ext cx="39" cy="51"/>
            </a:xfrm>
            <a:custGeom>
              <a:avLst/>
              <a:gdLst>
                <a:gd name="T0" fmla="*/ 107 w 116"/>
                <a:gd name="T1" fmla="*/ 100 h 153"/>
                <a:gd name="T2" fmla="*/ 56 w 116"/>
                <a:gd name="T3" fmla="*/ 65 h 153"/>
                <a:gd name="T4" fmla="*/ 50 w 116"/>
                <a:gd name="T5" fmla="*/ 58 h 153"/>
                <a:gd name="T6" fmla="*/ 55 w 116"/>
                <a:gd name="T7" fmla="*/ 45 h 153"/>
                <a:gd name="T8" fmla="*/ 61 w 116"/>
                <a:gd name="T9" fmla="*/ 44 h 153"/>
                <a:gd name="T10" fmla="*/ 67 w 116"/>
                <a:gd name="T11" fmla="*/ 30 h 153"/>
                <a:gd name="T12" fmla="*/ 59 w 116"/>
                <a:gd name="T13" fmla="*/ 17 h 153"/>
                <a:gd name="T14" fmla="*/ 45 w 116"/>
                <a:gd name="T15" fmla="*/ 12 h 153"/>
                <a:gd name="T16" fmla="*/ 38 w 116"/>
                <a:gd name="T17" fmla="*/ 6 h 153"/>
                <a:gd name="T18" fmla="*/ 23 w 116"/>
                <a:gd name="T19" fmla="*/ 0 h 153"/>
                <a:gd name="T20" fmla="*/ 3 w 116"/>
                <a:gd name="T21" fmla="*/ 3 h 153"/>
                <a:gd name="T22" fmla="*/ 5 w 116"/>
                <a:gd name="T23" fmla="*/ 23 h 153"/>
                <a:gd name="T24" fmla="*/ 0 w 116"/>
                <a:gd name="T25" fmla="*/ 36 h 153"/>
                <a:gd name="T26" fmla="*/ 1 w 116"/>
                <a:gd name="T27" fmla="*/ 43 h 153"/>
                <a:gd name="T28" fmla="*/ 15 w 116"/>
                <a:gd name="T29" fmla="*/ 55 h 153"/>
                <a:gd name="T30" fmla="*/ 31 w 116"/>
                <a:gd name="T31" fmla="*/ 81 h 153"/>
                <a:gd name="T32" fmla="*/ 43 w 116"/>
                <a:gd name="T33" fmla="*/ 72 h 153"/>
                <a:gd name="T34" fmla="*/ 58 w 116"/>
                <a:gd name="T35" fmla="*/ 77 h 153"/>
                <a:gd name="T36" fmla="*/ 79 w 116"/>
                <a:gd name="T37" fmla="*/ 95 h 153"/>
                <a:gd name="T38" fmla="*/ 105 w 116"/>
                <a:gd name="T39" fmla="*/ 147 h 153"/>
                <a:gd name="T40" fmla="*/ 105 w 116"/>
                <a:gd name="T41" fmla="*/ 153 h 153"/>
                <a:gd name="T42" fmla="*/ 116 w 116"/>
                <a:gd name="T43" fmla="*/ 126 h 153"/>
                <a:gd name="T44" fmla="*/ 115 w 116"/>
                <a:gd name="T45" fmla="*/ 112 h 153"/>
                <a:gd name="T46" fmla="*/ 107 w 116"/>
                <a:gd name="T47" fmla="*/ 10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6" h="153">
                  <a:moveTo>
                    <a:pt x="107" y="100"/>
                  </a:moveTo>
                  <a:lnTo>
                    <a:pt x="56" y="65"/>
                  </a:lnTo>
                  <a:lnTo>
                    <a:pt x="50" y="58"/>
                  </a:lnTo>
                  <a:lnTo>
                    <a:pt x="55" y="45"/>
                  </a:lnTo>
                  <a:lnTo>
                    <a:pt x="61" y="44"/>
                  </a:lnTo>
                  <a:lnTo>
                    <a:pt x="67" y="30"/>
                  </a:lnTo>
                  <a:lnTo>
                    <a:pt x="59" y="17"/>
                  </a:lnTo>
                  <a:lnTo>
                    <a:pt x="45" y="12"/>
                  </a:lnTo>
                  <a:lnTo>
                    <a:pt x="38" y="6"/>
                  </a:lnTo>
                  <a:lnTo>
                    <a:pt x="23" y="0"/>
                  </a:lnTo>
                  <a:lnTo>
                    <a:pt x="3" y="3"/>
                  </a:lnTo>
                  <a:lnTo>
                    <a:pt x="5" y="23"/>
                  </a:lnTo>
                  <a:lnTo>
                    <a:pt x="0" y="36"/>
                  </a:lnTo>
                  <a:lnTo>
                    <a:pt x="1" y="43"/>
                  </a:lnTo>
                  <a:lnTo>
                    <a:pt x="15" y="55"/>
                  </a:lnTo>
                  <a:lnTo>
                    <a:pt x="31" y="81"/>
                  </a:lnTo>
                  <a:lnTo>
                    <a:pt x="43" y="72"/>
                  </a:lnTo>
                  <a:lnTo>
                    <a:pt x="58" y="77"/>
                  </a:lnTo>
                  <a:lnTo>
                    <a:pt x="79" y="95"/>
                  </a:lnTo>
                  <a:lnTo>
                    <a:pt x="105" y="147"/>
                  </a:lnTo>
                  <a:lnTo>
                    <a:pt x="105" y="153"/>
                  </a:lnTo>
                  <a:lnTo>
                    <a:pt x="116" y="126"/>
                  </a:lnTo>
                  <a:lnTo>
                    <a:pt x="115" y="112"/>
                  </a:lnTo>
                  <a:lnTo>
                    <a:pt x="107" y="10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670">
              <a:extLst>
                <a:ext uri="{FF2B5EF4-FFF2-40B4-BE49-F238E27FC236}">
                  <a16:creationId xmlns:a16="http://schemas.microsoft.com/office/drawing/2014/main" id="{0E897511-92CD-6AEC-FFCD-5162579CCD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" y="1627"/>
              <a:ext cx="28" cy="19"/>
            </a:xfrm>
            <a:custGeom>
              <a:avLst/>
              <a:gdLst>
                <a:gd name="T0" fmla="*/ 48 w 84"/>
                <a:gd name="T1" fmla="*/ 18 h 58"/>
                <a:gd name="T2" fmla="*/ 40 w 84"/>
                <a:gd name="T3" fmla="*/ 12 h 58"/>
                <a:gd name="T4" fmla="*/ 19 w 84"/>
                <a:gd name="T5" fmla="*/ 0 h 58"/>
                <a:gd name="T6" fmla="*/ 0 w 84"/>
                <a:gd name="T7" fmla="*/ 10 h 58"/>
                <a:gd name="T8" fmla="*/ 1 w 84"/>
                <a:gd name="T9" fmla="*/ 23 h 58"/>
                <a:gd name="T10" fmla="*/ 10 w 84"/>
                <a:gd name="T11" fmla="*/ 35 h 58"/>
                <a:gd name="T12" fmla="*/ 10 w 84"/>
                <a:gd name="T13" fmla="*/ 43 h 58"/>
                <a:gd name="T14" fmla="*/ 23 w 84"/>
                <a:gd name="T15" fmla="*/ 41 h 58"/>
                <a:gd name="T16" fmla="*/ 23 w 84"/>
                <a:gd name="T17" fmla="*/ 48 h 58"/>
                <a:gd name="T18" fmla="*/ 44 w 84"/>
                <a:gd name="T19" fmla="*/ 52 h 58"/>
                <a:gd name="T20" fmla="*/ 52 w 84"/>
                <a:gd name="T21" fmla="*/ 58 h 58"/>
                <a:gd name="T22" fmla="*/ 64 w 84"/>
                <a:gd name="T23" fmla="*/ 50 h 58"/>
                <a:gd name="T24" fmla="*/ 84 w 84"/>
                <a:gd name="T25" fmla="*/ 55 h 58"/>
                <a:gd name="T26" fmla="*/ 77 w 84"/>
                <a:gd name="T27" fmla="*/ 43 h 58"/>
                <a:gd name="T28" fmla="*/ 61 w 84"/>
                <a:gd name="T29" fmla="*/ 24 h 58"/>
                <a:gd name="T30" fmla="*/ 48 w 84"/>
                <a:gd name="T31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4" h="58">
                  <a:moveTo>
                    <a:pt x="48" y="18"/>
                  </a:moveTo>
                  <a:lnTo>
                    <a:pt x="40" y="12"/>
                  </a:lnTo>
                  <a:lnTo>
                    <a:pt x="19" y="0"/>
                  </a:lnTo>
                  <a:lnTo>
                    <a:pt x="0" y="10"/>
                  </a:lnTo>
                  <a:lnTo>
                    <a:pt x="1" y="23"/>
                  </a:lnTo>
                  <a:lnTo>
                    <a:pt x="10" y="35"/>
                  </a:lnTo>
                  <a:lnTo>
                    <a:pt x="10" y="43"/>
                  </a:lnTo>
                  <a:lnTo>
                    <a:pt x="23" y="41"/>
                  </a:lnTo>
                  <a:lnTo>
                    <a:pt x="23" y="48"/>
                  </a:lnTo>
                  <a:lnTo>
                    <a:pt x="44" y="52"/>
                  </a:lnTo>
                  <a:lnTo>
                    <a:pt x="52" y="58"/>
                  </a:lnTo>
                  <a:lnTo>
                    <a:pt x="64" y="50"/>
                  </a:lnTo>
                  <a:lnTo>
                    <a:pt x="84" y="55"/>
                  </a:lnTo>
                  <a:lnTo>
                    <a:pt x="77" y="43"/>
                  </a:lnTo>
                  <a:lnTo>
                    <a:pt x="61" y="24"/>
                  </a:lnTo>
                  <a:lnTo>
                    <a:pt x="48" y="18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671">
              <a:extLst>
                <a:ext uri="{FF2B5EF4-FFF2-40B4-BE49-F238E27FC236}">
                  <a16:creationId xmlns:a16="http://schemas.microsoft.com/office/drawing/2014/main" id="{81F0A632-BF9F-E10C-BAFB-37E1C0A902E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3" y="1811"/>
              <a:ext cx="131" cy="384"/>
            </a:xfrm>
            <a:custGeom>
              <a:avLst/>
              <a:gdLst>
                <a:gd name="T0" fmla="*/ 156 w 391"/>
                <a:gd name="T1" fmla="*/ 0 h 1152"/>
                <a:gd name="T2" fmla="*/ 124 w 391"/>
                <a:gd name="T3" fmla="*/ 17 h 1152"/>
                <a:gd name="T4" fmla="*/ 108 w 391"/>
                <a:gd name="T5" fmla="*/ 64 h 1152"/>
                <a:gd name="T6" fmla="*/ 60 w 391"/>
                <a:gd name="T7" fmla="*/ 116 h 1152"/>
                <a:gd name="T8" fmla="*/ 38 w 391"/>
                <a:gd name="T9" fmla="*/ 165 h 1152"/>
                <a:gd name="T10" fmla="*/ 46 w 391"/>
                <a:gd name="T11" fmla="*/ 184 h 1152"/>
                <a:gd name="T12" fmla="*/ 89 w 391"/>
                <a:gd name="T13" fmla="*/ 214 h 1152"/>
                <a:gd name="T14" fmla="*/ 146 w 391"/>
                <a:gd name="T15" fmla="*/ 322 h 1152"/>
                <a:gd name="T16" fmla="*/ 120 w 391"/>
                <a:gd name="T17" fmla="*/ 479 h 1152"/>
                <a:gd name="T18" fmla="*/ 73 w 391"/>
                <a:gd name="T19" fmla="*/ 545 h 1152"/>
                <a:gd name="T20" fmla="*/ 91 w 391"/>
                <a:gd name="T21" fmla="*/ 603 h 1152"/>
                <a:gd name="T22" fmla="*/ 138 w 391"/>
                <a:gd name="T23" fmla="*/ 666 h 1152"/>
                <a:gd name="T24" fmla="*/ 38 w 391"/>
                <a:gd name="T25" fmla="*/ 601 h 1152"/>
                <a:gd name="T26" fmla="*/ 0 w 391"/>
                <a:gd name="T27" fmla="*/ 625 h 1152"/>
                <a:gd name="T28" fmla="*/ 0 w 391"/>
                <a:gd name="T29" fmla="*/ 699 h 1152"/>
                <a:gd name="T30" fmla="*/ 151 w 391"/>
                <a:gd name="T31" fmla="*/ 805 h 1152"/>
                <a:gd name="T32" fmla="*/ 203 w 391"/>
                <a:gd name="T33" fmla="*/ 867 h 1152"/>
                <a:gd name="T34" fmla="*/ 298 w 391"/>
                <a:gd name="T35" fmla="*/ 953 h 1152"/>
                <a:gd name="T36" fmla="*/ 360 w 391"/>
                <a:gd name="T37" fmla="*/ 1041 h 1152"/>
                <a:gd name="T38" fmla="*/ 391 w 391"/>
                <a:gd name="T39" fmla="*/ 1152 h 1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1" h="1152">
                  <a:moveTo>
                    <a:pt x="156" y="0"/>
                  </a:moveTo>
                  <a:lnTo>
                    <a:pt x="124" y="17"/>
                  </a:lnTo>
                  <a:lnTo>
                    <a:pt x="108" y="64"/>
                  </a:lnTo>
                  <a:lnTo>
                    <a:pt x="60" y="116"/>
                  </a:lnTo>
                  <a:lnTo>
                    <a:pt x="38" y="165"/>
                  </a:lnTo>
                  <a:lnTo>
                    <a:pt x="46" y="184"/>
                  </a:lnTo>
                  <a:lnTo>
                    <a:pt x="89" y="214"/>
                  </a:lnTo>
                  <a:lnTo>
                    <a:pt x="146" y="322"/>
                  </a:lnTo>
                  <a:lnTo>
                    <a:pt x="120" y="479"/>
                  </a:lnTo>
                  <a:lnTo>
                    <a:pt x="73" y="545"/>
                  </a:lnTo>
                  <a:lnTo>
                    <a:pt x="91" y="603"/>
                  </a:lnTo>
                  <a:lnTo>
                    <a:pt x="138" y="666"/>
                  </a:lnTo>
                  <a:lnTo>
                    <a:pt x="38" y="601"/>
                  </a:lnTo>
                  <a:lnTo>
                    <a:pt x="0" y="625"/>
                  </a:lnTo>
                  <a:lnTo>
                    <a:pt x="0" y="699"/>
                  </a:lnTo>
                  <a:lnTo>
                    <a:pt x="151" y="805"/>
                  </a:lnTo>
                  <a:lnTo>
                    <a:pt x="203" y="867"/>
                  </a:lnTo>
                  <a:lnTo>
                    <a:pt x="298" y="953"/>
                  </a:lnTo>
                  <a:lnTo>
                    <a:pt x="360" y="1041"/>
                  </a:lnTo>
                  <a:lnTo>
                    <a:pt x="391" y="1152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672">
              <a:extLst>
                <a:ext uri="{FF2B5EF4-FFF2-40B4-BE49-F238E27FC236}">
                  <a16:creationId xmlns:a16="http://schemas.microsoft.com/office/drawing/2014/main" id="{AE52047E-0323-F22F-6A8B-F6E59F40EDF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6" y="1826"/>
              <a:ext cx="74" cy="49"/>
            </a:xfrm>
            <a:custGeom>
              <a:avLst/>
              <a:gdLst>
                <a:gd name="T0" fmla="*/ 38 w 224"/>
                <a:gd name="T1" fmla="*/ 0 h 147"/>
                <a:gd name="T2" fmla="*/ 12 w 224"/>
                <a:gd name="T3" fmla="*/ 16 h 147"/>
                <a:gd name="T4" fmla="*/ 0 w 224"/>
                <a:gd name="T5" fmla="*/ 17 h 147"/>
                <a:gd name="T6" fmla="*/ 0 w 224"/>
                <a:gd name="T7" fmla="*/ 23 h 147"/>
                <a:gd name="T8" fmla="*/ 17 w 224"/>
                <a:gd name="T9" fmla="*/ 62 h 147"/>
                <a:gd name="T10" fmla="*/ 38 w 224"/>
                <a:gd name="T11" fmla="*/ 74 h 147"/>
                <a:gd name="T12" fmla="*/ 64 w 224"/>
                <a:gd name="T13" fmla="*/ 64 h 147"/>
                <a:gd name="T14" fmla="*/ 78 w 224"/>
                <a:gd name="T15" fmla="*/ 70 h 147"/>
                <a:gd name="T16" fmla="*/ 127 w 224"/>
                <a:gd name="T17" fmla="*/ 99 h 147"/>
                <a:gd name="T18" fmla="*/ 157 w 224"/>
                <a:gd name="T19" fmla="*/ 130 h 147"/>
                <a:gd name="T20" fmla="*/ 193 w 224"/>
                <a:gd name="T21" fmla="*/ 147 h 147"/>
                <a:gd name="T22" fmla="*/ 213 w 224"/>
                <a:gd name="T23" fmla="*/ 145 h 147"/>
                <a:gd name="T24" fmla="*/ 224 w 224"/>
                <a:gd name="T25" fmla="*/ 130 h 147"/>
                <a:gd name="T26" fmla="*/ 217 w 224"/>
                <a:gd name="T27" fmla="*/ 117 h 147"/>
                <a:gd name="T28" fmla="*/ 207 w 224"/>
                <a:gd name="T29" fmla="*/ 92 h 147"/>
                <a:gd name="T30" fmla="*/ 194 w 224"/>
                <a:gd name="T31" fmla="*/ 86 h 147"/>
                <a:gd name="T32" fmla="*/ 187 w 224"/>
                <a:gd name="T33" fmla="*/ 93 h 147"/>
                <a:gd name="T34" fmla="*/ 152 w 224"/>
                <a:gd name="T35" fmla="*/ 63 h 147"/>
                <a:gd name="T36" fmla="*/ 104 w 224"/>
                <a:gd name="T37" fmla="*/ 68 h 147"/>
                <a:gd name="T38" fmla="*/ 90 w 224"/>
                <a:gd name="T39" fmla="*/ 62 h 147"/>
                <a:gd name="T40" fmla="*/ 97 w 224"/>
                <a:gd name="T41" fmla="*/ 55 h 147"/>
                <a:gd name="T42" fmla="*/ 109 w 224"/>
                <a:gd name="T43" fmla="*/ 47 h 147"/>
                <a:gd name="T44" fmla="*/ 116 w 224"/>
                <a:gd name="T45" fmla="*/ 39 h 147"/>
                <a:gd name="T46" fmla="*/ 102 w 224"/>
                <a:gd name="T47" fmla="*/ 34 h 147"/>
                <a:gd name="T48" fmla="*/ 82 w 224"/>
                <a:gd name="T49" fmla="*/ 36 h 147"/>
                <a:gd name="T50" fmla="*/ 63 w 224"/>
                <a:gd name="T51" fmla="*/ 51 h 147"/>
                <a:gd name="T52" fmla="*/ 57 w 224"/>
                <a:gd name="T53" fmla="*/ 52 h 147"/>
                <a:gd name="T54" fmla="*/ 50 w 224"/>
                <a:gd name="T55" fmla="*/ 65 h 147"/>
                <a:gd name="T56" fmla="*/ 49 w 224"/>
                <a:gd name="T57" fmla="*/ 53 h 147"/>
                <a:gd name="T58" fmla="*/ 42 w 224"/>
                <a:gd name="T59" fmla="*/ 47 h 147"/>
                <a:gd name="T60" fmla="*/ 35 w 224"/>
                <a:gd name="T61" fmla="*/ 34 h 147"/>
                <a:gd name="T62" fmla="*/ 47 w 224"/>
                <a:gd name="T63" fmla="*/ 25 h 147"/>
                <a:gd name="T64" fmla="*/ 55 w 224"/>
                <a:gd name="T65" fmla="*/ 38 h 147"/>
                <a:gd name="T66" fmla="*/ 67 w 224"/>
                <a:gd name="T67" fmla="*/ 31 h 147"/>
                <a:gd name="T68" fmla="*/ 59 w 224"/>
                <a:gd name="T69" fmla="*/ 12 h 147"/>
                <a:gd name="T70" fmla="*/ 51 w 224"/>
                <a:gd name="T71" fmla="*/ 5 h 147"/>
                <a:gd name="T72" fmla="*/ 38 w 224"/>
                <a:gd name="T73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4" h="147">
                  <a:moveTo>
                    <a:pt x="38" y="0"/>
                  </a:moveTo>
                  <a:lnTo>
                    <a:pt x="12" y="16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7" y="62"/>
                  </a:lnTo>
                  <a:lnTo>
                    <a:pt x="38" y="74"/>
                  </a:lnTo>
                  <a:lnTo>
                    <a:pt x="64" y="64"/>
                  </a:lnTo>
                  <a:lnTo>
                    <a:pt x="78" y="70"/>
                  </a:lnTo>
                  <a:lnTo>
                    <a:pt x="127" y="99"/>
                  </a:lnTo>
                  <a:lnTo>
                    <a:pt x="157" y="130"/>
                  </a:lnTo>
                  <a:lnTo>
                    <a:pt x="193" y="147"/>
                  </a:lnTo>
                  <a:lnTo>
                    <a:pt x="213" y="145"/>
                  </a:lnTo>
                  <a:lnTo>
                    <a:pt x="224" y="130"/>
                  </a:lnTo>
                  <a:lnTo>
                    <a:pt x="217" y="117"/>
                  </a:lnTo>
                  <a:lnTo>
                    <a:pt x="207" y="92"/>
                  </a:lnTo>
                  <a:lnTo>
                    <a:pt x="194" y="86"/>
                  </a:lnTo>
                  <a:lnTo>
                    <a:pt x="187" y="93"/>
                  </a:lnTo>
                  <a:lnTo>
                    <a:pt x="152" y="63"/>
                  </a:lnTo>
                  <a:lnTo>
                    <a:pt x="104" y="68"/>
                  </a:lnTo>
                  <a:lnTo>
                    <a:pt x="90" y="62"/>
                  </a:lnTo>
                  <a:lnTo>
                    <a:pt x="97" y="55"/>
                  </a:lnTo>
                  <a:lnTo>
                    <a:pt x="109" y="47"/>
                  </a:lnTo>
                  <a:lnTo>
                    <a:pt x="116" y="39"/>
                  </a:lnTo>
                  <a:lnTo>
                    <a:pt x="102" y="34"/>
                  </a:lnTo>
                  <a:lnTo>
                    <a:pt x="82" y="36"/>
                  </a:lnTo>
                  <a:lnTo>
                    <a:pt x="63" y="51"/>
                  </a:lnTo>
                  <a:lnTo>
                    <a:pt x="57" y="52"/>
                  </a:lnTo>
                  <a:lnTo>
                    <a:pt x="50" y="65"/>
                  </a:lnTo>
                  <a:lnTo>
                    <a:pt x="49" y="53"/>
                  </a:lnTo>
                  <a:lnTo>
                    <a:pt x="42" y="47"/>
                  </a:lnTo>
                  <a:lnTo>
                    <a:pt x="35" y="34"/>
                  </a:lnTo>
                  <a:lnTo>
                    <a:pt x="47" y="25"/>
                  </a:lnTo>
                  <a:lnTo>
                    <a:pt x="55" y="38"/>
                  </a:lnTo>
                  <a:lnTo>
                    <a:pt x="67" y="31"/>
                  </a:lnTo>
                  <a:lnTo>
                    <a:pt x="59" y="12"/>
                  </a:lnTo>
                  <a:lnTo>
                    <a:pt x="51" y="5"/>
                  </a:lnTo>
                  <a:lnTo>
                    <a:pt x="38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673">
              <a:extLst>
                <a:ext uri="{FF2B5EF4-FFF2-40B4-BE49-F238E27FC236}">
                  <a16:creationId xmlns:a16="http://schemas.microsoft.com/office/drawing/2014/main" id="{21E6FDE9-9741-31EC-4A38-14EF1C2791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2" y="1909"/>
              <a:ext cx="55" cy="97"/>
            </a:xfrm>
            <a:custGeom>
              <a:avLst/>
              <a:gdLst>
                <a:gd name="T0" fmla="*/ 0 w 166"/>
                <a:gd name="T1" fmla="*/ 0 h 291"/>
                <a:gd name="T2" fmla="*/ 12 w 166"/>
                <a:gd name="T3" fmla="*/ 60 h 291"/>
                <a:gd name="T4" fmla="*/ 8 w 166"/>
                <a:gd name="T5" fmla="*/ 80 h 291"/>
                <a:gd name="T6" fmla="*/ 10 w 166"/>
                <a:gd name="T7" fmla="*/ 106 h 291"/>
                <a:gd name="T8" fmla="*/ 40 w 166"/>
                <a:gd name="T9" fmla="*/ 151 h 291"/>
                <a:gd name="T10" fmla="*/ 84 w 166"/>
                <a:gd name="T11" fmla="*/ 180 h 291"/>
                <a:gd name="T12" fmla="*/ 99 w 166"/>
                <a:gd name="T13" fmla="*/ 199 h 291"/>
                <a:gd name="T14" fmla="*/ 109 w 166"/>
                <a:gd name="T15" fmla="*/ 232 h 291"/>
                <a:gd name="T16" fmla="*/ 113 w 166"/>
                <a:gd name="T17" fmla="*/ 284 h 291"/>
                <a:gd name="T18" fmla="*/ 121 w 166"/>
                <a:gd name="T19" fmla="*/ 291 h 291"/>
                <a:gd name="T20" fmla="*/ 152 w 166"/>
                <a:gd name="T21" fmla="*/ 261 h 291"/>
                <a:gd name="T22" fmla="*/ 149 w 166"/>
                <a:gd name="T23" fmla="*/ 235 h 291"/>
                <a:gd name="T24" fmla="*/ 166 w 166"/>
                <a:gd name="T25" fmla="*/ 199 h 291"/>
                <a:gd name="T26" fmla="*/ 157 w 166"/>
                <a:gd name="T27" fmla="*/ 180 h 291"/>
                <a:gd name="T28" fmla="*/ 134 w 166"/>
                <a:gd name="T29" fmla="*/ 148 h 291"/>
                <a:gd name="T30" fmla="*/ 128 w 166"/>
                <a:gd name="T31" fmla="*/ 82 h 291"/>
                <a:gd name="T32" fmla="*/ 73 w 166"/>
                <a:gd name="T33" fmla="*/ 67 h 291"/>
                <a:gd name="T34" fmla="*/ 28 w 166"/>
                <a:gd name="T35" fmla="*/ 11 h 291"/>
                <a:gd name="T36" fmla="*/ 0 w 166"/>
                <a:gd name="T37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6" h="291">
                  <a:moveTo>
                    <a:pt x="0" y="0"/>
                  </a:moveTo>
                  <a:lnTo>
                    <a:pt x="12" y="60"/>
                  </a:lnTo>
                  <a:lnTo>
                    <a:pt x="8" y="80"/>
                  </a:lnTo>
                  <a:lnTo>
                    <a:pt x="10" y="106"/>
                  </a:lnTo>
                  <a:lnTo>
                    <a:pt x="40" y="151"/>
                  </a:lnTo>
                  <a:lnTo>
                    <a:pt x="84" y="180"/>
                  </a:lnTo>
                  <a:lnTo>
                    <a:pt x="99" y="199"/>
                  </a:lnTo>
                  <a:lnTo>
                    <a:pt x="109" y="232"/>
                  </a:lnTo>
                  <a:lnTo>
                    <a:pt x="113" y="284"/>
                  </a:lnTo>
                  <a:lnTo>
                    <a:pt x="121" y="291"/>
                  </a:lnTo>
                  <a:lnTo>
                    <a:pt x="152" y="261"/>
                  </a:lnTo>
                  <a:lnTo>
                    <a:pt x="149" y="235"/>
                  </a:lnTo>
                  <a:lnTo>
                    <a:pt x="166" y="199"/>
                  </a:lnTo>
                  <a:lnTo>
                    <a:pt x="157" y="180"/>
                  </a:lnTo>
                  <a:lnTo>
                    <a:pt x="134" y="148"/>
                  </a:lnTo>
                  <a:lnTo>
                    <a:pt x="128" y="82"/>
                  </a:lnTo>
                  <a:lnTo>
                    <a:pt x="73" y="67"/>
                  </a:lnTo>
                  <a:lnTo>
                    <a:pt x="28" y="11"/>
                  </a:lnTo>
                  <a:lnTo>
                    <a:pt x="0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674">
              <a:extLst>
                <a:ext uri="{FF2B5EF4-FFF2-40B4-BE49-F238E27FC236}">
                  <a16:creationId xmlns:a16="http://schemas.microsoft.com/office/drawing/2014/main" id="{6AD01CFD-3652-F724-15E8-E84CB15CE48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5" y="1947"/>
              <a:ext cx="7" cy="4"/>
            </a:xfrm>
            <a:custGeom>
              <a:avLst/>
              <a:gdLst>
                <a:gd name="T0" fmla="*/ 21 w 21"/>
                <a:gd name="T1" fmla="*/ 12 h 13"/>
                <a:gd name="T2" fmla="*/ 13 w 21"/>
                <a:gd name="T3" fmla="*/ 0 h 13"/>
                <a:gd name="T4" fmla="*/ 0 w 21"/>
                <a:gd name="T5" fmla="*/ 1 h 13"/>
                <a:gd name="T6" fmla="*/ 7 w 21"/>
                <a:gd name="T7" fmla="*/ 13 h 13"/>
                <a:gd name="T8" fmla="*/ 21 w 21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3">
                  <a:moveTo>
                    <a:pt x="21" y="12"/>
                  </a:moveTo>
                  <a:lnTo>
                    <a:pt x="13" y="0"/>
                  </a:lnTo>
                  <a:lnTo>
                    <a:pt x="0" y="1"/>
                  </a:lnTo>
                  <a:lnTo>
                    <a:pt x="7" y="13"/>
                  </a:lnTo>
                  <a:lnTo>
                    <a:pt x="21" y="12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675">
              <a:extLst>
                <a:ext uri="{FF2B5EF4-FFF2-40B4-BE49-F238E27FC236}">
                  <a16:creationId xmlns:a16="http://schemas.microsoft.com/office/drawing/2014/main" id="{B3600338-0F9C-2D88-F242-1DC4F6D13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1" y="1919"/>
              <a:ext cx="7" cy="6"/>
            </a:xfrm>
            <a:custGeom>
              <a:avLst/>
              <a:gdLst>
                <a:gd name="T0" fmla="*/ 0 w 23"/>
                <a:gd name="T1" fmla="*/ 9 h 19"/>
                <a:gd name="T2" fmla="*/ 2 w 23"/>
                <a:gd name="T3" fmla="*/ 15 h 19"/>
                <a:gd name="T4" fmla="*/ 23 w 23"/>
                <a:gd name="T5" fmla="*/ 19 h 19"/>
                <a:gd name="T6" fmla="*/ 13 w 23"/>
                <a:gd name="T7" fmla="*/ 0 h 19"/>
                <a:gd name="T8" fmla="*/ 0 w 23"/>
                <a:gd name="T9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9">
                  <a:moveTo>
                    <a:pt x="0" y="9"/>
                  </a:moveTo>
                  <a:lnTo>
                    <a:pt x="2" y="15"/>
                  </a:lnTo>
                  <a:lnTo>
                    <a:pt x="23" y="19"/>
                  </a:lnTo>
                  <a:lnTo>
                    <a:pt x="13" y="0"/>
                  </a:lnTo>
                  <a:lnTo>
                    <a:pt x="0" y="9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676">
              <a:extLst>
                <a:ext uri="{FF2B5EF4-FFF2-40B4-BE49-F238E27FC236}">
                  <a16:creationId xmlns:a16="http://schemas.microsoft.com/office/drawing/2014/main" id="{1F4A3754-439A-9970-3671-E5E2FFAB25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0" y="2103"/>
              <a:ext cx="407" cy="1071"/>
            </a:xfrm>
            <a:custGeom>
              <a:avLst/>
              <a:gdLst>
                <a:gd name="T0" fmla="*/ 1029 w 1221"/>
                <a:gd name="T1" fmla="*/ 496 h 3215"/>
                <a:gd name="T2" fmla="*/ 1029 w 1221"/>
                <a:gd name="T3" fmla="*/ 576 h 3215"/>
                <a:gd name="T4" fmla="*/ 953 w 1221"/>
                <a:gd name="T5" fmla="*/ 329 h 3215"/>
                <a:gd name="T6" fmla="*/ 740 w 1221"/>
                <a:gd name="T7" fmla="*/ 60 h 3215"/>
                <a:gd name="T8" fmla="*/ 701 w 1221"/>
                <a:gd name="T9" fmla="*/ 9 h 3215"/>
                <a:gd name="T10" fmla="*/ 651 w 1221"/>
                <a:gd name="T11" fmla="*/ 108 h 3215"/>
                <a:gd name="T12" fmla="*/ 530 w 1221"/>
                <a:gd name="T13" fmla="*/ 1045 h 3215"/>
                <a:gd name="T14" fmla="*/ 611 w 1221"/>
                <a:gd name="T15" fmla="*/ 910 h 3215"/>
                <a:gd name="T16" fmla="*/ 709 w 1221"/>
                <a:gd name="T17" fmla="*/ 1028 h 3215"/>
                <a:gd name="T18" fmla="*/ 631 w 1221"/>
                <a:gd name="T19" fmla="*/ 1050 h 3215"/>
                <a:gd name="T20" fmla="*/ 576 w 1221"/>
                <a:gd name="T21" fmla="*/ 1041 h 3215"/>
                <a:gd name="T22" fmla="*/ 515 w 1221"/>
                <a:gd name="T23" fmla="*/ 1248 h 3215"/>
                <a:gd name="T24" fmla="*/ 423 w 1221"/>
                <a:gd name="T25" fmla="*/ 1706 h 3215"/>
                <a:gd name="T26" fmla="*/ 231 w 1221"/>
                <a:gd name="T27" fmla="*/ 2314 h 3215"/>
                <a:gd name="T28" fmla="*/ 105 w 1221"/>
                <a:gd name="T29" fmla="*/ 2466 h 3215"/>
                <a:gd name="T30" fmla="*/ 32 w 1221"/>
                <a:gd name="T31" fmla="*/ 2474 h 3215"/>
                <a:gd name="T32" fmla="*/ 37 w 1221"/>
                <a:gd name="T33" fmla="*/ 2534 h 3215"/>
                <a:gd name="T34" fmla="*/ 99 w 1221"/>
                <a:gd name="T35" fmla="*/ 2555 h 3215"/>
                <a:gd name="T36" fmla="*/ 137 w 1221"/>
                <a:gd name="T37" fmla="*/ 2604 h 3215"/>
                <a:gd name="T38" fmla="*/ 146 w 1221"/>
                <a:gd name="T39" fmla="*/ 2623 h 3215"/>
                <a:gd name="T40" fmla="*/ 180 w 1221"/>
                <a:gd name="T41" fmla="*/ 2621 h 3215"/>
                <a:gd name="T42" fmla="*/ 236 w 1221"/>
                <a:gd name="T43" fmla="*/ 2582 h 3215"/>
                <a:gd name="T44" fmla="*/ 313 w 1221"/>
                <a:gd name="T45" fmla="*/ 2615 h 3215"/>
                <a:gd name="T46" fmla="*/ 338 w 1221"/>
                <a:gd name="T47" fmla="*/ 2660 h 3215"/>
                <a:gd name="T48" fmla="*/ 302 w 1221"/>
                <a:gd name="T49" fmla="*/ 2777 h 3215"/>
                <a:gd name="T50" fmla="*/ 284 w 1221"/>
                <a:gd name="T51" fmla="*/ 2873 h 3215"/>
                <a:gd name="T52" fmla="*/ 358 w 1221"/>
                <a:gd name="T53" fmla="*/ 2872 h 3215"/>
                <a:gd name="T54" fmla="*/ 384 w 1221"/>
                <a:gd name="T55" fmla="*/ 2802 h 3215"/>
                <a:gd name="T56" fmla="*/ 396 w 1221"/>
                <a:gd name="T57" fmla="*/ 2849 h 3215"/>
                <a:gd name="T58" fmla="*/ 472 w 1221"/>
                <a:gd name="T59" fmla="*/ 2875 h 3215"/>
                <a:gd name="T60" fmla="*/ 530 w 1221"/>
                <a:gd name="T61" fmla="*/ 2924 h 3215"/>
                <a:gd name="T62" fmla="*/ 585 w 1221"/>
                <a:gd name="T63" fmla="*/ 2945 h 3215"/>
                <a:gd name="T64" fmla="*/ 691 w 1221"/>
                <a:gd name="T65" fmla="*/ 2995 h 3215"/>
                <a:gd name="T66" fmla="*/ 792 w 1221"/>
                <a:gd name="T67" fmla="*/ 3007 h 3215"/>
                <a:gd name="T68" fmla="*/ 867 w 1221"/>
                <a:gd name="T69" fmla="*/ 3020 h 3215"/>
                <a:gd name="T70" fmla="*/ 865 w 1221"/>
                <a:gd name="T71" fmla="*/ 3061 h 3215"/>
                <a:gd name="T72" fmla="*/ 887 w 1221"/>
                <a:gd name="T73" fmla="*/ 3091 h 3215"/>
                <a:gd name="T74" fmla="*/ 967 w 1221"/>
                <a:gd name="T75" fmla="*/ 3151 h 3215"/>
                <a:gd name="T76" fmla="*/ 998 w 1221"/>
                <a:gd name="T77" fmla="*/ 3196 h 3215"/>
                <a:gd name="T78" fmla="*/ 1039 w 1221"/>
                <a:gd name="T79" fmla="*/ 3199 h 3215"/>
                <a:gd name="T80" fmla="*/ 1105 w 1221"/>
                <a:gd name="T81" fmla="*/ 3199 h 3215"/>
                <a:gd name="T82" fmla="*/ 1221 w 1221"/>
                <a:gd name="T83" fmla="*/ 3148 h 3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1" h="3215">
                  <a:moveTo>
                    <a:pt x="1002" y="277"/>
                  </a:moveTo>
                  <a:lnTo>
                    <a:pt x="1029" y="496"/>
                  </a:lnTo>
                  <a:lnTo>
                    <a:pt x="1050" y="588"/>
                  </a:lnTo>
                  <a:lnTo>
                    <a:pt x="1029" y="576"/>
                  </a:lnTo>
                  <a:lnTo>
                    <a:pt x="1006" y="545"/>
                  </a:lnTo>
                  <a:lnTo>
                    <a:pt x="953" y="329"/>
                  </a:lnTo>
                  <a:lnTo>
                    <a:pt x="919" y="244"/>
                  </a:lnTo>
                  <a:lnTo>
                    <a:pt x="740" y="60"/>
                  </a:lnTo>
                  <a:lnTo>
                    <a:pt x="734" y="0"/>
                  </a:lnTo>
                  <a:lnTo>
                    <a:pt x="701" y="9"/>
                  </a:lnTo>
                  <a:lnTo>
                    <a:pt x="667" y="66"/>
                  </a:lnTo>
                  <a:lnTo>
                    <a:pt x="651" y="108"/>
                  </a:lnTo>
                  <a:lnTo>
                    <a:pt x="522" y="1039"/>
                  </a:lnTo>
                  <a:lnTo>
                    <a:pt x="530" y="1045"/>
                  </a:lnTo>
                  <a:lnTo>
                    <a:pt x="557" y="976"/>
                  </a:lnTo>
                  <a:lnTo>
                    <a:pt x="611" y="910"/>
                  </a:lnTo>
                  <a:lnTo>
                    <a:pt x="685" y="977"/>
                  </a:lnTo>
                  <a:lnTo>
                    <a:pt x="709" y="1028"/>
                  </a:lnTo>
                  <a:lnTo>
                    <a:pt x="665" y="1053"/>
                  </a:lnTo>
                  <a:lnTo>
                    <a:pt x="631" y="1050"/>
                  </a:lnTo>
                  <a:lnTo>
                    <a:pt x="602" y="1032"/>
                  </a:lnTo>
                  <a:lnTo>
                    <a:pt x="576" y="1041"/>
                  </a:lnTo>
                  <a:lnTo>
                    <a:pt x="520" y="1154"/>
                  </a:lnTo>
                  <a:lnTo>
                    <a:pt x="515" y="1248"/>
                  </a:lnTo>
                  <a:lnTo>
                    <a:pt x="429" y="1699"/>
                  </a:lnTo>
                  <a:lnTo>
                    <a:pt x="423" y="1706"/>
                  </a:lnTo>
                  <a:lnTo>
                    <a:pt x="300" y="2187"/>
                  </a:lnTo>
                  <a:lnTo>
                    <a:pt x="231" y="2314"/>
                  </a:lnTo>
                  <a:lnTo>
                    <a:pt x="161" y="2421"/>
                  </a:lnTo>
                  <a:lnTo>
                    <a:pt x="105" y="2466"/>
                  </a:lnTo>
                  <a:lnTo>
                    <a:pt x="85" y="2462"/>
                  </a:lnTo>
                  <a:lnTo>
                    <a:pt x="32" y="2474"/>
                  </a:lnTo>
                  <a:lnTo>
                    <a:pt x="0" y="2503"/>
                  </a:lnTo>
                  <a:lnTo>
                    <a:pt x="37" y="2534"/>
                  </a:lnTo>
                  <a:lnTo>
                    <a:pt x="48" y="2573"/>
                  </a:lnTo>
                  <a:lnTo>
                    <a:pt x="99" y="2555"/>
                  </a:lnTo>
                  <a:lnTo>
                    <a:pt x="134" y="2564"/>
                  </a:lnTo>
                  <a:lnTo>
                    <a:pt x="137" y="2604"/>
                  </a:lnTo>
                  <a:lnTo>
                    <a:pt x="146" y="2617"/>
                  </a:lnTo>
                  <a:lnTo>
                    <a:pt x="146" y="2623"/>
                  </a:lnTo>
                  <a:lnTo>
                    <a:pt x="173" y="2627"/>
                  </a:lnTo>
                  <a:lnTo>
                    <a:pt x="180" y="2621"/>
                  </a:lnTo>
                  <a:lnTo>
                    <a:pt x="190" y="2586"/>
                  </a:lnTo>
                  <a:lnTo>
                    <a:pt x="236" y="2582"/>
                  </a:lnTo>
                  <a:lnTo>
                    <a:pt x="272" y="2612"/>
                  </a:lnTo>
                  <a:lnTo>
                    <a:pt x="313" y="2615"/>
                  </a:lnTo>
                  <a:lnTo>
                    <a:pt x="328" y="2627"/>
                  </a:lnTo>
                  <a:lnTo>
                    <a:pt x="338" y="2660"/>
                  </a:lnTo>
                  <a:lnTo>
                    <a:pt x="336" y="2707"/>
                  </a:lnTo>
                  <a:lnTo>
                    <a:pt x="302" y="2777"/>
                  </a:lnTo>
                  <a:lnTo>
                    <a:pt x="259" y="2828"/>
                  </a:lnTo>
                  <a:lnTo>
                    <a:pt x="284" y="2873"/>
                  </a:lnTo>
                  <a:lnTo>
                    <a:pt x="346" y="2894"/>
                  </a:lnTo>
                  <a:lnTo>
                    <a:pt x="358" y="2872"/>
                  </a:lnTo>
                  <a:lnTo>
                    <a:pt x="365" y="2818"/>
                  </a:lnTo>
                  <a:lnTo>
                    <a:pt x="384" y="2802"/>
                  </a:lnTo>
                  <a:lnTo>
                    <a:pt x="410" y="2800"/>
                  </a:lnTo>
                  <a:lnTo>
                    <a:pt x="396" y="2849"/>
                  </a:lnTo>
                  <a:lnTo>
                    <a:pt x="425" y="2879"/>
                  </a:lnTo>
                  <a:lnTo>
                    <a:pt x="472" y="2875"/>
                  </a:lnTo>
                  <a:lnTo>
                    <a:pt x="515" y="2905"/>
                  </a:lnTo>
                  <a:lnTo>
                    <a:pt x="530" y="2924"/>
                  </a:lnTo>
                  <a:lnTo>
                    <a:pt x="556" y="2922"/>
                  </a:lnTo>
                  <a:lnTo>
                    <a:pt x="585" y="2945"/>
                  </a:lnTo>
                  <a:lnTo>
                    <a:pt x="633" y="2954"/>
                  </a:lnTo>
                  <a:lnTo>
                    <a:pt x="691" y="2995"/>
                  </a:lnTo>
                  <a:lnTo>
                    <a:pt x="724" y="2993"/>
                  </a:lnTo>
                  <a:lnTo>
                    <a:pt x="792" y="3007"/>
                  </a:lnTo>
                  <a:lnTo>
                    <a:pt x="851" y="2994"/>
                  </a:lnTo>
                  <a:lnTo>
                    <a:pt x="867" y="3020"/>
                  </a:lnTo>
                  <a:lnTo>
                    <a:pt x="877" y="3052"/>
                  </a:lnTo>
                  <a:lnTo>
                    <a:pt x="865" y="3061"/>
                  </a:lnTo>
                  <a:lnTo>
                    <a:pt x="873" y="3080"/>
                  </a:lnTo>
                  <a:lnTo>
                    <a:pt x="887" y="3091"/>
                  </a:lnTo>
                  <a:lnTo>
                    <a:pt x="923" y="3108"/>
                  </a:lnTo>
                  <a:lnTo>
                    <a:pt x="967" y="3151"/>
                  </a:lnTo>
                  <a:lnTo>
                    <a:pt x="977" y="3184"/>
                  </a:lnTo>
                  <a:lnTo>
                    <a:pt x="998" y="3196"/>
                  </a:lnTo>
                  <a:lnTo>
                    <a:pt x="1012" y="3215"/>
                  </a:lnTo>
                  <a:lnTo>
                    <a:pt x="1039" y="3199"/>
                  </a:lnTo>
                  <a:lnTo>
                    <a:pt x="1056" y="3170"/>
                  </a:lnTo>
                  <a:lnTo>
                    <a:pt x="1105" y="3199"/>
                  </a:lnTo>
                  <a:lnTo>
                    <a:pt x="1153" y="3201"/>
                  </a:lnTo>
                  <a:lnTo>
                    <a:pt x="1221" y="3148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677">
              <a:extLst>
                <a:ext uri="{FF2B5EF4-FFF2-40B4-BE49-F238E27FC236}">
                  <a16:creationId xmlns:a16="http://schemas.microsoft.com/office/drawing/2014/main" id="{E24689EF-471C-AA6E-8AE1-9988D25C16E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4" y="2062"/>
              <a:ext cx="368" cy="233"/>
            </a:xfrm>
            <a:custGeom>
              <a:avLst/>
              <a:gdLst>
                <a:gd name="T0" fmla="*/ 0 w 1104"/>
                <a:gd name="T1" fmla="*/ 398 h 697"/>
                <a:gd name="T2" fmla="*/ 7 w 1104"/>
                <a:gd name="T3" fmla="*/ 404 h 697"/>
                <a:gd name="T4" fmla="*/ 62 w 1104"/>
                <a:gd name="T5" fmla="*/ 419 h 697"/>
                <a:gd name="T6" fmla="*/ 95 w 1104"/>
                <a:gd name="T7" fmla="*/ 409 h 697"/>
                <a:gd name="T8" fmla="*/ 106 w 1104"/>
                <a:gd name="T9" fmla="*/ 395 h 697"/>
                <a:gd name="T10" fmla="*/ 114 w 1104"/>
                <a:gd name="T11" fmla="*/ 401 h 697"/>
                <a:gd name="T12" fmla="*/ 124 w 1104"/>
                <a:gd name="T13" fmla="*/ 440 h 697"/>
                <a:gd name="T14" fmla="*/ 166 w 1104"/>
                <a:gd name="T15" fmla="*/ 456 h 697"/>
                <a:gd name="T16" fmla="*/ 199 w 1104"/>
                <a:gd name="T17" fmla="*/ 453 h 697"/>
                <a:gd name="T18" fmla="*/ 235 w 1104"/>
                <a:gd name="T19" fmla="*/ 470 h 697"/>
                <a:gd name="T20" fmla="*/ 238 w 1104"/>
                <a:gd name="T21" fmla="*/ 503 h 697"/>
                <a:gd name="T22" fmla="*/ 244 w 1104"/>
                <a:gd name="T23" fmla="*/ 510 h 697"/>
                <a:gd name="T24" fmla="*/ 235 w 1104"/>
                <a:gd name="T25" fmla="*/ 551 h 697"/>
                <a:gd name="T26" fmla="*/ 261 w 1104"/>
                <a:gd name="T27" fmla="*/ 615 h 697"/>
                <a:gd name="T28" fmla="*/ 280 w 1104"/>
                <a:gd name="T29" fmla="*/ 600 h 697"/>
                <a:gd name="T30" fmla="*/ 300 w 1104"/>
                <a:gd name="T31" fmla="*/ 598 h 697"/>
                <a:gd name="T32" fmla="*/ 316 w 1104"/>
                <a:gd name="T33" fmla="*/ 630 h 697"/>
                <a:gd name="T34" fmla="*/ 329 w 1104"/>
                <a:gd name="T35" fmla="*/ 622 h 697"/>
                <a:gd name="T36" fmla="*/ 351 w 1104"/>
                <a:gd name="T37" fmla="*/ 634 h 697"/>
                <a:gd name="T38" fmla="*/ 367 w 1104"/>
                <a:gd name="T39" fmla="*/ 666 h 697"/>
                <a:gd name="T40" fmla="*/ 457 w 1104"/>
                <a:gd name="T41" fmla="*/ 697 h 697"/>
                <a:gd name="T42" fmla="*/ 494 w 1104"/>
                <a:gd name="T43" fmla="*/ 660 h 697"/>
                <a:gd name="T44" fmla="*/ 523 w 1104"/>
                <a:gd name="T45" fmla="*/ 685 h 697"/>
                <a:gd name="T46" fmla="*/ 537 w 1104"/>
                <a:gd name="T47" fmla="*/ 684 h 697"/>
                <a:gd name="T48" fmla="*/ 546 w 1104"/>
                <a:gd name="T49" fmla="*/ 642 h 697"/>
                <a:gd name="T50" fmla="*/ 571 w 1104"/>
                <a:gd name="T51" fmla="*/ 627 h 697"/>
                <a:gd name="T52" fmla="*/ 563 w 1104"/>
                <a:gd name="T53" fmla="*/ 614 h 697"/>
                <a:gd name="T54" fmla="*/ 581 w 1104"/>
                <a:gd name="T55" fmla="*/ 586 h 697"/>
                <a:gd name="T56" fmla="*/ 624 w 1104"/>
                <a:gd name="T57" fmla="*/ 548 h 697"/>
                <a:gd name="T58" fmla="*/ 658 w 1104"/>
                <a:gd name="T59" fmla="*/ 552 h 697"/>
                <a:gd name="T60" fmla="*/ 686 w 1104"/>
                <a:gd name="T61" fmla="*/ 562 h 697"/>
                <a:gd name="T62" fmla="*/ 759 w 1104"/>
                <a:gd name="T63" fmla="*/ 482 h 697"/>
                <a:gd name="T64" fmla="*/ 792 w 1104"/>
                <a:gd name="T65" fmla="*/ 472 h 697"/>
                <a:gd name="T66" fmla="*/ 802 w 1104"/>
                <a:gd name="T67" fmla="*/ 444 h 697"/>
                <a:gd name="T68" fmla="*/ 791 w 1104"/>
                <a:gd name="T69" fmla="*/ 385 h 697"/>
                <a:gd name="T70" fmla="*/ 805 w 1104"/>
                <a:gd name="T71" fmla="*/ 329 h 697"/>
                <a:gd name="T72" fmla="*/ 837 w 1104"/>
                <a:gd name="T73" fmla="*/ 314 h 697"/>
                <a:gd name="T74" fmla="*/ 842 w 1104"/>
                <a:gd name="T75" fmla="*/ 292 h 697"/>
                <a:gd name="T76" fmla="*/ 856 w 1104"/>
                <a:gd name="T77" fmla="*/ 299 h 697"/>
                <a:gd name="T78" fmla="*/ 894 w 1104"/>
                <a:gd name="T79" fmla="*/ 268 h 697"/>
                <a:gd name="T80" fmla="*/ 899 w 1104"/>
                <a:gd name="T81" fmla="*/ 261 h 697"/>
                <a:gd name="T82" fmla="*/ 933 w 1104"/>
                <a:gd name="T83" fmla="*/ 258 h 697"/>
                <a:gd name="T84" fmla="*/ 968 w 1104"/>
                <a:gd name="T85" fmla="*/ 201 h 697"/>
                <a:gd name="T86" fmla="*/ 999 w 1104"/>
                <a:gd name="T87" fmla="*/ 184 h 697"/>
                <a:gd name="T88" fmla="*/ 998 w 1104"/>
                <a:gd name="T89" fmla="*/ 165 h 697"/>
                <a:gd name="T90" fmla="*/ 1009 w 1104"/>
                <a:gd name="T91" fmla="*/ 136 h 697"/>
                <a:gd name="T92" fmla="*/ 1005 w 1104"/>
                <a:gd name="T93" fmla="*/ 96 h 697"/>
                <a:gd name="T94" fmla="*/ 1011 w 1104"/>
                <a:gd name="T95" fmla="*/ 89 h 697"/>
                <a:gd name="T96" fmla="*/ 1024 w 1104"/>
                <a:gd name="T97" fmla="*/ 82 h 697"/>
                <a:gd name="T98" fmla="*/ 1032 w 1104"/>
                <a:gd name="T99" fmla="*/ 94 h 697"/>
                <a:gd name="T100" fmla="*/ 1057 w 1104"/>
                <a:gd name="T101" fmla="*/ 85 h 697"/>
                <a:gd name="T102" fmla="*/ 1056 w 1104"/>
                <a:gd name="T103" fmla="*/ 72 h 697"/>
                <a:gd name="T104" fmla="*/ 1104 w 1104"/>
                <a:gd name="T105" fmla="*/ 0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104" h="697">
                  <a:moveTo>
                    <a:pt x="0" y="398"/>
                  </a:moveTo>
                  <a:lnTo>
                    <a:pt x="7" y="404"/>
                  </a:lnTo>
                  <a:lnTo>
                    <a:pt x="62" y="419"/>
                  </a:lnTo>
                  <a:lnTo>
                    <a:pt x="95" y="409"/>
                  </a:lnTo>
                  <a:lnTo>
                    <a:pt x="106" y="395"/>
                  </a:lnTo>
                  <a:lnTo>
                    <a:pt x="114" y="401"/>
                  </a:lnTo>
                  <a:lnTo>
                    <a:pt x="124" y="440"/>
                  </a:lnTo>
                  <a:lnTo>
                    <a:pt x="166" y="456"/>
                  </a:lnTo>
                  <a:lnTo>
                    <a:pt x="199" y="453"/>
                  </a:lnTo>
                  <a:lnTo>
                    <a:pt x="235" y="470"/>
                  </a:lnTo>
                  <a:lnTo>
                    <a:pt x="238" y="503"/>
                  </a:lnTo>
                  <a:lnTo>
                    <a:pt x="244" y="510"/>
                  </a:lnTo>
                  <a:lnTo>
                    <a:pt x="235" y="551"/>
                  </a:lnTo>
                  <a:lnTo>
                    <a:pt x="261" y="615"/>
                  </a:lnTo>
                  <a:lnTo>
                    <a:pt x="280" y="600"/>
                  </a:lnTo>
                  <a:lnTo>
                    <a:pt x="300" y="598"/>
                  </a:lnTo>
                  <a:lnTo>
                    <a:pt x="316" y="630"/>
                  </a:lnTo>
                  <a:lnTo>
                    <a:pt x="329" y="622"/>
                  </a:lnTo>
                  <a:lnTo>
                    <a:pt x="351" y="634"/>
                  </a:lnTo>
                  <a:lnTo>
                    <a:pt x="367" y="666"/>
                  </a:lnTo>
                  <a:lnTo>
                    <a:pt x="457" y="697"/>
                  </a:lnTo>
                  <a:lnTo>
                    <a:pt x="494" y="660"/>
                  </a:lnTo>
                  <a:lnTo>
                    <a:pt x="523" y="685"/>
                  </a:lnTo>
                  <a:lnTo>
                    <a:pt x="537" y="684"/>
                  </a:lnTo>
                  <a:lnTo>
                    <a:pt x="546" y="642"/>
                  </a:lnTo>
                  <a:lnTo>
                    <a:pt x="571" y="627"/>
                  </a:lnTo>
                  <a:lnTo>
                    <a:pt x="563" y="614"/>
                  </a:lnTo>
                  <a:lnTo>
                    <a:pt x="581" y="586"/>
                  </a:lnTo>
                  <a:lnTo>
                    <a:pt x="624" y="548"/>
                  </a:lnTo>
                  <a:lnTo>
                    <a:pt x="658" y="552"/>
                  </a:lnTo>
                  <a:lnTo>
                    <a:pt x="686" y="562"/>
                  </a:lnTo>
                  <a:lnTo>
                    <a:pt x="759" y="482"/>
                  </a:lnTo>
                  <a:lnTo>
                    <a:pt x="792" y="472"/>
                  </a:lnTo>
                  <a:lnTo>
                    <a:pt x="802" y="444"/>
                  </a:lnTo>
                  <a:lnTo>
                    <a:pt x="791" y="385"/>
                  </a:lnTo>
                  <a:lnTo>
                    <a:pt x="805" y="329"/>
                  </a:lnTo>
                  <a:lnTo>
                    <a:pt x="837" y="314"/>
                  </a:lnTo>
                  <a:lnTo>
                    <a:pt x="842" y="292"/>
                  </a:lnTo>
                  <a:lnTo>
                    <a:pt x="856" y="299"/>
                  </a:lnTo>
                  <a:lnTo>
                    <a:pt x="894" y="268"/>
                  </a:lnTo>
                  <a:lnTo>
                    <a:pt x="899" y="261"/>
                  </a:lnTo>
                  <a:lnTo>
                    <a:pt x="933" y="258"/>
                  </a:lnTo>
                  <a:lnTo>
                    <a:pt x="968" y="201"/>
                  </a:lnTo>
                  <a:lnTo>
                    <a:pt x="999" y="184"/>
                  </a:lnTo>
                  <a:lnTo>
                    <a:pt x="998" y="165"/>
                  </a:lnTo>
                  <a:lnTo>
                    <a:pt x="1009" y="136"/>
                  </a:lnTo>
                  <a:lnTo>
                    <a:pt x="1005" y="96"/>
                  </a:lnTo>
                  <a:lnTo>
                    <a:pt x="1011" y="89"/>
                  </a:lnTo>
                  <a:lnTo>
                    <a:pt x="1024" y="82"/>
                  </a:lnTo>
                  <a:lnTo>
                    <a:pt x="1032" y="94"/>
                  </a:lnTo>
                  <a:lnTo>
                    <a:pt x="1057" y="85"/>
                  </a:lnTo>
                  <a:lnTo>
                    <a:pt x="1056" y="72"/>
                  </a:lnTo>
                  <a:lnTo>
                    <a:pt x="1104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678">
              <a:extLst>
                <a:ext uri="{FF2B5EF4-FFF2-40B4-BE49-F238E27FC236}">
                  <a16:creationId xmlns:a16="http://schemas.microsoft.com/office/drawing/2014/main" id="{311E812E-E96A-18E3-1834-33045C3445A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2240"/>
              <a:ext cx="5" cy="13"/>
            </a:xfrm>
            <a:custGeom>
              <a:avLst/>
              <a:gdLst>
                <a:gd name="T0" fmla="*/ 5 w 15"/>
                <a:gd name="T1" fmla="*/ 0 h 40"/>
                <a:gd name="T2" fmla="*/ 0 w 15"/>
                <a:gd name="T3" fmla="*/ 15 h 40"/>
                <a:gd name="T4" fmla="*/ 9 w 15"/>
                <a:gd name="T5" fmla="*/ 40 h 40"/>
                <a:gd name="T6" fmla="*/ 15 w 15"/>
                <a:gd name="T7" fmla="*/ 40 h 40"/>
                <a:gd name="T8" fmla="*/ 11 w 15"/>
                <a:gd name="T9" fmla="*/ 0 h 40"/>
                <a:gd name="T10" fmla="*/ 5 w 15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40">
                  <a:moveTo>
                    <a:pt x="5" y="0"/>
                  </a:moveTo>
                  <a:lnTo>
                    <a:pt x="0" y="15"/>
                  </a:lnTo>
                  <a:lnTo>
                    <a:pt x="9" y="40"/>
                  </a:lnTo>
                  <a:lnTo>
                    <a:pt x="15" y="40"/>
                  </a:lnTo>
                  <a:lnTo>
                    <a:pt x="11" y="0"/>
                  </a:lnTo>
                  <a:lnTo>
                    <a:pt x="5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679">
              <a:extLst>
                <a:ext uri="{FF2B5EF4-FFF2-40B4-BE49-F238E27FC236}">
                  <a16:creationId xmlns:a16="http://schemas.microsoft.com/office/drawing/2014/main" id="{283FC3F6-4D5A-5D46-4920-5035B72939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8" y="2261"/>
              <a:ext cx="2" cy="10"/>
            </a:xfrm>
            <a:custGeom>
              <a:avLst/>
              <a:gdLst>
                <a:gd name="T0" fmla="*/ 0 w 7"/>
                <a:gd name="T1" fmla="*/ 7 h 28"/>
                <a:gd name="T2" fmla="*/ 2 w 7"/>
                <a:gd name="T3" fmla="*/ 28 h 28"/>
                <a:gd name="T4" fmla="*/ 7 w 7"/>
                <a:gd name="T5" fmla="*/ 20 h 28"/>
                <a:gd name="T6" fmla="*/ 5 w 7"/>
                <a:gd name="T7" fmla="*/ 0 h 28"/>
                <a:gd name="T8" fmla="*/ 0 w 7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8">
                  <a:moveTo>
                    <a:pt x="0" y="7"/>
                  </a:moveTo>
                  <a:lnTo>
                    <a:pt x="2" y="28"/>
                  </a:lnTo>
                  <a:lnTo>
                    <a:pt x="7" y="20"/>
                  </a:lnTo>
                  <a:lnTo>
                    <a:pt x="5" y="0"/>
                  </a:lnTo>
                  <a:lnTo>
                    <a:pt x="0" y="7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680">
              <a:extLst>
                <a:ext uri="{FF2B5EF4-FFF2-40B4-BE49-F238E27FC236}">
                  <a16:creationId xmlns:a16="http://schemas.microsoft.com/office/drawing/2014/main" id="{3DE800CF-80B3-0235-E904-92FA42EF2B1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9" y="1655"/>
              <a:ext cx="199" cy="147"/>
            </a:xfrm>
            <a:custGeom>
              <a:avLst/>
              <a:gdLst>
                <a:gd name="T0" fmla="*/ 0 w 597"/>
                <a:gd name="T1" fmla="*/ 440 h 440"/>
                <a:gd name="T2" fmla="*/ 9 w 597"/>
                <a:gd name="T3" fmla="*/ 399 h 440"/>
                <a:gd name="T4" fmla="*/ 21 w 597"/>
                <a:gd name="T5" fmla="*/ 378 h 440"/>
                <a:gd name="T6" fmla="*/ 34 w 597"/>
                <a:gd name="T7" fmla="*/ 377 h 440"/>
                <a:gd name="T8" fmla="*/ 39 w 597"/>
                <a:gd name="T9" fmla="*/ 356 h 440"/>
                <a:gd name="T10" fmla="*/ 57 w 597"/>
                <a:gd name="T11" fmla="*/ 334 h 440"/>
                <a:gd name="T12" fmla="*/ 136 w 597"/>
                <a:gd name="T13" fmla="*/ 320 h 440"/>
                <a:gd name="T14" fmla="*/ 169 w 597"/>
                <a:gd name="T15" fmla="*/ 311 h 440"/>
                <a:gd name="T16" fmla="*/ 177 w 597"/>
                <a:gd name="T17" fmla="*/ 323 h 440"/>
                <a:gd name="T18" fmla="*/ 196 w 597"/>
                <a:gd name="T19" fmla="*/ 315 h 440"/>
                <a:gd name="T20" fmla="*/ 210 w 597"/>
                <a:gd name="T21" fmla="*/ 320 h 440"/>
                <a:gd name="T22" fmla="*/ 260 w 597"/>
                <a:gd name="T23" fmla="*/ 289 h 440"/>
                <a:gd name="T24" fmla="*/ 257 w 597"/>
                <a:gd name="T25" fmla="*/ 249 h 440"/>
                <a:gd name="T26" fmla="*/ 235 w 597"/>
                <a:gd name="T27" fmla="*/ 231 h 440"/>
                <a:gd name="T28" fmla="*/ 251 w 597"/>
                <a:gd name="T29" fmla="*/ 188 h 440"/>
                <a:gd name="T30" fmla="*/ 230 w 597"/>
                <a:gd name="T31" fmla="*/ 171 h 440"/>
                <a:gd name="T32" fmla="*/ 255 w 597"/>
                <a:gd name="T33" fmla="*/ 155 h 440"/>
                <a:gd name="T34" fmla="*/ 276 w 597"/>
                <a:gd name="T35" fmla="*/ 166 h 440"/>
                <a:gd name="T36" fmla="*/ 281 w 597"/>
                <a:gd name="T37" fmla="*/ 153 h 440"/>
                <a:gd name="T38" fmla="*/ 273 w 597"/>
                <a:gd name="T39" fmla="*/ 133 h 440"/>
                <a:gd name="T40" fmla="*/ 312 w 597"/>
                <a:gd name="T41" fmla="*/ 116 h 440"/>
                <a:gd name="T42" fmla="*/ 330 w 597"/>
                <a:gd name="T43" fmla="*/ 101 h 440"/>
                <a:gd name="T44" fmla="*/ 336 w 597"/>
                <a:gd name="T45" fmla="*/ 94 h 440"/>
                <a:gd name="T46" fmla="*/ 342 w 597"/>
                <a:gd name="T47" fmla="*/ 74 h 440"/>
                <a:gd name="T48" fmla="*/ 362 w 597"/>
                <a:gd name="T49" fmla="*/ 71 h 440"/>
                <a:gd name="T50" fmla="*/ 384 w 597"/>
                <a:gd name="T51" fmla="*/ 96 h 440"/>
                <a:gd name="T52" fmla="*/ 415 w 597"/>
                <a:gd name="T53" fmla="*/ 80 h 440"/>
                <a:gd name="T54" fmla="*/ 450 w 597"/>
                <a:gd name="T55" fmla="*/ 89 h 440"/>
                <a:gd name="T56" fmla="*/ 455 w 597"/>
                <a:gd name="T57" fmla="*/ 69 h 440"/>
                <a:gd name="T58" fmla="*/ 510 w 597"/>
                <a:gd name="T59" fmla="*/ 17 h 440"/>
                <a:gd name="T60" fmla="*/ 537 w 597"/>
                <a:gd name="T61" fmla="*/ 15 h 440"/>
                <a:gd name="T62" fmla="*/ 549 w 597"/>
                <a:gd name="T63" fmla="*/ 0 h 440"/>
                <a:gd name="T64" fmla="*/ 597 w 597"/>
                <a:gd name="T65" fmla="*/ 9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7" h="440">
                  <a:moveTo>
                    <a:pt x="0" y="440"/>
                  </a:moveTo>
                  <a:lnTo>
                    <a:pt x="9" y="399"/>
                  </a:lnTo>
                  <a:lnTo>
                    <a:pt x="21" y="378"/>
                  </a:lnTo>
                  <a:lnTo>
                    <a:pt x="34" y="377"/>
                  </a:lnTo>
                  <a:lnTo>
                    <a:pt x="39" y="356"/>
                  </a:lnTo>
                  <a:lnTo>
                    <a:pt x="57" y="334"/>
                  </a:lnTo>
                  <a:lnTo>
                    <a:pt x="136" y="320"/>
                  </a:lnTo>
                  <a:lnTo>
                    <a:pt x="169" y="311"/>
                  </a:lnTo>
                  <a:lnTo>
                    <a:pt x="177" y="323"/>
                  </a:lnTo>
                  <a:lnTo>
                    <a:pt x="196" y="315"/>
                  </a:lnTo>
                  <a:lnTo>
                    <a:pt x="210" y="320"/>
                  </a:lnTo>
                  <a:lnTo>
                    <a:pt x="260" y="289"/>
                  </a:lnTo>
                  <a:lnTo>
                    <a:pt x="257" y="249"/>
                  </a:lnTo>
                  <a:lnTo>
                    <a:pt x="235" y="231"/>
                  </a:lnTo>
                  <a:lnTo>
                    <a:pt x="251" y="188"/>
                  </a:lnTo>
                  <a:lnTo>
                    <a:pt x="230" y="171"/>
                  </a:lnTo>
                  <a:lnTo>
                    <a:pt x="255" y="155"/>
                  </a:lnTo>
                  <a:lnTo>
                    <a:pt x="276" y="166"/>
                  </a:lnTo>
                  <a:lnTo>
                    <a:pt x="281" y="153"/>
                  </a:lnTo>
                  <a:lnTo>
                    <a:pt x="273" y="133"/>
                  </a:lnTo>
                  <a:lnTo>
                    <a:pt x="312" y="116"/>
                  </a:lnTo>
                  <a:lnTo>
                    <a:pt x="330" y="101"/>
                  </a:lnTo>
                  <a:lnTo>
                    <a:pt x="336" y="94"/>
                  </a:lnTo>
                  <a:lnTo>
                    <a:pt x="342" y="74"/>
                  </a:lnTo>
                  <a:lnTo>
                    <a:pt x="362" y="71"/>
                  </a:lnTo>
                  <a:lnTo>
                    <a:pt x="384" y="96"/>
                  </a:lnTo>
                  <a:lnTo>
                    <a:pt x="415" y="80"/>
                  </a:lnTo>
                  <a:lnTo>
                    <a:pt x="450" y="89"/>
                  </a:lnTo>
                  <a:lnTo>
                    <a:pt x="455" y="69"/>
                  </a:lnTo>
                  <a:lnTo>
                    <a:pt x="510" y="17"/>
                  </a:lnTo>
                  <a:lnTo>
                    <a:pt x="537" y="15"/>
                  </a:lnTo>
                  <a:lnTo>
                    <a:pt x="549" y="0"/>
                  </a:lnTo>
                  <a:lnTo>
                    <a:pt x="597" y="9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681">
              <a:extLst>
                <a:ext uri="{FF2B5EF4-FFF2-40B4-BE49-F238E27FC236}">
                  <a16:creationId xmlns:a16="http://schemas.microsoft.com/office/drawing/2014/main" id="{39854D35-7894-F8A7-6522-8F84090653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6" y="1802"/>
              <a:ext cx="149" cy="554"/>
            </a:xfrm>
            <a:custGeom>
              <a:avLst/>
              <a:gdLst>
                <a:gd name="T0" fmla="*/ 60 w 445"/>
                <a:gd name="T1" fmla="*/ 1649 h 1662"/>
                <a:gd name="T2" fmla="*/ 42 w 445"/>
                <a:gd name="T3" fmla="*/ 1610 h 1662"/>
                <a:gd name="T4" fmla="*/ 62 w 445"/>
                <a:gd name="T5" fmla="*/ 1535 h 1662"/>
                <a:gd name="T6" fmla="*/ 99 w 445"/>
                <a:gd name="T7" fmla="*/ 1498 h 1662"/>
                <a:gd name="T8" fmla="*/ 111 w 445"/>
                <a:gd name="T9" fmla="*/ 1476 h 1662"/>
                <a:gd name="T10" fmla="*/ 135 w 445"/>
                <a:gd name="T11" fmla="*/ 1448 h 1662"/>
                <a:gd name="T12" fmla="*/ 104 w 445"/>
                <a:gd name="T13" fmla="*/ 1397 h 1662"/>
                <a:gd name="T14" fmla="*/ 146 w 445"/>
                <a:gd name="T15" fmla="*/ 1345 h 1662"/>
                <a:gd name="T16" fmla="*/ 189 w 445"/>
                <a:gd name="T17" fmla="*/ 1301 h 1662"/>
                <a:gd name="T18" fmla="*/ 238 w 445"/>
                <a:gd name="T19" fmla="*/ 1257 h 1662"/>
                <a:gd name="T20" fmla="*/ 243 w 445"/>
                <a:gd name="T21" fmla="*/ 1162 h 1662"/>
                <a:gd name="T22" fmla="*/ 341 w 445"/>
                <a:gd name="T23" fmla="*/ 1207 h 1662"/>
                <a:gd name="T24" fmla="*/ 379 w 445"/>
                <a:gd name="T25" fmla="*/ 1177 h 1662"/>
                <a:gd name="T26" fmla="*/ 369 w 445"/>
                <a:gd name="T27" fmla="*/ 1010 h 1662"/>
                <a:gd name="T28" fmla="*/ 331 w 445"/>
                <a:gd name="T29" fmla="*/ 953 h 1662"/>
                <a:gd name="T30" fmla="*/ 373 w 445"/>
                <a:gd name="T31" fmla="*/ 902 h 1662"/>
                <a:gd name="T32" fmla="*/ 370 w 445"/>
                <a:gd name="T33" fmla="*/ 869 h 1662"/>
                <a:gd name="T34" fmla="*/ 379 w 445"/>
                <a:gd name="T35" fmla="*/ 821 h 1662"/>
                <a:gd name="T36" fmla="*/ 320 w 445"/>
                <a:gd name="T37" fmla="*/ 759 h 1662"/>
                <a:gd name="T38" fmla="*/ 303 w 445"/>
                <a:gd name="T39" fmla="*/ 728 h 1662"/>
                <a:gd name="T40" fmla="*/ 279 w 445"/>
                <a:gd name="T41" fmla="*/ 676 h 1662"/>
                <a:gd name="T42" fmla="*/ 317 w 445"/>
                <a:gd name="T43" fmla="*/ 659 h 1662"/>
                <a:gd name="T44" fmla="*/ 322 w 445"/>
                <a:gd name="T45" fmla="*/ 638 h 1662"/>
                <a:gd name="T46" fmla="*/ 367 w 445"/>
                <a:gd name="T47" fmla="*/ 621 h 1662"/>
                <a:gd name="T48" fmla="*/ 402 w 445"/>
                <a:gd name="T49" fmla="*/ 564 h 1662"/>
                <a:gd name="T50" fmla="*/ 445 w 445"/>
                <a:gd name="T51" fmla="*/ 520 h 1662"/>
                <a:gd name="T52" fmla="*/ 445 w 445"/>
                <a:gd name="T53" fmla="*/ 453 h 1662"/>
                <a:gd name="T54" fmla="*/ 406 w 445"/>
                <a:gd name="T55" fmla="*/ 389 h 1662"/>
                <a:gd name="T56" fmla="*/ 414 w 445"/>
                <a:gd name="T57" fmla="*/ 322 h 1662"/>
                <a:gd name="T58" fmla="*/ 382 w 445"/>
                <a:gd name="T59" fmla="*/ 271 h 1662"/>
                <a:gd name="T60" fmla="*/ 354 w 445"/>
                <a:gd name="T61" fmla="*/ 193 h 1662"/>
                <a:gd name="T62" fmla="*/ 323 w 445"/>
                <a:gd name="T63" fmla="*/ 149 h 1662"/>
                <a:gd name="T64" fmla="*/ 294 w 445"/>
                <a:gd name="T65" fmla="*/ 131 h 1662"/>
                <a:gd name="T66" fmla="*/ 253 w 445"/>
                <a:gd name="T67" fmla="*/ 122 h 1662"/>
                <a:gd name="T68" fmla="*/ 209 w 445"/>
                <a:gd name="T69" fmla="*/ 78 h 1662"/>
                <a:gd name="T70" fmla="*/ 192 w 445"/>
                <a:gd name="T71" fmla="*/ 40 h 1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45" h="1662">
                  <a:moveTo>
                    <a:pt x="0" y="1662"/>
                  </a:moveTo>
                  <a:lnTo>
                    <a:pt x="60" y="1649"/>
                  </a:lnTo>
                  <a:lnTo>
                    <a:pt x="58" y="1629"/>
                  </a:lnTo>
                  <a:lnTo>
                    <a:pt x="42" y="1610"/>
                  </a:lnTo>
                  <a:lnTo>
                    <a:pt x="26" y="1572"/>
                  </a:lnTo>
                  <a:lnTo>
                    <a:pt x="62" y="1535"/>
                  </a:lnTo>
                  <a:lnTo>
                    <a:pt x="90" y="1539"/>
                  </a:lnTo>
                  <a:lnTo>
                    <a:pt x="99" y="1498"/>
                  </a:lnTo>
                  <a:lnTo>
                    <a:pt x="97" y="1478"/>
                  </a:lnTo>
                  <a:lnTo>
                    <a:pt x="111" y="1476"/>
                  </a:lnTo>
                  <a:lnTo>
                    <a:pt x="123" y="1455"/>
                  </a:lnTo>
                  <a:lnTo>
                    <a:pt x="135" y="1448"/>
                  </a:lnTo>
                  <a:lnTo>
                    <a:pt x="113" y="1422"/>
                  </a:lnTo>
                  <a:lnTo>
                    <a:pt x="104" y="1397"/>
                  </a:lnTo>
                  <a:lnTo>
                    <a:pt x="109" y="1383"/>
                  </a:lnTo>
                  <a:lnTo>
                    <a:pt x="146" y="1345"/>
                  </a:lnTo>
                  <a:lnTo>
                    <a:pt x="169" y="1303"/>
                  </a:lnTo>
                  <a:lnTo>
                    <a:pt x="189" y="1301"/>
                  </a:lnTo>
                  <a:lnTo>
                    <a:pt x="206" y="1266"/>
                  </a:lnTo>
                  <a:lnTo>
                    <a:pt x="238" y="1257"/>
                  </a:lnTo>
                  <a:lnTo>
                    <a:pt x="252" y="1188"/>
                  </a:lnTo>
                  <a:lnTo>
                    <a:pt x="243" y="1162"/>
                  </a:lnTo>
                  <a:lnTo>
                    <a:pt x="263" y="1161"/>
                  </a:lnTo>
                  <a:lnTo>
                    <a:pt x="341" y="1207"/>
                  </a:lnTo>
                  <a:lnTo>
                    <a:pt x="380" y="1190"/>
                  </a:lnTo>
                  <a:lnTo>
                    <a:pt x="379" y="1177"/>
                  </a:lnTo>
                  <a:lnTo>
                    <a:pt x="349" y="1152"/>
                  </a:lnTo>
                  <a:lnTo>
                    <a:pt x="369" y="1010"/>
                  </a:lnTo>
                  <a:lnTo>
                    <a:pt x="354" y="991"/>
                  </a:lnTo>
                  <a:lnTo>
                    <a:pt x="331" y="953"/>
                  </a:lnTo>
                  <a:lnTo>
                    <a:pt x="346" y="905"/>
                  </a:lnTo>
                  <a:lnTo>
                    <a:pt x="373" y="902"/>
                  </a:lnTo>
                  <a:lnTo>
                    <a:pt x="378" y="882"/>
                  </a:lnTo>
                  <a:lnTo>
                    <a:pt x="370" y="869"/>
                  </a:lnTo>
                  <a:lnTo>
                    <a:pt x="382" y="848"/>
                  </a:lnTo>
                  <a:lnTo>
                    <a:pt x="379" y="821"/>
                  </a:lnTo>
                  <a:lnTo>
                    <a:pt x="348" y="777"/>
                  </a:lnTo>
                  <a:lnTo>
                    <a:pt x="320" y="759"/>
                  </a:lnTo>
                  <a:lnTo>
                    <a:pt x="313" y="760"/>
                  </a:lnTo>
                  <a:lnTo>
                    <a:pt x="303" y="728"/>
                  </a:lnTo>
                  <a:lnTo>
                    <a:pt x="272" y="683"/>
                  </a:lnTo>
                  <a:lnTo>
                    <a:pt x="279" y="676"/>
                  </a:lnTo>
                  <a:lnTo>
                    <a:pt x="305" y="674"/>
                  </a:lnTo>
                  <a:lnTo>
                    <a:pt x="317" y="659"/>
                  </a:lnTo>
                  <a:lnTo>
                    <a:pt x="315" y="639"/>
                  </a:lnTo>
                  <a:lnTo>
                    <a:pt x="322" y="638"/>
                  </a:lnTo>
                  <a:lnTo>
                    <a:pt x="356" y="642"/>
                  </a:lnTo>
                  <a:lnTo>
                    <a:pt x="367" y="621"/>
                  </a:lnTo>
                  <a:lnTo>
                    <a:pt x="398" y="592"/>
                  </a:lnTo>
                  <a:lnTo>
                    <a:pt x="402" y="564"/>
                  </a:lnTo>
                  <a:lnTo>
                    <a:pt x="420" y="536"/>
                  </a:lnTo>
                  <a:lnTo>
                    <a:pt x="445" y="520"/>
                  </a:lnTo>
                  <a:lnTo>
                    <a:pt x="436" y="494"/>
                  </a:lnTo>
                  <a:lnTo>
                    <a:pt x="445" y="453"/>
                  </a:lnTo>
                  <a:lnTo>
                    <a:pt x="417" y="428"/>
                  </a:lnTo>
                  <a:lnTo>
                    <a:pt x="406" y="389"/>
                  </a:lnTo>
                  <a:lnTo>
                    <a:pt x="403" y="356"/>
                  </a:lnTo>
                  <a:lnTo>
                    <a:pt x="414" y="322"/>
                  </a:lnTo>
                  <a:lnTo>
                    <a:pt x="410" y="288"/>
                  </a:lnTo>
                  <a:lnTo>
                    <a:pt x="382" y="271"/>
                  </a:lnTo>
                  <a:lnTo>
                    <a:pt x="369" y="211"/>
                  </a:lnTo>
                  <a:lnTo>
                    <a:pt x="354" y="193"/>
                  </a:lnTo>
                  <a:lnTo>
                    <a:pt x="344" y="161"/>
                  </a:lnTo>
                  <a:lnTo>
                    <a:pt x="323" y="149"/>
                  </a:lnTo>
                  <a:lnTo>
                    <a:pt x="296" y="151"/>
                  </a:lnTo>
                  <a:lnTo>
                    <a:pt x="294" y="131"/>
                  </a:lnTo>
                  <a:lnTo>
                    <a:pt x="272" y="107"/>
                  </a:lnTo>
                  <a:lnTo>
                    <a:pt x="253" y="122"/>
                  </a:lnTo>
                  <a:lnTo>
                    <a:pt x="218" y="105"/>
                  </a:lnTo>
                  <a:lnTo>
                    <a:pt x="209" y="78"/>
                  </a:lnTo>
                  <a:lnTo>
                    <a:pt x="227" y="57"/>
                  </a:lnTo>
                  <a:lnTo>
                    <a:pt x="192" y="40"/>
                  </a:lnTo>
                  <a:lnTo>
                    <a:pt x="189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682">
              <a:extLst>
                <a:ext uri="{FF2B5EF4-FFF2-40B4-BE49-F238E27FC236}">
                  <a16:creationId xmlns:a16="http://schemas.microsoft.com/office/drawing/2014/main" id="{C8A88F2F-7AA1-5C7D-84AA-0B3D0F52D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9" y="1787"/>
              <a:ext cx="230" cy="38"/>
            </a:xfrm>
            <a:custGeom>
              <a:avLst/>
              <a:gdLst>
                <a:gd name="T0" fmla="*/ 0 w 692"/>
                <a:gd name="T1" fmla="*/ 115 h 115"/>
                <a:gd name="T2" fmla="*/ 63 w 692"/>
                <a:gd name="T3" fmla="*/ 62 h 115"/>
                <a:gd name="T4" fmla="*/ 86 w 692"/>
                <a:gd name="T5" fmla="*/ 26 h 115"/>
                <a:gd name="T6" fmla="*/ 100 w 692"/>
                <a:gd name="T7" fmla="*/ 39 h 115"/>
                <a:gd name="T8" fmla="*/ 109 w 692"/>
                <a:gd name="T9" fmla="*/ 58 h 115"/>
                <a:gd name="T10" fmla="*/ 161 w 692"/>
                <a:gd name="T11" fmla="*/ 33 h 115"/>
                <a:gd name="T12" fmla="*/ 163 w 692"/>
                <a:gd name="T13" fmla="*/ 60 h 115"/>
                <a:gd name="T14" fmla="*/ 177 w 692"/>
                <a:gd name="T15" fmla="*/ 72 h 115"/>
                <a:gd name="T16" fmla="*/ 184 w 692"/>
                <a:gd name="T17" fmla="*/ 71 h 115"/>
                <a:gd name="T18" fmla="*/ 215 w 692"/>
                <a:gd name="T19" fmla="*/ 41 h 115"/>
                <a:gd name="T20" fmla="*/ 238 w 692"/>
                <a:gd name="T21" fmla="*/ 66 h 115"/>
                <a:gd name="T22" fmla="*/ 251 w 692"/>
                <a:gd name="T23" fmla="*/ 72 h 115"/>
                <a:gd name="T24" fmla="*/ 274 w 692"/>
                <a:gd name="T25" fmla="*/ 30 h 115"/>
                <a:gd name="T26" fmla="*/ 272 w 692"/>
                <a:gd name="T27" fmla="*/ 10 h 115"/>
                <a:gd name="T28" fmla="*/ 285 w 692"/>
                <a:gd name="T29" fmla="*/ 1 h 115"/>
                <a:gd name="T30" fmla="*/ 305 w 692"/>
                <a:gd name="T31" fmla="*/ 0 h 115"/>
                <a:gd name="T32" fmla="*/ 341 w 692"/>
                <a:gd name="T33" fmla="*/ 30 h 115"/>
                <a:gd name="T34" fmla="*/ 394 w 692"/>
                <a:gd name="T35" fmla="*/ 18 h 115"/>
                <a:gd name="T36" fmla="*/ 408 w 692"/>
                <a:gd name="T37" fmla="*/ 23 h 115"/>
                <a:gd name="T38" fmla="*/ 455 w 692"/>
                <a:gd name="T39" fmla="*/ 19 h 115"/>
                <a:gd name="T40" fmla="*/ 544 w 692"/>
                <a:gd name="T41" fmla="*/ 51 h 115"/>
                <a:gd name="T42" fmla="*/ 603 w 692"/>
                <a:gd name="T43" fmla="*/ 39 h 115"/>
                <a:gd name="T44" fmla="*/ 692 w 692"/>
                <a:gd name="T45" fmla="*/ 4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92" h="115">
                  <a:moveTo>
                    <a:pt x="0" y="115"/>
                  </a:moveTo>
                  <a:lnTo>
                    <a:pt x="63" y="62"/>
                  </a:lnTo>
                  <a:lnTo>
                    <a:pt x="86" y="26"/>
                  </a:lnTo>
                  <a:lnTo>
                    <a:pt x="100" y="39"/>
                  </a:lnTo>
                  <a:lnTo>
                    <a:pt x="109" y="58"/>
                  </a:lnTo>
                  <a:lnTo>
                    <a:pt x="161" y="33"/>
                  </a:lnTo>
                  <a:lnTo>
                    <a:pt x="163" y="60"/>
                  </a:lnTo>
                  <a:lnTo>
                    <a:pt x="177" y="72"/>
                  </a:lnTo>
                  <a:lnTo>
                    <a:pt x="184" y="71"/>
                  </a:lnTo>
                  <a:lnTo>
                    <a:pt x="215" y="41"/>
                  </a:lnTo>
                  <a:lnTo>
                    <a:pt x="238" y="66"/>
                  </a:lnTo>
                  <a:lnTo>
                    <a:pt x="251" y="72"/>
                  </a:lnTo>
                  <a:lnTo>
                    <a:pt x="274" y="30"/>
                  </a:lnTo>
                  <a:lnTo>
                    <a:pt x="272" y="10"/>
                  </a:lnTo>
                  <a:lnTo>
                    <a:pt x="285" y="1"/>
                  </a:lnTo>
                  <a:lnTo>
                    <a:pt x="305" y="0"/>
                  </a:lnTo>
                  <a:lnTo>
                    <a:pt x="341" y="30"/>
                  </a:lnTo>
                  <a:lnTo>
                    <a:pt x="394" y="18"/>
                  </a:lnTo>
                  <a:lnTo>
                    <a:pt x="408" y="23"/>
                  </a:lnTo>
                  <a:lnTo>
                    <a:pt x="455" y="19"/>
                  </a:lnTo>
                  <a:lnTo>
                    <a:pt x="544" y="51"/>
                  </a:lnTo>
                  <a:lnTo>
                    <a:pt x="603" y="39"/>
                  </a:lnTo>
                  <a:lnTo>
                    <a:pt x="692" y="44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Freeform 683">
              <a:extLst>
                <a:ext uri="{FF2B5EF4-FFF2-40B4-BE49-F238E27FC236}">
                  <a16:creationId xmlns:a16="http://schemas.microsoft.com/office/drawing/2014/main" id="{85EB034B-9690-FF59-B70D-E6DFB45E3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9" y="1500"/>
              <a:ext cx="295" cy="309"/>
            </a:xfrm>
            <a:custGeom>
              <a:avLst/>
              <a:gdLst>
                <a:gd name="T0" fmla="*/ 0 w 887"/>
                <a:gd name="T1" fmla="*/ 0 h 926"/>
                <a:gd name="T2" fmla="*/ 18 w 887"/>
                <a:gd name="T3" fmla="*/ 45 h 926"/>
                <a:gd name="T4" fmla="*/ 45 w 887"/>
                <a:gd name="T5" fmla="*/ 43 h 926"/>
                <a:gd name="T6" fmla="*/ 74 w 887"/>
                <a:gd name="T7" fmla="*/ 74 h 926"/>
                <a:gd name="T8" fmla="*/ 93 w 887"/>
                <a:gd name="T9" fmla="*/ 65 h 926"/>
                <a:gd name="T10" fmla="*/ 109 w 887"/>
                <a:gd name="T11" fmla="*/ 91 h 926"/>
                <a:gd name="T12" fmla="*/ 97 w 887"/>
                <a:gd name="T13" fmla="*/ 105 h 926"/>
                <a:gd name="T14" fmla="*/ 91 w 887"/>
                <a:gd name="T15" fmla="*/ 106 h 926"/>
                <a:gd name="T16" fmla="*/ 92 w 887"/>
                <a:gd name="T17" fmla="*/ 119 h 926"/>
                <a:gd name="T18" fmla="*/ 113 w 887"/>
                <a:gd name="T19" fmla="*/ 131 h 926"/>
                <a:gd name="T20" fmla="*/ 145 w 887"/>
                <a:gd name="T21" fmla="*/ 115 h 926"/>
                <a:gd name="T22" fmla="*/ 159 w 887"/>
                <a:gd name="T23" fmla="*/ 120 h 926"/>
                <a:gd name="T24" fmla="*/ 160 w 887"/>
                <a:gd name="T25" fmla="*/ 140 h 926"/>
                <a:gd name="T26" fmla="*/ 188 w 887"/>
                <a:gd name="T27" fmla="*/ 137 h 926"/>
                <a:gd name="T28" fmla="*/ 189 w 887"/>
                <a:gd name="T29" fmla="*/ 157 h 926"/>
                <a:gd name="T30" fmla="*/ 183 w 887"/>
                <a:gd name="T31" fmla="*/ 232 h 926"/>
                <a:gd name="T32" fmla="*/ 192 w 887"/>
                <a:gd name="T33" fmla="*/ 264 h 926"/>
                <a:gd name="T34" fmla="*/ 201 w 887"/>
                <a:gd name="T35" fmla="*/ 277 h 926"/>
                <a:gd name="T36" fmla="*/ 240 w 887"/>
                <a:gd name="T37" fmla="*/ 260 h 926"/>
                <a:gd name="T38" fmla="*/ 288 w 887"/>
                <a:gd name="T39" fmla="*/ 282 h 926"/>
                <a:gd name="T40" fmla="*/ 339 w 887"/>
                <a:gd name="T41" fmla="*/ 251 h 926"/>
                <a:gd name="T42" fmla="*/ 359 w 887"/>
                <a:gd name="T43" fmla="*/ 249 h 926"/>
                <a:gd name="T44" fmla="*/ 414 w 887"/>
                <a:gd name="T45" fmla="*/ 257 h 926"/>
                <a:gd name="T46" fmla="*/ 418 w 887"/>
                <a:gd name="T47" fmla="*/ 236 h 926"/>
                <a:gd name="T48" fmla="*/ 404 w 887"/>
                <a:gd name="T49" fmla="*/ 224 h 926"/>
                <a:gd name="T50" fmla="*/ 401 w 887"/>
                <a:gd name="T51" fmla="*/ 198 h 926"/>
                <a:gd name="T52" fmla="*/ 435 w 887"/>
                <a:gd name="T53" fmla="*/ 201 h 926"/>
                <a:gd name="T54" fmla="*/ 450 w 887"/>
                <a:gd name="T55" fmla="*/ 220 h 926"/>
                <a:gd name="T56" fmla="*/ 492 w 887"/>
                <a:gd name="T57" fmla="*/ 236 h 926"/>
                <a:gd name="T58" fmla="*/ 502 w 887"/>
                <a:gd name="T59" fmla="*/ 276 h 926"/>
                <a:gd name="T60" fmla="*/ 500 w 887"/>
                <a:gd name="T61" fmla="*/ 322 h 926"/>
                <a:gd name="T62" fmla="*/ 538 w 887"/>
                <a:gd name="T63" fmla="*/ 367 h 926"/>
                <a:gd name="T64" fmla="*/ 566 w 887"/>
                <a:gd name="T65" fmla="*/ 384 h 926"/>
                <a:gd name="T66" fmla="*/ 585 w 887"/>
                <a:gd name="T67" fmla="*/ 449 h 926"/>
                <a:gd name="T68" fmla="*/ 624 w 887"/>
                <a:gd name="T69" fmla="*/ 506 h 926"/>
                <a:gd name="T70" fmla="*/ 653 w 887"/>
                <a:gd name="T71" fmla="*/ 524 h 926"/>
                <a:gd name="T72" fmla="*/ 670 w 887"/>
                <a:gd name="T73" fmla="*/ 562 h 926"/>
                <a:gd name="T74" fmla="*/ 658 w 887"/>
                <a:gd name="T75" fmla="*/ 583 h 926"/>
                <a:gd name="T76" fmla="*/ 661 w 887"/>
                <a:gd name="T77" fmla="*/ 617 h 926"/>
                <a:gd name="T78" fmla="*/ 643 w 887"/>
                <a:gd name="T79" fmla="*/ 639 h 926"/>
                <a:gd name="T80" fmla="*/ 653 w 887"/>
                <a:gd name="T81" fmla="*/ 671 h 926"/>
                <a:gd name="T82" fmla="*/ 697 w 887"/>
                <a:gd name="T83" fmla="*/ 707 h 926"/>
                <a:gd name="T84" fmla="*/ 738 w 887"/>
                <a:gd name="T85" fmla="*/ 717 h 926"/>
                <a:gd name="T86" fmla="*/ 740 w 887"/>
                <a:gd name="T87" fmla="*/ 750 h 926"/>
                <a:gd name="T88" fmla="*/ 795 w 887"/>
                <a:gd name="T89" fmla="*/ 751 h 926"/>
                <a:gd name="T90" fmla="*/ 831 w 887"/>
                <a:gd name="T91" fmla="*/ 782 h 926"/>
                <a:gd name="T92" fmla="*/ 837 w 887"/>
                <a:gd name="T93" fmla="*/ 848 h 926"/>
                <a:gd name="T94" fmla="*/ 867 w 887"/>
                <a:gd name="T95" fmla="*/ 879 h 926"/>
                <a:gd name="T96" fmla="*/ 887 w 887"/>
                <a:gd name="T97" fmla="*/ 877 h 926"/>
                <a:gd name="T98" fmla="*/ 858 w 887"/>
                <a:gd name="T99" fmla="*/ 926 h 9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87" h="926">
                  <a:moveTo>
                    <a:pt x="0" y="0"/>
                  </a:moveTo>
                  <a:lnTo>
                    <a:pt x="18" y="45"/>
                  </a:lnTo>
                  <a:lnTo>
                    <a:pt x="45" y="43"/>
                  </a:lnTo>
                  <a:lnTo>
                    <a:pt x="74" y="74"/>
                  </a:lnTo>
                  <a:lnTo>
                    <a:pt x="93" y="65"/>
                  </a:lnTo>
                  <a:lnTo>
                    <a:pt x="109" y="91"/>
                  </a:lnTo>
                  <a:lnTo>
                    <a:pt x="97" y="105"/>
                  </a:lnTo>
                  <a:lnTo>
                    <a:pt x="91" y="106"/>
                  </a:lnTo>
                  <a:lnTo>
                    <a:pt x="92" y="119"/>
                  </a:lnTo>
                  <a:lnTo>
                    <a:pt x="113" y="131"/>
                  </a:lnTo>
                  <a:lnTo>
                    <a:pt x="145" y="115"/>
                  </a:lnTo>
                  <a:lnTo>
                    <a:pt x="159" y="120"/>
                  </a:lnTo>
                  <a:lnTo>
                    <a:pt x="160" y="140"/>
                  </a:lnTo>
                  <a:lnTo>
                    <a:pt x="188" y="137"/>
                  </a:lnTo>
                  <a:lnTo>
                    <a:pt x="189" y="157"/>
                  </a:lnTo>
                  <a:lnTo>
                    <a:pt x="183" y="232"/>
                  </a:lnTo>
                  <a:lnTo>
                    <a:pt x="192" y="264"/>
                  </a:lnTo>
                  <a:lnTo>
                    <a:pt x="201" y="277"/>
                  </a:lnTo>
                  <a:lnTo>
                    <a:pt x="240" y="260"/>
                  </a:lnTo>
                  <a:lnTo>
                    <a:pt x="288" y="282"/>
                  </a:lnTo>
                  <a:lnTo>
                    <a:pt x="339" y="251"/>
                  </a:lnTo>
                  <a:lnTo>
                    <a:pt x="359" y="249"/>
                  </a:lnTo>
                  <a:lnTo>
                    <a:pt x="414" y="257"/>
                  </a:lnTo>
                  <a:lnTo>
                    <a:pt x="418" y="236"/>
                  </a:lnTo>
                  <a:lnTo>
                    <a:pt x="404" y="224"/>
                  </a:lnTo>
                  <a:lnTo>
                    <a:pt x="401" y="198"/>
                  </a:lnTo>
                  <a:lnTo>
                    <a:pt x="435" y="201"/>
                  </a:lnTo>
                  <a:lnTo>
                    <a:pt x="450" y="220"/>
                  </a:lnTo>
                  <a:lnTo>
                    <a:pt x="492" y="236"/>
                  </a:lnTo>
                  <a:lnTo>
                    <a:pt x="502" y="276"/>
                  </a:lnTo>
                  <a:lnTo>
                    <a:pt x="500" y="322"/>
                  </a:lnTo>
                  <a:lnTo>
                    <a:pt x="538" y="367"/>
                  </a:lnTo>
                  <a:lnTo>
                    <a:pt x="566" y="384"/>
                  </a:lnTo>
                  <a:lnTo>
                    <a:pt x="585" y="449"/>
                  </a:lnTo>
                  <a:lnTo>
                    <a:pt x="624" y="506"/>
                  </a:lnTo>
                  <a:lnTo>
                    <a:pt x="653" y="524"/>
                  </a:lnTo>
                  <a:lnTo>
                    <a:pt x="670" y="562"/>
                  </a:lnTo>
                  <a:lnTo>
                    <a:pt x="658" y="583"/>
                  </a:lnTo>
                  <a:lnTo>
                    <a:pt x="661" y="617"/>
                  </a:lnTo>
                  <a:lnTo>
                    <a:pt x="643" y="639"/>
                  </a:lnTo>
                  <a:lnTo>
                    <a:pt x="653" y="671"/>
                  </a:lnTo>
                  <a:lnTo>
                    <a:pt x="697" y="707"/>
                  </a:lnTo>
                  <a:lnTo>
                    <a:pt x="738" y="717"/>
                  </a:lnTo>
                  <a:lnTo>
                    <a:pt x="740" y="750"/>
                  </a:lnTo>
                  <a:lnTo>
                    <a:pt x="795" y="751"/>
                  </a:lnTo>
                  <a:lnTo>
                    <a:pt x="831" y="782"/>
                  </a:lnTo>
                  <a:lnTo>
                    <a:pt x="837" y="848"/>
                  </a:lnTo>
                  <a:lnTo>
                    <a:pt x="867" y="879"/>
                  </a:lnTo>
                  <a:lnTo>
                    <a:pt x="887" y="877"/>
                  </a:lnTo>
                  <a:lnTo>
                    <a:pt x="858" y="926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Freeform 684">
              <a:extLst>
                <a:ext uri="{FF2B5EF4-FFF2-40B4-BE49-F238E27FC236}">
                  <a16:creationId xmlns:a16="http://schemas.microsoft.com/office/drawing/2014/main" id="{0E75EBF9-1C9E-DD6B-3A23-D2FDC77B00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5" y="1805"/>
              <a:ext cx="64" cy="20"/>
            </a:xfrm>
            <a:custGeom>
              <a:avLst/>
              <a:gdLst>
                <a:gd name="T0" fmla="*/ 0 w 192"/>
                <a:gd name="T1" fmla="*/ 12 h 62"/>
                <a:gd name="T2" fmla="*/ 27 w 192"/>
                <a:gd name="T3" fmla="*/ 10 h 62"/>
                <a:gd name="T4" fmla="*/ 43 w 192"/>
                <a:gd name="T5" fmla="*/ 36 h 62"/>
                <a:gd name="T6" fmla="*/ 68 w 192"/>
                <a:gd name="T7" fmla="*/ 26 h 62"/>
                <a:gd name="T8" fmla="*/ 103 w 192"/>
                <a:gd name="T9" fmla="*/ 30 h 62"/>
                <a:gd name="T10" fmla="*/ 120 w 192"/>
                <a:gd name="T11" fmla="*/ 2 h 62"/>
                <a:gd name="T12" fmla="*/ 140 w 192"/>
                <a:gd name="T13" fmla="*/ 0 h 62"/>
                <a:gd name="T14" fmla="*/ 184 w 192"/>
                <a:gd name="T15" fmla="*/ 43 h 62"/>
                <a:gd name="T16" fmla="*/ 192 w 192"/>
                <a:gd name="T1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2" h="62">
                  <a:moveTo>
                    <a:pt x="0" y="12"/>
                  </a:moveTo>
                  <a:lnTo>
                    <a:pt x="27" y="10"/>
                  </a:lnTo>
                  <a:lnTo>
                    <a:pt x="43" y="36"/>
                  </a:lnTo>
                  <a:lnTo>
                    <a:pt x="68" y="26"/>
                  </a:lnTo>
                  <a:lnTo>
                    <a:pt x="103" y="30"/>
                  </a:lnTo>
                  <a:lnTo>
                    <a:pt x="120" y="2"/>
                  </a:lnTo>
                  <a:lnTo>
                    <a:pt x="140" y="0"/>
                  </a:lnTo>
                  <a:lnTo>
                    <a:pt x="184" y="43"/>
                  </a:lnTo>
                  <a:lnTo>
                    <a:pt x="192" y="62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Line 685">
              <a:extLst>
                <a:ext uri="{FF2B5EF4-FFF2-40B4-BE49-F238E27FC236}">
                  <a16:creationId xmlns:a16="http://schemas.microsoft.com/office/drawing/2014/main" id="{2BFA598F-9C17-6699-1C76-B52E11EC469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09" y="1825"/>
              <a:ext cx="0" cy="2"/>
            </a:xfrm>
            <a:prstGeom prst="line">
              <a:avLst/>
            </a:pr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Freeform 686">
              <a:extLst>
                <a:ext uri="{FF2B5EF4-FFF2-40B4-BE49-F238E27FC236}">
                  <a16:creationId xmlns:a16="http://schemas.microsoft.com/office/drawing/2014/main" id="{C4AC73F1-3E45-0698-B98D-8E2657918F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" y="1809"/>
              <a:ext cx="153" cy="253"/>
            </a:xfrm>
            <a:custGeom>
              <a:avLst/>
              <a:gdLst>
                <a:gd name="T0" fmla="*/ 459 w 459"/>
                <a:gd name="T1" fmla="*/ 0 h 761"/>
                <a:gd name="T2" fmla="*/ 446 w 459"/>
                <a:gd name="T3" fmla="*/ 3 h 761"/>
                <a:gd name="T4" fmla="*/ 416 w 459"/>
                <a:gd name="T5" fmla="*/ 45 h 761"/>
                <a:gd name="T6" fmla="*/ 394 w 459"/>
                <a:gd name="T7" fmla="*/ 27 h 761"/>
                <a:gd name="T8" fmla="*/ 361 w 459"/>
                <a:gd name="T9" fmla="*/ 30 h 761"/>
                <a:gd name="T10" fmla="*/ 342 w 459"/>
                <a:gd name="T11" fmla="*/ 46 h 761"/>
                <a:gd name="T12" fmla="*/ 339 w 459"/>
                <a:gd name="T13" fmla="*/ 79 h 761"/>
                <a:gd name="T14" fmla="*/ 315 w 459"/>
                <a:gd name="T15" fmla="*/ 115 h 761"/>
                <a:gd name="T16" fmla="*/ 241 w 459"/>
                <a:gd name="T17" fmla="*/ 108 h 761"/>
                <a:gd name="T18" fmla="*/ 230 w 459"/>
                <a:gd name="T19" fmla="*/ 129 h 761"/>
                <a:gd name="T20" fmla="*/ 192 w 459"/>
                <a:gd name="T21" fmla="*/ 153 h 761"/>
                <a:gd name="T22" fmla="*/ 193 w 459"/>
                <a:gd name="T23" fmla="*/ 173 h 761"/>
                <a:gd name="T24" fmla="*/ 160 w 459"/>
                <a:gd name="T25" fmla="*/ 176 h 761"/>
                <a:gd name="T26" fmla="*/ 156 w 459"/>
                <a:gd name="T27" fmla="*/ 204 h 761"/>
                <a:gd name="T28" fmla="*/ 179 w 459"/>
                <a:gd name="T29" fmla="*/ 234 h 761"/>
                <a:gd name="T30" fmla="*/ 181 w 459"/>
                <a:gd name="T31" fmla="*/ 262 h 761"/>
                <a:gd name="T32" fmla="*/ 190 w 459"/>
                <a:gd name="T33" fmla="*/ 281 h 761"/>
                <a:gd name="T34" fmla="*/ 171 w 459"/>
                <a:gd name="T35" fmla="*/ 289 h 761"/>
                <a:gd name="T36" fmla="*/ 165 w 459"/>
                <a:gd name="T37" fmla="*/ 303 h 761"/>
                <a:gd name="T38" fmla="*/ 174 w 459"/>
                <a:gd name="T39" fmla="*/ 323 h 761"/>
                <a:gd name="T40" fmla="*/ 165 w 459"/>
                <a:gd name="T41" fmla="*/ 384 h 761"/>
                <a:gd name="T42" fmla="*/ 196 w 459"/>
                <a:gd name="T43" fmla="*/ 421 h 761"/>
                <a:gd name="T44" fmla="*/ 221 w 459"/>
                <a:gd name="T45" fmla="*/ 405 h 761"/>
                <a:gd name="T46" fmla="*/ 243 w 459"/>
                <a:gd name="T47" fmla="*/ 431 h 761"/>
                <a:gd name="T48" fmla="*/ 262 w 459"/>
                <a:gd name="T49" fmla="*/ 482 h 761"/>
                <a:gd name="T50" fmla="*/ 244 w 459"/>
                <a:gd name="T51" fmla="*/ 511 h 761"/>
                <a:gd name="T52" fmla="*/ 213 w 459"/>
                <a:gd name="T53" fmla="*/ 526 h 761"/>
                <a:gd name="T54" fmla="*/ 158 w 459"/>
                <a:gd name="T55" fmla="*/ 518 h 761"/>
                <a:gd name="T56" fmla="*/ 163 w 459"/>
                <a:gd name="T57" fmla="*/ 572 h 761"/>
                <a:gd name="T58" fmla="*/ 153 w 459"/>
                <a:gd name="T59" fmla="*/ 607 h 761"/>
                <a:gd name="T60" fmla="*/ 129 w 459"/>
                <a:gd name="T61" fmla="*/ 642 h 761"/>
                <a:gd name="T62" fmla="*/ 126 w 459"/>
                <a:gd name="T63" fmla="*/ 676 h 761"/>
                <a:gd name="T64" fmla="*/ 70 w 459"/>
                <a:gd name="T65" fmla="*/ 660 h 761"/>
                <a:gd name="T66" fmla="*/ 68 w 459"/>
                <a:gd name="T67" fmla="*/ 708 h 761"/>
                <a:gd name="T68" fmla="*/ 37 w 459"/>
                <a:gd name="T69" fmla="*/ 725 h 761"/>
                <a:gd name="T70" fmla="*/ 12 w 459"/>
                <a:gd name="T71" fmla="*/ 753 h 761"/>
                <a:gd name="T72" fmla="*/ 0 w 459"/>
                <a:gd name="T73" fmla="*/ 761 h 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59" h="761">
                  <a:moveTo>
                    <a:pt x="459" y="0"/>
                  </a:moveTo>
                  <a:lnTo>
                    <a:pt x="446" y="3"/>
                  </a:lnTo>
                  <a:lnTo>
                    <a:pt x="416" y="45"/>
                  </a:lnTo>
                  <a:lnTo>
                    <a:pt x="394" y="27"/>
                  </a:lnTo>
                  <a:lnTo>
                    <a:pt x="361" y="30"/>
                  </a:lnTo>
                  <a:lnTo>
                    <a:pt x="342" y="46"/>
                  </a:lnTo>
                  <a:lnTo>
                    <a:pt x="339" y="79"/>
                  </a:lnTo>
                  <a:lnTo>
                    <a:pt x="315" y="115"/>
                  </a:lnTo>
                  <a:lnTo>
                    <a:pt x="241" y="108"/>
                  </a:lnTo>
                  <a:lnTo>
                    <a:pt x="230" y="129"/>
                  </a:lnTo>
                  <a:lnTo>
                    <a:pt x="192" y="153"/>
                  </a:lnTo>
                  <a:lnTo>
                    <a:pt x="193" y="173"/>
                  </a:lnTo>
                  <a:lnTo>
                    <a:pt x="160" y="176"/>
                  </a:lnTo>
                  <a:lnTo>
                    <a:pt x="156" y="204"/>
                  </a:lnTo>
                  <a:lnTo>
                    <a:pt x="179" y="234"/>
                  </a:lnTo>
                  <a:lnTo>
                    <a:pt x="181" y="262"/>
                  </a:lnTo>
                  <a:lnTo>
                    <a:pt x="190" y="281"/>
                  </a:lnTo>
                  <a:lnTo>
                    <a:pt x="171" y="289"/>
                  </a:lnTo>
                  <a:lnTo>
                    <a:pt x="165" y="303"/>
                  </a:lnTo>
                  <a:lnTo>
                    <a:pt x="174" y="323"/>
                  </a:lnTo>
                  <a:lnTo>
                    <a:pt x="165" y="384"/>
                  </a:lnTo>
                  <a:lnTo>
                    <a:pt x="196" y="421"/>
                  </a:lnTo>
                  <a:lnTo>
                    <a:pt x="221" y="405"/>
                  </a:lnTo>
                  <a:lnTo>
                    <a:pt x="243" y="431"/>
                  </a:lnTo>
                  <a:lnTo>
                    <a:pt x="262" y="482"/>
                  </a:lnTo>
                  <a:lnTo>
                    <a:pt x="244" y="511"/>
                  </a:lnTo>
                  <a:lnTo>
                    <a:pt x="213" y="526"/>
                  </a:lnTo>
                  <a:lnTo>
                    <a:pt x="158" y="518"/>
                  </a:lnTo>
                  <a:lnTo>
                    <a:pt x="163" y="572"/>
                  </a:lnTo>
                  <a:lnTo>
                    <a:pt x="153" y="607"/>
                  </a:lnTo>
                  <a:lnTo>
                    <a:pt x="129" y="642"/>
                  </a:lnTo>
                  <a:lnTo>
                    <a:pt x="126" y="676"/>
                  </a:lnTo>
                  <a:lnTo>
                    <a:pt x="70" y="660"/>
                  </a:lnTo>
                  <a:lnTo>
                    <a:pt x="68" y="708"/>
                  </a:lnTo>
                  <a:lnTo>
                    <a:pt x="37" y="725"/>
                  </a:lnTo>
                  <a:lnTo>
                    <a:pt x="12" y="753"/>
                  </a:lnTo>
                  <a:lnTo>
                    <a:pt x="0" y="761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Freeform 687">
              <a:extLst>
                <a:ext uri="{FF2B5EF4-FFF2-40B4-BE49-F238E27FC236}">
                  <a16:creationId xmlns:a16="http://schemas.microsoft.com/office/drawing/2014/main" id="{F6E41C3E-5384-AFB4-B763-E5D0FCC1AB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" y="2062"/>
              <a:ext cx="217" cy="273"/>
            </a:xfrm>
            <a:custGeom>
              <a:avLst/>
              <a:gdLst>
                <a:gd name="T0" fmla="*/ 0 w 652"/>
                <a:gd name="T1" fmla="*/ 0 h 818"/>
                <a:gd name="T2" fmla="*/ 29 w 652"/>
                <a:gd name="T3" fmla="*/ 31 h 818"/>
                <a:gd name="T4" fmla="*/ 82 w 652"/>
                <a:gd name="T5" fmla="*/ 26 h 818"/>
                <a:gd name="T6" fmla="*/ 113 w 652"/>
                <a:gd name="T7" fmla="*/ 57 h 818"/>
                <a:gd name="T8" fmla="*/ 104 w 652"/>
                <a:gd name="T9" fmla="*/ 119 h 818"/>
                <a:gd name="T10" fmla="*/ 120 w 652"/>
                <a:gd name="T11" fmla="*/ 144 h 818"/>
                <a:gd name="T12" fmla="*/ 141 w 652"/>
                <a:gd name="T13" fmla="*/ 148 h 818"/>
                <a:gd name="T14" fmla="*/ 148 w 652"/>
                <a:gd name="T15" fmla="*/ 161 h 818"/>
                <a:gd name="T16" fmla="*/ 168 w 652"/>
                <a:gd name="T17" fmla="*/ 159 h 818"/>
                <a:gd name="T18" fmla="*/ 192 w 652"/>
                <a:gd name="T19" fmla="*/ 116 h 818"/>
                <a:gd name="T20" fmla="*/ 214 w 652"/>
                <a:gd name="T21" fmla="*/ 134 h 818"/>
                <a:gd name="T22" fmla="*/ 253 w 652"/>
                <a:gd name="T23" fmla="*/ 125 h 818"/>
                <a:gd name="T24" fmla="*/ 314 w 652"/>
                <a:gd name="T25" fmla="*/ 132 h 818"/>
                <a:gd name="T26" fmla="*/ 329 w 652"/>
                <a:gd name="T27" fmla="*/ 151 h 818"/>
                <a:gd name="T28" fmla="*/ 333 w 652"/>
                <a:gd name="T29" fmla="*/ 191 h 818"/>
                <a:gd name="T30" fmla="*/ 361 w 652"/>
                <a:gd name="T31" fmla="*/ 214 h 818"/>
                <a:gd name="T32" fmla="*/ 394 w 652"/>
                <a:gd name="T33" fmla="*/ 205 h 818"/>
                <a:gd name="T34" fmla="*/ 430 w 652"/>
                <a:gd name="T35" fmla="*/ 228 h 818"/>
                <a:gd name="T36" fmla="*/ 394 w 652"/>
                <a:gd name="T37" fmla="*/ 272 h 818"/>
                <a:gd name="T38" fmla="*/ 395 w 652"/>
                <a:gd name="T39" fmla="*/ 285 h 818"/>
                <a:gd name="T40" fmla="*/ 429 w 652"/>
                <a:gd name="T41" fmla="*/ 289 h 818"/>
                <a:gd name="T42" fmla="*/ 444 w 652"/>
                <a:gd name="T43" fmla="*/ 308 h 818"/>
                <a:gd name="T44" fmla="*/ 471 w 652"/>
                <a:gd name="T45" fmla="*/ 305 h 818"/>
                <a:gd name="T46" fmla="*/ 485 w 652"/>
                <a:gd name="T47" fmla="*/ 318 h 818"/>
                <a:gd name="T48" fmla="*/ 493 w 652"/>
                <a:gd name="T49" fmla="*/ 330 h 818"/>
                <a:gd name="T50" fmla="*/ 499 w 652"/>
                <a:gd name="T51" fmla="*/ 329 h 818"/>
                <a:gd name="T52" fmla="*/ 528 w 652"/>
                <a:gd name="T53" fmla="*/ 340 h 818"/>
                <a:gd name="T54" fmla="*/ 528 w 652"/>
                <a:gd name="T55" fmla="*/ 347 h 818"/>
                <a:gd name="T56" fmla="*/ 523 w 652"/>
                <a:gd name="T57" fmla="*/ 361 h 818"/>
                <a:gd name="T58" fmla="*/ 503 w 652"/>
                <a:gd name="T59" fmla="*/ 363 h 818"/>
                <a:gd name="T60" fmla="*/ 504 w 652"/>
                <a:gd name="T61" fmla="*/ 376 h 818"/>
                <a:gd name="T62" fmla="*/ 520 w 652"/>
                <a:gd name="T63" fmla="*/ 395 h 818"/>
                <a:gd name="T64" fmla="*/ 546 w 652"/>
                <a:gd name="T65" fmla="*/ 393 h 818"/>
                <a:gd name="T66" fmla="*/ 554 w 652"/>
                <a:gd name="T67" fmla="*/ 412 h 818"/>
                <a:gd name="T68" fmla="*/ 543 w 652"/>
                <a:gd name="T69" fmla="*/ 426 h 818"/>
                <a:gd name="T70" fmla="*/ 523 w 652"/>
                <a:gd name="T71" fmla="*/ 435 h 818"/>
                <a:gd name="T72" fmla="*/ 506 w 652"/>
                <a:gd name="T73" fmla="*/ 463 h 818"/>
                <a:gd name="T74" fmla="*/ 486 w 652"/>
                <a:gd name="T75" fmla="*/ 472 h 818"/>
                <a:gd name="T76" fmla="*/ 488 w 652"/>
                <a:gd name="T77" fmla="*/ 492 h 818"/>
                <a:gd name="T78" fmla="*/ 477 w 652"/>
                <a:gd name="T79" fmla="*/ 526 h 818"/>
                <a:gd name="T80" fmla="*/ 492 w 652"/>
                <a:gd name="T81" fmla="*/ 538 h 818"/>
                <a:gd name="T82" fmla="*/ 513 w 652"/>
                <a:gd name="T83" fmla="*/ 550 h 818"/>
                <a:gd name="T84" fmla="*/ 514 w 652"/>
                <a:gd name="T85" fmla="*/ 556 h 818"/>
                <a:gd name="T86" fmla="*/ 484 w 652"/>
                <a:gd name="T87" fmla="*/ 586 h 818"/>
                <a:gd name="T88" fmla="*/ 478 w 652"/>
                <a:gd name="T89" fmla="*/ 607 h 818"/>
                <a:gd name="T90" fmla="*/ 520 w 652"/>
                <a:gd name="T91" fmla="*/ 616 h 818"/>
                <a:gd name="T92" fmla="*/ 522 w 652"/>
                <a:gd name="T93" fmla="*/ 636 h 818"/>
                <a:gd name="T94" fmla="*/ 496 w 652"/>
                <a:gd name="T95" fmla="*/ 652 h 818"/>
                <a:gd name="T96" fmla="*/ 525 w 652"/>
                <a:gd name="T97" fmla="*/ 676 h 818"/>
                <a:gd name="T98" fmla="*/ 572 w 652"/>
                <a:gd name="T99" fmla="*/ 678 h 818"/>
                <a:gd name="T100" fmla="*/ 622 w 652"/>
                <a:gd name="T101" fmla="*/ 700 h 818"/>
                <a:gd name="T102" fmla="*/ 617 w 652"/>
                <a:gd name="T103" fmla="*/ 714 h 818"/>
                <a:gd name="T104" fmla="*/ 603 w 652"/>
                <a:gd name="T105" fmla="*/ 723 h 818"/>
                <a:gd name="T106" fmla="*/ 614 w 652"/>
                <a:gd name="T107" fmla="*/ 768 h 818"/>
                <a:gd name="T108" fmla="*/ 652 w 652"/>
                <a:gd name="T109" fmla="*/ 818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52" h="818">
                  <a:moveTo>
                    <a:pt x="0" y="0"/>
                  </a:moveTo>
                  <a:lnTo>
                    <a:pt x="29" y="31"/>
                  </a:lnTo>
                  <a:lnTo>
                    <a:pt x="82" y="26"/>
                  </a:lnTo>
                  <a:lnTo>
                    <a:pt x="113" y="57"/>
                  </a:lnTo>
                  <a:lnTo>
                    <a:pt x="104" y="119"/>
                  </a:lnTo>
                  <a:lnTo>
                    <a:pt x="120" y="144"/>
                  </a:lnTo>
                  <a:lnTo>
                    <a:pt x="141" y="148"/>
                  </a:lnTo>
                  <a:lnTo>
                    <a:pt x="148" y="161"/>
                  </a:lnTo>
                  <a:lnTo>
                    <a:pt x="168" y="159"/>
                  </a:lnTo>
                  <a:lnTo>
                    <a:pt x="192" y="116"/>
                  </a:lnTo>
                  <a:lnTo>
                    <a:pt x="214" y="134"/>
                  </a:lnTo>
                  <a:lnTo>
                    <a:pt x="253" y="125"/>
                  </a:lnTo>
                  <a:lnTo>
                    <a:pt x="314" y="132"/>
                  </a:lnTo>
                  <a:lnTo>
                    <a:pt x="329" y="151"/>
                  </a:lnTo>
                  <a:lnTo>
                    <a:pt x="333" y="191"/>
                  </a:lnTo>
                  <a:lnTo>
                    <a:pt x="361" y="214"/>
                  </a:lnTo>
                  <a:lnTo>
                    <a:pt x="394" y="205"/>
                  </a:lnTo>
                  <a:lnTo>
                    <a:pt x="430" y="228"/>
                  </a:lnTo>
                  <a:lnTo>
                    <a:pt x="394" y="272"/>
                  </a:lnTo>
                  <a:lnTo>
                    <a:pt x="395" y="285"/>
                  </a:lnTo>
                  <a:lnTo>
                    <a:pt x="429" y="289"/>
                  </a:lnTo>
                  <a:lnTo>
                    <a:pt x="444" y="308"/>
                  </a:lnTo>
                  <a:lnTo>
                    <a:pt x="471" y="305"/>
                  </a:lnTo>
                  <a:lnTo>
                    <a:pt x="485" y="318"/>
                  </a:lnTo>
                  <a:lnTo>
                    <a:pt x="493" y="330"/>
                  </a:lnTo>
                  <a:lnTo>
                    <a:pt x="499" y="329"/>
                  </a:lnTo>
                  <a:lnTo>
                    <a:pt x="528" y="340"/>
                  </a:lnTo>
                  <a:lnTo>
                    <a:pt x="528" y="347"/>
                  </a:lnTo>
                  <a:lnTo>
                    <a:pt x="523" y="361"/>
                  </a:lnTo>
                  <a:lnTo>
                    <a:pt x="503" y="363"/>
                  </a:lnTo>
                  <a:lnTo>
                    <a:pt x="504" y="376"/>
                  </a:lnTo>
                  <a:lnTo>
                    <a:pt x="520" y="395"/>
                  </a:lnTo>
                  <a:lnTo>
                    <a:pt x="546" y="393"/>
                  </a:lnTo>
                  <a:lnTo>
                    <a:pt x="554" y="412"/>
                  </a:lnTo>
                  <a:lnTo>
                    <a:pt x="543" y="426"/>
                  </a:lnTo>
                  <a:lnTo>
                    <a:pt x="523" y="435"/>
                  </a:lnTo>
                  <a:lnTo>
                    <a:pt x="506" y="463"/>
                  </a:lnTo>
                  <a:lnTo>
                    <a:pt x="486" y="472"/>
                  </a:lnTo>
                  <a:lnTo>
                    <a:pt x="488" y="492"/>
                  </a:lnTo>
                  <a:lnTo>
                    <a:pt x="477" y="526"/>
                  </a:lnTo>
                  <a:lnTo>
                    <a:pt x="492" y="538"/>
                  </a:lnTo>
                  <a:lnTo>
                    <a:pt x="513" y="550"/>
                  </a:lnTo>
                  <a:lnTo>
                    <a:pt x="514" y="556"/>
                  </a:lnTo>
                  <a:lnTo>
                    <a:pt x="484" y="586"/>
                  </a:lnTo>
                  <a:lnTo>
                    <a:pt x="478" y="607"/>
                  </a:lnTo>
                  <a:lnTo>
                    <a:pt x="520" y="616"/>
                  </a:lnTo>
                  <a:lnTo>
                    <a:pt x="522" y="636"/>
                  </a:lnTo>
                  <a:lnTo>
                    <a:pt x="496" y="652"/>
                  </a:lnTo>
                  <a:lnTo>
                    <a:pt x="525" y="676"/>
                  </a:lnTo>
                  <a:lnTo>
                    <a:pt x="572" y="678"/>
                  </a:lnTo>
                  <a:lnTo>
                    <a:pt x="622" y="700"/>
                  </a:lnTo>
                  <a:lnTo>
                    <a:pt x="617" y="714"/>
                  </a:lnTo>
                  <a:lnTo>
                    <a:pt x="603" y="723"/>
                  </a:lnTo>
                  <a:lnTo>
                    <a:pt x="614" y="768"/>
                  </a:lnTo>
                  <a:lnTo>
                    <a:pt x="652" y="818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Freeform 688">
              <a:extLst>
                <a:ext uri="{FF2B5EF4-FFF2-40B4-BE49-F238E27FC236}">
                  <a16:creationId xmlns:a16="http://schemas.microsoft.com/office/drawing/2014/main" id="{DB4C18F0-4D27-5FEC-1989-229CCF2779F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5" y="2335"/>
              <a:ext cx="514" cy="817"/>
            </a:xfrm>
            <a:custGeom>
              <a:avLst/>
              <a:gdLst>
                <a:gd name="T0" fmla="*/ 1516 w 1543"/>
                <a:gd name="T1" fmla="*/ 70 h 2451"/>
                <a:gd name="T2" fmla="*/ 1531 w 1543"/>
                <a:gd name="T3" fmla="*/ 155 h 2451"/>
                <a:gd name="T4" fmla="*/ 1501 w 1543"/>
                <a:gd name="T5" fmla="*/ 199 h 2451"/>
                <a:gd name="T6" fmla="*/ 1414 w 1543"/>
                <a:gd name="T7" fmla="*/ 261 h 2451"/>
                <a:gd name="T8" fmla="*/ 1408 w 1543"/>
                <a:gd name="T9" fmla="*/ 348 h 2451"/>
                <a:gd name="T10" fmla="*/ 1285 w 1543"/>
                <a:gd name="T11" fmla="*/ 400 h 2451"/>
                <a:gd name="T12" fmla="*/ 1242 w 1543"/>
                <a:gd name="T13" fmla="*/ 512 h 2451"/>
                <a:gd name="T14" fmla="*/ 1164 w 1543"/>
                <a:gd name="T15" fmla="*/ 539 h 2451"/>
                <a:gd name="T16" fmla="*/ 1171 w 1543"/>
                <a:gd name="T17" fmla="*/ 612 h 2451"/>
                <a:gd name="T18" fmla="*/ 1204 w 1543"/>
                <a:gd name="T19" fmla="*/ 682 h 2451"/>
                <a:gd name="T20" fmla="*/ 1198 w 1543"/>
                <a:gd name="T21" fmla="*/ 750 h 2451"/>
                <a:gd name="T22" fmla="*/ 1094 w 1543"/>
                <a:gd name="T23" fmla="*/ 727 h 2451"/>
                <a:gd name="T24" fmla="*/ 1071 w 1543"/>
                <a:gd name="T25" fmla="*/ 769 h 2451"/>
                <a:gd name="T26" fmla="*/ 1090 w 1543"/>
                <a:gd name="T27" fmla="*/ 821 h 2451"/>
                <a:gd name="T28" fmla="*/ 1091 w 1543"/>
                <a:gd name="T29" fmla="*/ 908 h 2451"/>
                <a:gd name="T30" fmla="*/ 1036 w 1543"/>
                <a:gd name="T31" fmla="*/ 967 h 2451"/>
                <a:gd name="T32" fmla="*/ 1042 w 1543"/>
                <a:gd name="T33" fmla="*/ 1020 h 2451"/>
                <a:gd name="T34" fmla="*/ 949 w 1543"/>
                <a:gd name="T35" fmla="*/ 1042 h 2451"/>
                <a:gd name="T36" fmla="*/ 940 w 1543"/>
                <a:gd name="T37" fmla="*/ 1089 h 2451"/>
                <a:gd name="T38" fmla="*/ 870 w 1543"/>
                <a:gd name="T39" fmla="*/ 1123 h 2451"/>
                <a:gd name="T40" fmla="*/ 773 w 1543"/>
                <a:gd name="T41" fmla="*/ 1091 h 2451"/>
                <a:gd name="T42" fmla="*/ 675 w 1543"/>
                <a:gd name="T43" fmla="*/ 1121 h 2451"/>
                <a:gd name="T44" fmla="*/ 570 w 1543"/>
                <a:gd name="T45" fmla="*/ 1158 h 2451"/>
                <a:gd name="T46" fmla="*/ 474 w 1543"/>
                <a:gd name="T47" fmla="*/ 1133 h 2451"/>
                <a:gd name="T48" fmla="*/ 429 w 1543"/>
                <a:gd name="T49" fmla="*/ 1150 h 2451"/>
                <a:gd name="T50" fmla="*/ 376 w 1543"/>
                <a:gd name="T51" fmla="*/ 1236 h 2451"/>
                <a:gd name="T52" fmla="*/ 301 w 1543"/>
                <a:gd name="T53" fmla="*/ 1222 h 2451"/>
                <a:gd name="T54" fmla="*/ 253 w 1543"/>
                <a:gd name="T55" fmla="*/ 1200 h 2451"/>
                <a:gd name="T56" fmla="*/ 213 w 1543"/>
                <a:gd name="T57" fmla="*/ 1204 h 2451"/>
                <a:gd name="T58" fmla="*/ 122 w 1543"/>
                <a:gd name="T59" fmla="*/ 1239 h 2451"/>
                <a:gd name="T60" fmla="*/ 153 w 1543"/>
                <a:gd name="T61" fmla="*/ 1283 h 2451"/>
                <a:gd name="T62" fmla="*/ 145 w 1543"/>
                <a:gd name="T63" fmla="*/ 1351 h 2451"/>
                <a:gd name="T64" fmla="*/ 125 w 1543"/>
                <a:gd name="T65" fmla="*/ 1420 h 2451"/>
                <a:gd name="T66" fmla="*/ 96 w 1543"/>
                <a:gd name="T67" fmla="*/ 1464 h 2451"/>
                <a:gd name="T68" fmla="*/ 100 w 1543"/>
                <a:gd name="T69" fmla="*/ 1510 h 2451"/>
                <a:gd name="T70" fmla="*/ 63 w 1543"/>
                <a:gd name="T71" fmla="*/ 1547 h 2451"/>
                <a:gd name="T72" fmla="*/ 87 w 1543"/>
                <a:gd name="T73" fmla="*/ 1591 h 2451"/>
                <a:gd name="T74" fmla="*/ 163 w 1543"/>
                <a:gd name="T75" fmla="*/ 1611 h 2451"/>
                <a:gd name="T76" fmla="*/ 257 w 1543"/>
                <a:gd name="T77" fmla="*/ 1676 h 2451"/>
                <a:gd name="T78" fmla="*/ 244 w 1543"/>
                <a:gd name="T79" fmla="*/ 1765 h 2451"/>
                <a:gd name="T80" fmla="*/ 256 w 1543"/>
                <a:gd name="T81" fmla="*/ 1810 h 2451"/>
                <a:gd name="T82" fmla="*/ 295 w 1543"/>
                <a:gd name="T83" fmla="*/ 1807 h 2451"/>
                <a:gd name="T84" fmla="*/ 298 w 1543"/>
                <a:gd name="T85" fmla="*/ 1907 h 2451"/>
                <a:gd name="T86" fmla="*/ 255 w 1543"/>
                <a:gd name="T87" fmla="*/ 1952 h 2451"/>
                <a:gd name="T88" fmla="*/ 242 w 1543"/>
                <a:gd name="T89" fmla="*/ 2033 h 2451"/>
                <a:gd name="T90" fmla="*/ 201 w 1543"/>
                <a:gd name="T91" fmla="*/ 2091 h 2451"/>
                <a:gd name="T92" fmla="*/ 120 w 1543"/>
                <a:gd name="T93" fmla="*/ 2152 h 2451"/>
                <a:gd name="T94" fmla="*/ 61 w 1543"/>
                <a:gd name="T95" fmla="*/ 2238 h 2451"/>
                <a:gd name="T96" fmla="*/ 37 w 1543"/>
                <a:gd name="T97" fmla="*/ 2347 h 2451"/>
                <a:gd name="T98" fmla="*/ 6 w 1543"/>
                <a:gd name="T99" fmla="*/ 2451 h 2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43" h="2451">
                  <a:moveTo>
                    <a:pt x="1543" y="0"/>
                  </a:moveTo>
                  <a:lnTo>
                    <a:pt x="1512" y="24"/>
                  </a:lnTo>
                  <a:lnTo>
                    <a:pt x="1516" y="70"/>
                  </a:lnTo>
                  <a:lnTo>
                    <a:pt x="1534" y="115"/>
                  </a:lnTo>
                  <a:lnTo>
                    <a:pt x="1509" y="131"/>
                  </a:lnTo>
                  <a:lnTo>
                    <a:pt x="1531" y="155"/>
                  </a:lnTo>
                  <a:lnTo>
                    <a:pt x="1533" y="169"/>
                  </a:lnTo>
                  <a:lnTo>
                    <a:pt x="1513" y="171"/>
                  </a:lnTo>
                  <a:lnTo>
                    <a:pt x="1501" y="199"/>
                  </a:lnTo>
                  <a:lnTo>
                    <a:pt x="1469" y="209"/>
                  </a:lnTo>
                  <a:lnTo>
                    <a:pt x="1465" y="243"/>
                  </a:lnTo>
                  <a:lnTo>
                    <a:pt x="1414" y="261"/>
                  </a:lnTo>
                  <a:lnTo>
                    <a:pt x="1415" y="281"/>
                  </a:lnTo>
                  <a:lnTo>
                    <a:pt x="1431" y="300"/>
                  </a:lnTo>
                  <a:lnTo>
                    <a:pt x="1408" y="348"/>
                  </a:lnTo>
                  <a:lnTo>
                    <a:pt x="1387" y="344"/>
                  </a:lnTo>
                  <a:lnTo>
                    <a:pt x="1344" y="381"/>
                  </a:lnTo>
                  <a:lnTo>
                    <a:pt x="1285" y="400"/>
                  </a:lnTo>
                  <a:lnTo>
                    <a:pt x="1289" y="440"/>
                  </a:lnTo>
                  <a:lnTo>
                    <a:pt x="1246" y="484"/>
                  </a:lnTo>
                  <a:lnTo>
                    <a:pt x="1242" y="512"/>
                  </a:lnTo>
                  <a:lnTo>
                    <a:pt x="1228" y="506"/>
                  </a:lnTo>
                  <a:lnTo>
                    <a:pt x="1178" y="544"/>
                  </a:lnTo>
                  <a:lnTo>
                    <a:pt x="1164" y="539"/>
                  </a:lnTo>
                  <a:lnTo>
                    <a:pt x="1151" y="540"/>
                  </a:lnTo>
                  <a:lnTo>
                    <a:pt x="1175" y="584"/>
                  </a:lnTo>
                  <a:lnTo>
                    <a:pt x="1171" y="612"/>
                  </a:lnTo>
                  <a:lnTo>
                    <a:pt x="1179" y="624"/>
                  </a:lnTo>
                  <a:lnTo>
                    <a:pt x="1182" y="658"/>
                  </a:lnTo>
                  <a:lnTo>
                    <a:pt x="1204" y="682"/>
                  </a:lnTo>
                  <a:lnTo>
                    <a:pt x="1201" y="716"/>
                  </a:lnTo>
                  <a:lnTo>
                    <a:pt x="1209" y="736"/>
                  </a:lnTo>
                  <a:lnTo>
                    <a:pt x="1198" y="750"/>
                  </a:lnTo>
                  <a:lnTo>
                    <a:pt x="1156" y="748"/>
                  </a:lnTo>
                  <a:lnTo>
                    <a:pt x="1110" y="752"/>
                  </a:lnTo>
                  <a:lnTo>
                    <a:pt x="1094" y="727"/>
                  </a:lnTo>
                  <a:lnTo>
                    <a:pt x="1074" y="728"/>
                  </a:lnTo>
                  <a:lnTo>
                    <a:pt x="1069" y="743"/>
                  </a:lnTo>
                  <a:lnTo>
                    <a:pt x="1071" y="769"/>
                  </a:lnTo>
                  <a:lnTo>
                    <a:pt x="1048" y="805"/>
                  </a:lnTo>
                  <a:lnTo>
                    <a:pt x="1070" y="823"/>
                  </a:lnTo>
                  <a:lnTo>
                    <a:pt x="1090" y="821"/>
                  </a:lnTo>
                  <a:lnTo>
                    <a:pt x="1113" y="852"/>
                  </a:lnTo>
                  <a:lnTo>
                    <a:pt x="1100" y="860"/>
                  </a:lnTo>
                  <a:lnTo>
                    <a:pt x="1091" y="908"/>
                  </a:lnTo>
                  <a:lnTo>
                    <a:pt x="1074" y="943"/>
                  </a:lnTo>
                  <a:lnTo>
                    <a:pt x="1035" y="953"/>
                  </a:lnTo>
                  <a:lnTo>
                    <a:pt x="1036" y="967"/>
                  </a:lnTo>
                  <a:lnTo>
                    <a:pt x="1056" y="971"/>
                  </a:lnTo>
                  <a:lnTo>
                    <a:pt x="1059" y="1005"/>
                  </a:lnTo>
                  <a:lnTo>
                    <a:pt x="1042" y="1020"/>
                  </a:lnTo>
                  <a:lnTo>
                    <a:pt x="986" y="999"/>
                  </a:lnTo>
                  <a:lnTo>
                    <a:pt x="981" y="1025"/>
                  </a:lnTo>
                  <a:lnTo>
                    <a:pt x="949" y="1042"/>
                  </a:lnTo>
                  <a:lnTo>
                    <a:pt x="932" y="1077"/>
                  </a:lnTo>
                  <a:lnTo>
                    <a:pt x="933" y="1083"/>
                  </a:lnTo>
                  <a:lnTo>
                    <a:pt x="940" y="1089"/>
                  </a:lnTo>
                  <a:lnTo>
                    <a:pt x="934" y="1090"/>
                  </a:lnTo>
                  <a:lnTo>
                    <a:pt x="908" y="1099"/>
                  </a:lnTo>
                  <a:lnTo>
                    <a:pt x="870" y="1123"/>
                  </a:lnTo>
                  <a:lnTo>
                    <a:pt x="825" y="1087"/>
                  </a:lnTo>
                  <a:lnTo>
                    <a:pt x="811" y="1068"/>
                  </a:lnTo>
                  <a:lnTo>
                    <a:pt x="773" y="1091"/>
                  </a:lnTo>
                  <a:lnTo>
                    <a:pt x="753" y="1094"/>
                  </a:lnTo>
                  <a:lnTo>
                    <a:pt x="705" y="1091"/>
                  </a:lnTo>
                  <a:lnTo>
                    <a:pt x="675" y="1121"/>
                  </a:lnTo>
                  <a:lnTo>
                    <a:pt x="636" y="1138"/>
                  </a:lnTo>
                  <a:lnTo>
                    <a:pt x="583" y="1143"/>
                  </a:lnTo>
                  <a:lnTo>
                    <a:pt x="570" y="1158"/>
                  </a:lnTo>
                  <a:lnTo>
                    <a:pt x="523" y="1142"/>
                  </a:lnTo>
                  <a:lnTo>
                    <a:pt x="501" y="1124"/>
                  </a:lnTo>
                  <a:lnTo>
                    <a:pt x="474" y="1133"/>
                  </a:lnTo>
                  <a:lnTo>
                    <a:pt x="445" y="1169"/>
                  </a:lnTo>
                  <a:lnTo>
                    <a:pt x="437" y="1169"/>
                  </a:lnTo>
                  <a:lnTo>
                    <a:pt x="429" y="1150"/>
                  </a:lnTo>
                  <a:lnTo>
                    <a:pt x="376" y="1162"/>
                  </a:lnTo>
                  <a:lnTo>
                    <a:pt x="366" y="1189"/>
                  </a:lnTo>
                  <a:lnTo>
                    <a:pt x="376" y="1236"/>
                  </a:lnTo>
                  <a:lnTo>
                    <a:pt x="358" y="1258"/>
                  </a:lnTo>
                  <a:lnTo>
                    <a:pt x="338" y="1253"/>
                  </a:lnTo>
                  <a:lnTo>
                    <a:pt x="301" y="1222"/>
                  </a:lnTo>
                  <a:lnTo>
                    <a:pt x="319" y="1194"/>
                  </a:lnTo>
                  <a:lnTo>
                    <a:pt x="289" y="1157"/>
                  </a:lnTo>
                  <a:lnTo>
                    <a:pt x="253" y="1200"/>
                  </a:lnTo>
                  <a:lnTo>
                    <a:pt x="233" y="1202"/>
                  </a:lnTo>
                  <a:lnTo>
                    <a:pt x="234" y="1216"/>
                  </a:lnTo>
                  <a:lnTo>
                    <a:pt x="213" y="1204"/>
                  </a:lnTo>
                  <a:lnTo>
                    <a:pt x="166" y="1208"/>
                  </a:lnTo>
                  <a:lnTo>
                    <a:pt x="141" y="1231"/>
                  </a:lnTo>
                  <a:lnTo>
                    <a:pt x="122" y="1239"/>
                  </a:lnTo>
                  <a:lnTo>
                    <a:pt x="117" y="1253"/>
                  </a:lnTo>
                  <a:lnTo>
                    <a:pt x="152" y="1270"/>
                  </a:lnTo>
                  <a:lnTo>
                    <a:pt x="153" y="1283"/>
                  </a:lnTo>
                  <a:lnTo>
                    <a:pt x="141" y="1298"/>
                  </a:lnTo>
                  <a:lnTo>
                    <a:pt x="150" y="1324"/>
                  </a:lnTo>
                  <a:lnTo>
                    <a:pt x="145" y="1351"/>
                  </a:lnTo>
                  <a:lnTo>
                    <a:pt x="119" y="1354"/>
                  </a:lnTo>
                  <a:lnTo>
                    <a:pt x="131" y="1407"/>
                  </a:lnTo>
                  <a:lnTo>
                    <a:pt x="125" y="1420"/>
                  </a:lnTo>
                  <a:lnTo>
                    <a:pt x="139" y="1426"/>
                  </a:lnTo>
                  <a:lnTo>
                    <a:pt x="140" y="1432"/>
                  </a:lnTo>
                  <a:lnTo>
                    <a:pt x="96" y="1464"/>
                  </a:lnTo>
                  <a:lnTo>
                    <a:pt x="104" y="1483"/>
                  </a:lnTo>
                  <a:lnTo>
                    <a:pt x="93" y="1497"/>
                  </a:lnTo>
                  <a:lnTo>
                    <a:pt x="100" y="1510"/>
                  </a:lnTo>
                  <a:lnTo>
                    <a:pt x="101" y="1523"/>
                  </a:lnTo>
                  <a:lnTo>
                    <a:pt x="77" y="1546"/>
                  </a:lnTo>
                  <a:lnTo>
                    <a:pt x="63" y="1547"/>
                  </a:lnTo>
                  <a:lnTo>
                    <a:pt x="72" y="1566"/>
                  </a:lnTo>
                  <a:lnTo>
                    <a:pt x="93" y="1577"/>
                  </a:lnTo>
                  <a:lnTo>
                    <a:pt x="87" y="1591"/>
                  </a:lnTo>
                  <a:lnTo>
                    <a:pt x="96" y="1611"/>
                  </a:lnTo>
                  <a:lnTo>
                    <a:pt x="149" y="1600"/>
                  </a:lnTo>
                  <a:lnTo>
                    <a:pt x="163" y="1611"/>
                  </a:lnTo>
                  <a:lnTo>
                    <a:pt x="217" y="1613"/>
                  </a:lnTo>
                  <a:lnTo>
                    <a:pt x="221" y="1653"/>
                  </a:lnTo>
                  <a:lnTo>
                    <a:pt x="257" y="1676"/>
                  </a:lnTo>
                  <a:lnTo>
                    <a:pt x="261" y="1723"/>
                  </a:lnTo>
                  <a:lnTo>
                    <a:pt x="277" y="1748"/>
                  </a:lnTo>
                  <a:lnTo>
                    <a:pt x="244" y="1765"/>
                  </a:lnTo>
                  <a:lnTo>
                    <a:pt x="240" y="1785"/>
                  </a:lnTo>
                  <a:lnTo>
                    <a:pt x="249" y="1811"/>
                  </a:lnTo>
                  <a:lnTo>
                    <a:pt x="256" y="1810"/>
                  </a:lnTo>
                  <a:lnTo>
                    <a:pt x="267" y="1789"/>
                  </a:lnTo>
                  <a:lnTo>
                    <a:pt x="294" y="1787"/>
                  </a:lnTo>
                  <a:lnTo>
                    <a:pt x="295" y="1807"/>
                  </a:lnTo>
                  <a:lnTo>
                    <a:pt x="294" y="1861"/>
                  </a:lnTo>
                  <a:lnTo>
                    <a:pt x="310" y="1893"/>
                  </a:lnTo>
                  <a:lnTo>
                    <a:pt x="298" y="1907"/>
                  </a:lnTo>
                  <a:lnTo>
                    <a:pt x="272" y="1917"/>
                  </a:lnTo>
                  <a:lnTo>
                    <a:pt x="254" y="1938"/>
                  </a:lnTo>
                  <a:lnTo>
                    <a:pt x="255" y="1952"/>
                  </a:lnTo>
                  <a:lnTo>
                    <a:pt x="271" y="1971"/>
                  </a:lnTo>
                  <a:lnTo>
                    <a:pt x="272" y="1991"/>
                  </a:lnTo>
                  <a:lnTo>
                    <a:pt x="242" y="2033"/>
                  </a:lnTo>
                  <a:lnTo>
                    <a:pt x="222" y="2035"/>
                  </a:lnTo>
                  <a:lnTo>
                    <a:pt x="228" y="2081"/>
                  </a:lnTo>
                  <a:lnTo>
                    <a:pt x="201" y="2091"/>
                  </a:lnTo>
                  <a:lnTo>
                    <a:pt x="188" y="2085"/>
                  </a:lnTo>
                  <a:lnTo>
                    <a:pt x="158" y="2135"/>
                  </a:lnTo>
                  <a:lnTo>
                    <a:pt x="120" y="2152"/>
                  </a:lnTo>
                  <a:lnTo>
                    <a:pt x="113" y="2227"/>
                  </a:lnTo>
                  <a:lnTo>
                    <a:pt x="95" y="2241"/>
                  </a:lnTo>
                  <a:lnTo>
                    <a:pt x="61" y="2238"/>
                  </a:lnTo>
                  <a:lnTo>
                    <a:pt x="57" y="2265"/>
                  </a:lnTo>
                  <a:lnTo>
                    <a:pt x="37" y="2273"/>
                  </a:lnTo>
                  <a:lnTo>
                    <a:pt x="37" y="2347"/>
                  </a:lnTo>
                  <a:lnTo>
                    <a:pt x="0" y="2377"/>
                  </a:lnTo>
                  <a:lnTo>
                    <a:pt x="11" y="2430"/>
                  </a:lnTo>
                  <a:lnTo>
                    <a:pt x="6" y="2451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Freeform 689">
              <a:extLst>
                <a:ext uri="{FF2B5EF4-FFF2-40B4-BE49-F238E27FC236}">
                  <a16:creationId xmlns:a16="http://schemas.microsoft.com/office/drawing/2014/main" id="{A178E394-0FF7-EA97-024C-CAEE6C33C2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9" y="2326"/>
              <a:ext cx="167" cy="48"/>
            </a:xfrm>
            <a:custGeom>
              <a:avLst/>
              <a:gdLst>
                <a:gd name="T0" fmla="*/ 502 w 502"/>
                <a:gd name="T1" fmla="*/ 88 h 142"/>
                <a:gd name="T2" fmla="*/ 482 w 502"/>
                <a:gd name="T3" fmla="*/ 82 h 142"/>
                <a:gd name="T4" fmla="*/ 442 w 502"/>
                <a:gd name="T5" fmla="*/ 87 h 142"/>
                <a:gd name="T6" fmla="*/ 404 w 502"/>
                <a:gd name="T7" fmla="*/ 110 h 142"/>
                <a:gd name="T8" fmla="*/ 396 w 502"/>
                <a:gd name="T9" fmla="*/ 91 h 142"/>
                <a:gd name="T10" fmla="*/ 375 w 502"/>
                <a:gd name="T11" fmla="*/ 85 h 142"/>
                <a:gd name="T12" fmla="*/ 357 w 502"/>
                <a:gd name="T13" fmla="*/ 108 h 142"/>
                <a:gd name="T14" fmla="*/ 311 w 502"/>
                <a:gd name="T15" fmla="*/ 126 h 142"/>
                <a:gd name="T16" fmla="*/ 300 w 502"/>
                <a:gd name="T17" fmla="*/ 139 h 142"/>
                <a:gd name="T18" fmla="*/ 272 w 502"/>
                <a:gd name="T19" fmla="*/ 135 h 142"/>
                <a:gd name="T20" fmla="*/ 266 w 502"/>
                <a:gd name="T21" fmla="*/ 142 h 142"/>
                <a:gd name="T22" fmla="*/ 245 w 502"/>
                <a:gd name="T23" fmla="*/ 124 h 142"/>
                <a:gd name="T24" fmla="*/ 243 w 502"/>
                <a:gd name="T25" fmla="*/ 111 h 142"/>
                <a:gd name="T26" fmla="*/ 214 w 502"/>
                <a:gd name="T27" fmla="*/ 88 h 142"/>
                <a:gd name="T28" fmla="*/ 191 w 502"/>
                <a:gd name="T29" fmla="*/ 56 h 142"/>
                <a:gd name="T30" fmla="*/ 154 w 502"/>
                <a:gd name="T31" fmla="*/ 19 h 142"/>
                <a:gd name="T32" fmla="*/ 107 w 502"/>
                <a:gd name="T33" fmla="*/ 10 h 142"/>
                <a:gd name="T34" fmla="*/ 80 w 502"/>
                <a:gd name="T35" fmla="*/ 19 h 142"/>
                <a:gd name="T36" fmla="*/ 65 w 502"/>
                <a:gd name="T37" fmla="*/ 0 h 142"/>
                <a:gd name="T38" fmla="*/ 14 w 502"/>
                <a:gd name="T39" fmla="*/ 32 h 142"/>
                <a:gd name="T40" fmla="*/ 0 w 502"/>
                <a:gd name="T41" fmla="*/ 2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2" h="142">
                  <a:moveTo>
                    <a:pt x="502" y="88"/>
                  </a:moveTo>
                  <a:lnTo>
                    <a:pt x="482" y="82"/>
                  </a:lnTo>
                  <a:lnTo>
                    <a:pt x="442" y="87"/>
                  </a:lnTo>
                  <a:lnTo>
                    <a:pt x="404" y="110"/>
                  </a:lnTo>
                  <a:lnTo>
                    <a:pt x="396" y="91"/>
                  </a:lnTo>
                  <a:lnTo>
                    <a:pt x="375" y="85"/>
                  </a:lnTo>
                  <a:lnTo>
                    <a:pt x="357" y="108"/>
                  </a:lnTo>
                  <a:lnTo>
                    <a:pt x="311" y="126"/>
                  </a:lnTo>
                  <a:lnTo>
                    <a:pt x="300" y="139"/>
                  </a:lnTo>
                  <a:lnTo>
                    <a:pt x="272" y="135"/>
                  </a:lnTo>
                  <a:lnTo>
                    <a:pt x="266" y="142"/>
                  </a:lnTo>
                  <a:lnTo>
                    <a:pt x="245" y="124"/>
                  </a:lnTo>
                  <a:lnTo>
                    <a:pt x="243" y="111"/>
                  </a:lnTo>
                  <a:lnTo>
                    <a:pt x="214" y="88"/>
                  </a:lnTo>
                  <a:lnTo>
                    <a:pt x="191" y="56"/>
                  </a:lnTo>
                  <a:lnTo>
                    <a:pt x="154" y="19"/>
                  </a:lnTo>
                  <a:lnTo>
                    <a:pt x="107" y="10"/>
                  </a:lnTo>
                  <a:lnTo>
                    <a:pt x="80" y="19"/>
                  </a:lnTo>
                  <a:lnTo>
                    <a:pt x="65" y="0"/>
                  </a:lnTo>
                  <a:lnTo>
                    <a:pt x="14" y="32"/>
                  </a:lnTo>
                  <a:lnTo>
                    <a:pt x="0" y="26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Freeform 690">
              <a:extLst>
                <a:ext uri="{FF2B5EF4-FFF2-40B4-BE49-F238E27FC236}">
                  <a16:creationId xmlns:a16="http://schemas.microsoft.com/office/drawing/2014/main" id="{3E0FDF1D-60AC-F288-A923-468CA83D6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6" y="2356"/>
              <a:ext cx="252" cy="139"/>
            </a:xfrm>
            <a:custGeom>
              <a:avLst/>
              <a:gdLst>
                <a:gd name="T0" fmla="*/ 754 w 754"/>
                <a:gd name="T1" fmla="*/ 385 h 418"/>
                <a:gd name="T2" fmla="*/ 733 w 754"/>
                <a:gd name="T3" fmla="*/ 367 h 418"/>
                <a:gd name="T4" fmla="*/ 716 w 754"/>
                <a:gd name="T5" fmla="*/ 328 h 418"/>
                <a:gd name="T6" fmla="*/ 706 w 754"/>
                <a:gd name="T7" fmla="*/ 289 h 418"/>
                <a:gd name="T8" fmla="*/ 710 w 754"/>
                <a:gd name="T9" fmla="*/ 268 h 418"/>
                <a:gd name="T10" fmla="*/ 695 w 754"/>
                <a:gd name="T11" fmla="*/ 250 h 418"/>
                <a:gd name="T12" fmla="*/ 709 w 754"/>
                <a:gd name="T13" fmla="*/ 248 h 418"/>
                <a:gd name="T14" fmla="*/ 714 w 754"/>
                <a:gd name="T15" fmla="*/ 235 h 418"/>
                <a:gd name="T16" fmla="*/ 706 w 754"/>
                <a:gd name="T17" fmla="*/ 216 h 418"/>
                <a:gd name="T18" fmla="*/ 686 w 754"/>
                <a:gd name="T19" fmla="*/ 224 h 418"/>
                <a:gd name="T20" fmla="*/ 671 w 754"/>
                <a:gd name="T21" fmla="*/ 211 h 418"/>
                <a:gd name="T22" fmla="*/ 652 w 754"/>
                <a:gd name="T23" fmla="*/ 147 h 418"/>
                <a:gd name="T24" fmla="*/ 650 w 754"/>
                <a:gd name="T25" fmla="*/ 127 h 418"/>
                <a:gd name="T26" fmla="*/ 610 w 754"/>
                <a:gd name="T27" fmla="*/ 124 h 418"/>
                <a:gd name="T28" fmla="*/ 577 w 754"/>
                <a:gd name="T29" fmla="*/ 140 h 418"/>
                <a:gd name="T30" fmla="*/ 578 w 754"/>
                <a:gd name="T31" fmla="*/ 73 h 418"/>
                <a:gd name="T32" fmla="*/ 548 w 754"/>
                <a:gd name="T33" fmla="*/ 49 h 418"/>
                <a:gd name="T34" fmla="*/ 525 w 754"/>
                <a:gd name="T35" fmla="*/ 85 h 418"/>
                <a:gd name="T36" fmla="*/ 512 w 754"/>
                <a:gd name="T37" fmla="*/ 86 h 418"/>
                <a:gd name="T38" fmla="*/ 499 w 754"/>
                <a:gd name="T39" fmla="*/ 93 h 418"/>
                <a:gd name="T40" fmla="*/ 482 w 754"/>
                <a:gd name="T41" fmla="*/ 122 h 418"/>
                <a:gd name="T42" fmla="*/ 462 w 754"/>
                <a:gd name="T43" fmla="*/ 130 h 418"/>
                <a:gd name="T44" fmla="*/ 445 w 754"/>
                <a:gd name="T45" fmla="*/ 159 h 418"/>
                <a:gd name="T46" fmla="*/ 437 w 754"/>
                <a:gd name="T47" fmla="*/ 214 h 418"/>
                <a:gd name="T48" fmla="*/ 411 w 754"/>
                <a:gd name="T49" fmla="*/ 229 h 418"/>
                <a:gd name="T50" fmla="*/ 401 w 754"/>
                <a:gd name="T51" fmla="*/ 257 h 418"/>
                <a:gd name="T52" fmla="*/ 404 w 754"/>
                <a:gd name="T53" fmla="*/ 297 h 418"/>
                <a:gd name="T54" fmla="*/ 354 w 754"/>
                <a:gd name="T55" fmla="*/ 336 h 418"/>
                <a:gd name="T56" fmla="*/ 344 w 754"/>
                <a:gd name="T57" fmla="*/ 377 h 418"/>
                <a:gd name="T58" fmla="*/ 318 w 754"/>
                <a:gd name="T59" fmla="*/ 379 h 418"/>
                <a:gd name="T60" fmla="*/ 299 w 754"/>
                <a:gd name="T61" fmla="*/ 388 h 418"/>
                <a:gd name="T62" fmla="*/ 257 w 754"/>
                <a:gd name="T63" fmla="*/ 378 h 418"/>
                <a:gd name="T64" fmla="*/ 237 w 754"/>
                <a:gd name="T65" fmla="*/ 386 h 418"/>
                <a:gd name="T66" fmla="*/ 224 w 754"/>
                <a:gd name="T67" fmla="*/ 381 h 418"/>
                <a:gd name="T68" fmla="*/ 215 w 754"/>
                <a:gd name="T69" fmla="*/ 355 h 418"/>
                <a:gd name="T70" fmla="*/ 175 w 754"/>
                <a:gd name="T71" fmla="*/ 359 h 418"/>
                <a:gd name="T72" fmla="*/ 123 w 754"/>
                <a:gd name="T73" fmla="*/ 377 h 418"/>
                <a:gd name="T74" fmla="*/ 117 w 754"/>
                <a:gd name="T75" fmla="*/ 391 h 418"/>
                <a:gd name="T76" fmla="*/ 119 w 754"/>
                <a:gd name="T77" fmla="*/ 411 h 418"/>
                <a:gd name="T78" fmla="*/ 113 w 754"/>
                <a:gd name="T79" fmla="*/ 418 h 418"/>
                <a:gd name="T80" fmla="*/ 84 w 754"/>
                <a:gd name="T81" fmla="*/ 388 h 418"/>
                <a:gd name="T82" fmla="*/ 86 w 754"/>
                <a:gd name="T83" fmla="*/ 340 h 418"/>
                <a:gd name="T84" fmla="*/ 71 w 754"/>
                <a:gd name="T85" fmla="*/ 321 h 418"/>
                <a:gd name="T86" fmla="*/ 57 w 754"/>
                <a:gd name="T87" fmla="*/ 316 h 418"/>
                <a:gd name="T88" fmla="*/ 67 w 754"/>
                <a:gd name="T89" fmla="*/ 281 h 418"/>
                <a:gd name="T90" fmla="*/ 70 w 754"/>
                <a:gd name="T91" fmla="*/ 241 h 418"/>
                <a:gd name="T92" fmla="*/ 82 w 754"/>
                <a:gd name="T93" fmla="*/ 226 h 418"/>
                <a:gd name="T94" fmla="*/ 79 w 754"/>
                <a:gd name="T95" fmla="*/ 194 h 418"/>
                <a:gd name="T96" fmla="*/ 17 w 754"/>
                <a:gd name="T97" fmla="*/ 105 h 418"/>
                <a:gd name="T98" fmla="*/ 15 w 754"/>
                <a:gd name="T99" fmla="*/ 85 h 418"/>
                <a:gd name="T100" fmla="*/ 34 w 754"/>
                <a:gd name="T101" fmla="*/ 70 h 418"/>
                <a:gd name="T102" fmla="*/ 12 w 754"/>
                <a:gd name="T103" fmla="*/ 45 h 418"/>
                <a:gd name="T104" fmla="*/ 10 w 754"/>
                <a:gd name="T105" fmla="*/ 25 h 418"/>
                <a:gd name="T106" fmla="*/ 0 w 754"/>
                <a:gd name="T107" fmla="*/ 0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54" h="418">
                  <a:moveTo>
                    <a:pt x="754" y="385"/>
                  </a:moveTo>
                  <a:lnTo>
                    <a:pt x="733" y="367"/>
                  </a:lnTo>
                  <a:lnTo>
                    <a:pt x="716" y="328"/>
                  </a:lnTo>
                  <a:lnTo>
                    <a:pt x="706" y="289"/>
                  </a:lnTo>
                  <a:lnTo>
                    <a:pt x="710" y="268"/>
                  </a:lnTo>
                  <a:lnTo>
                    <a:pt x="695" y="250"/>
                  </a:lnTo>
                  <a:lnTo>
                    <a:pt x="709" y="248"/>
                  </a:lnTo>
                  <a:lnTo>
                    <a:pt x="714" y="235"/>
                  </a:lnTo>
                  <a:lnTo>
                    <a:pt x="706" y="216"/>
                  </a:lnTo>
                  <a:lnTo>
                    <a:pt x="686" y="224"/>
                  </a:lnTo>
                  <a:lnTo>
                    <a:pt x="671" y="211"/>
                  </a:lnTo>
                  <a:lnTo>
                    <a:pt x="652" y="147"/>
                  </a:lnTo>
                  <a:lnTo>
                    <a:pt x="650" y="127"/>
                  </a:lnTo>
                  <a:lnTo>
                    <a:pt x="610" y="124"/>
                  </a:lnTo>
                  <a:lnTo>
                    <a:pt x="577" y="140"/>
                  </a:lnTo>
                  <a:lnTo>
                    <a:pt x="578" y="73"/>
                  </a:lnTo>
                  <a:lnTo>
                    <a:pt x="548" y="49"/>
                  </a:lnTo>
                  <a:lnTo>
                    <a:pt x="525" y="85"/>
                  </a:lnTo>
                  <a:lnTo>
                    <a:pt x="512" y="86"/>
                  </a:lnTo>
                  <a:lnTo>
                    <a:pt x="499" y="93"/>
                  </a:lnTo>
                  <a:lnTo>
                    <a:pt x="482" y="122"/>
                  </a:lnTo>
                  <a:lnTo>
                    <a:pt x="462" y="130"/>
                  </a:lnTo>
                  <a:lnTo>
                    <a:pt x="445" y="159"/>
                  </a:lnTo>
                  <a:lnTo>
                    <a:pt x="437" y="214"/>
                  </a:lnTo>
                  <a:lnTo>
                    <a:pt x="411" y="229"/>
                  </a:lnTo>
                  <a:lnTo>
                    <a:pt x="401" y="257"/>
                  </a:lnTo>
                  <a:lnTo>
                    <a:pt x="404" y="297"/>
                  </a:lnTo>
                  <a:lnTo>
                    <a:pt x="354" y="336"/>
                  </a:lnTo>
                  <a:lnTo>
                    <a:pt x="344" y="377"/>
                  </a:lnTo>
                  <a:lnTo>
                    <a:pt x="318" y="379"/>
                  </a:lnTo>
                  <a:lnTo>
                    <a:pt x="299" y="388"/>
                  </a:lnTo>
                  <a:lnTo>
                    <a:pt x="257" y="378"/>
                  </a:lnTo>
                  <a:lnTo>
                    <a:pt x="237" y="386"/>
                  </a:lnTo>
                  <a:lnTo>
                    <a:pt x="224" y="381"/>
                  </a:lnTo>
                  <a:lnTo>
                    <a:pt x="215" y="355"/>
                  </a:lnTo>
                  <a:lnTo>
                    <a:pt x="175" y="359"/>
                  </a:lnTo>
                  <a:lnTo>
                    <a:pt x="123" y="377"/>
                  </a:lnTo>
                  <a:lnTo>
                    <a:pt x="117" y="391"/>
                  </a:lnTo>
                  <a:lnTo>
                    <a:pt x="119" y="411"/>
                  </a:lnTo>
                  <a:lnTo>
                    <a:pt x="113" y="418"/>
                  </a:lnTo>
                  <a:lnTo>
                    <a:pt x="84" y="388"/>
                  </a:lnTo>
                  <a:lnTo>
                    <a:pt x="86" y="340"/>
                  </a:lnTo>
                  <a:lnTo>
                    <a:pt x="71" y="321"/>
                  </a:lnTo>
                  <a:lnTo>
                    <a:pt x="57" y="316"/>
                  </a:lnTo>
                  <a:lnTo>
                    <a:pt x="67" y="281"/>
                  </a:lnTo>
                  <a:lnTo>
                    <a:pt x="70" y="241"/>
                  </a:lnTo>
                  <a:lnTo>
                    <a:pt x="82" y="226"/>
                  </a:lnTo>
                  <a:lnTo>
                    <a:pt x="79" y="194"/>
                  </a:lnTo>
                  <a:lnTo>
                    <a:pt x="17" y="105"/>
                  </a:lnTo>
                  <a:lnTo>
                    <a:pt x="15" y="85"/>
                  </a:lnTo>
                  <a:lnTo>
                    <a:pt x="34" y="70"/>
                  </a:lnTo>
                  <a:lnTo>
                    <a:pt x="12" y="45"/>
                  </a:lnTo>
                  <a:lnTo>
                    <a:pt x="10" y="25"/>
                  </a:lnTo>
                  <a:lnTo>
                    <a:pt x="0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Freeform 691">
              <a:extLst>
                <a:ext uri="{FF2B5EF4-FFF2-40B4-BE49-F238E27FC236}">
                  <a16:creationId xmlns:a16="http://schemas.microsoft.com/office/drawing/2014/main" id="{A96D262A-C72E-2D13-096D-811C1D1738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" y="2484"/>
              <a:ext cx="492" cy="792"/>
            </a:xfrm>
            <a:custGeom>
              <a:avLst/>
              <a:gdLst>
                <a:gd name="T0" fmla="*/ 1172 w 1477"/>
                <a:gd name="T1" fmla="*/ 107 h 2375"/>
                <a:gd name="T2" fmla="*/ 1219 w 1477"/>
                <a:gd name="T3" fmla="*/ 250 h 2375"/>
                <a:gd name="T4" fmla="*/ 1203 w 1477"/>
                <a:gd name="T5" fmla="*/ 299 h 2375"/>
                <a:gd name="T6" fmla="*/ 1230 w 1477"/>
                <a:gd name="T7" fmla="*/ 369 h 2375"/>
                <a:gd name="T8" fmla="*/ 1209 w 1477"/>
                <a:gd name="T9" fmla="*/ 439 h 2375"/>
                <a:gd name="T10" fmla="*/ 1294 w 1477"/>
                <a:gd name="T11" fmla="*/ 478 h 2375"/>
                <a:gd name="T12" fmla="*/ 1391 w 1477"/>
                <a:gd name="T13" fmla="*/ 508 h 2375"/>
                <a:gd name="T14" fmla="*/ 1372 w 1477"/>
                <a:gd name="T15" fmla="*/ 592 h 2375"/>
                <a:gd name="T16" fmla="*/ 1351 w 1477"/>
                <a:gd name="T17" fmla="*/ 660 h 2375"/>
                <a:gd name="T18" fmla="*/ 1426 w 1477"/>
                <a:gd name="T19" fmla="*/ 680 h 2375"/>
                <a:gd name="T20" fmla="*/ 1404 w 1477"/>
                <a:gd name="T21" fmla="*/ 803 h 2375"/>
                <a:gd name="T22" fmla="*/ 1329 w 1477"/>
                <a:gd name="T23" fmla="*/ 864 h 2375"/>
                <a:gd name="T24" fmla="*/ 1284 w 1477"/>
                <a:gd name="T25" fmla="*/ 954 h 2375"/>
                <a:gd name="T26" fmla="*/ 1162 w 1477"/>
                <a:gd name="T27" fmla="*/ 932 h 2375"/>
                <a:gd name="T28" fmla="*/ 1151 w 1477"/>
                <a:gd name="T29" fmla="*/ 1034 h 2375"/>
                <a:gd name="T30" fmla="*/ 1157 w 1477"/>
                <a:gd name="T31" fmla="*/ 1095 h 2375"/>
                <a:gd name="T32" fmla="*/ 1049 w 1477"/>
                <a:gd name="T33" fmla="*/ 1098 h 2375"/>
                <a:gd name="T34" fmla="*/ 954 w 1477"/>
                <a:gd name="T35" fmla="*/ 1160 h 2375"/>
                <a:gd name="T36" fmla="*/ 812 w 1477"/>
                <a:gd name="T37" fmla="*/ 1140 h 2375"/>
                <a:gd name="T38" fmla="*/ 788 w 1477"/>
                <a:gd name="T39" fmla="*/ 1242 h 2375"/>
                <a:gd name="T40" fmla="*/ 826 w 1477"/>
                <a:gd name="T41" fmla="*/ 1360 h 2375"/>
                <a:gd name="T42" fmla="*/ 743 w 1477"/>
                <a:gd name="T43" fmla="*/ 1408 h 2375"/>
                <a:gd name="T44" fmla="*/ 647 w 1477"/>
                <a:gd name="T45" fmla="*/ 1396 h 2375"/>
                <a:gd name="T46" fmla="*/ 526 w 1477"/>
                <a:gd name="T47" fmla="*/ 1381 h 2375"/>
                <a:gd name="T48" fmla="*/ 453 w 1477"/>
                <a:gd name="T49" fmla="*/ 1401 h 2375"/>
                <a:gd name="T50" fmla="*/ 401 w 1477"/>
                <a:gd name="T51" fmla="*/ 1413 h 2375"/>
                <a:gd name="T52" fmla="*/ 321 w 1477"/>
                <a:gd name="T53" fmla="*/ 1407 h 2375"/>
                <a:gd name="T54" fmla="*/ 293 w 1477"/>
                <a:gd name="T55" fmla="*/ 1402 h 2375"/>
                <a:gd name="T56" fmla="*/ 188 w 1477"/>
                <a:gd name="T57" fmla="*/ 1432 h 2375"/>
                <a:gd name="T58" fmla="*/ 101 w 1477"/>
                <a:gd name="T59" fmla="*/ 1440 h 2375"/>
                <a:gd name="T60" fmla="*/ 36 w 1477"/>
                <a:gd name="T61" fmla="*/ 1520 h 2375"/>
                <a:gd name="T62" fmla="*/ 28 w 1477"/>
                <a:gd name="T63" fmla="*/ 1668 h 2375"/>
                <a:gd name="T64" fmla="*/ 140 w 1477"/>
                <a:gd name="T65" fmla="*/ 1712 h 2375"/>
                <a:gd name="T66" fmla="*/ 211 w 1477"/>
                <a:gd name="T67" fmla="*/ 1746 h 2375"/>
                <a:gd name="T68" fmla="*/ 247 w 1477"/>
                <a:gd name="T69" fmla="*/ 1849 h 2375"/>
                <a:gd name="T70" fmla="*/ 229 w 1477"/>
                <a:gd name="T71" fmla="*/ 1939 h 2375"/>
                <a:gd name="T72" fmla="*/ 251 w 1477"/>
                <a:gd name="T73" fmla="*/ 2031 h 2375"/>
                <a:gd name="T74" fmla="*/ 149 w 1477"/>
                <a:gd name="T75" fmla="*/ 2094 h 2375"/>
                <a:gd name="T76" fmla="*/ 189 w 1477"/>
                <a:gd name="T77" fmla="*/ 2157 h 2375"/>
                <a:gd name="T78" fmla="*/ 311 w 1477"/>
                <a:gd name="T79" fmla="*/ 2172 h 2375"/>
                <a:gd name="T80" fmla="*/ 401 w 1477"/>
                <a:gd name="T81" fmla="*/ 2278 h 2375"/>
                <a:gd name="T82" fmla="*/ 260 w 1477"/>
                <a:gd name="T83" fmla="*/ 2277 h 2375"/>
                <a:gd name="T84" fmla="*/ 171 w 1477"/>
                <a:gd name="T85" fmla="*/ 2333 h 2375"/>
                <a:gd name="T86" fmla="*/ 75 w 1477"/>
                <a:gd name="T87" fmla="*/ 2375 h 2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77" h="2375">
                  <a:moveTo>
                    <a:pt x="1088" y="0"/>
                  </a:moveTo>
                  <a:lnTo>
                    <a:pt x="1164" y="87"/>
                  </a:lnTo>
                  <a:lnTo>
                    <a:pt x="1172" y="107"/>
                  </a:lnTo>
                  <a:lnTo>
                    <a:pt x="1164" y="168"/>
                  </a:lnTo>
                  <a:lnTo>
                    <a:pt x="1217" y="223"/>
                  </a:lnTo>
                  <a:lnTo>
                    <a:pt x="1219" y="250"/>
                  </a:lnTo>
                  <a:lnTo>
                    <a:pt x="1207" y="264"/>
                  </a:lnTo>
                  <a:lnTo>
                    <a:pt x="1216" y="290"/>
                  </a:lnTo>
                  <a:lnTo>
                    <a:pt x="1203" y="299"/>
                  </a:lnTo>
                  <a:lnTo>
                    <a:pt x="1205" y="319"/>
                  </a:lnTo>
                  <a:lnTo>
                    <a:pt x="1216" y="358"/>
                  </a:lnTo>
                  <a:lnTo>
                    <a:pt x="1230" y="369"/>
                  </a:lnTo>
                  <a:lnTo>
                    <a:pt x="1225" y="390"/>
                  </a:lnTo>
                  <a:lnTo>
                    <a:pt x="1208" y="419"/>
                  </a:lnTo>
                  <a:lnTo>
                    <a:pt x="1209" y="439"/>
                  </a:lnTo>
                  <a:lnTo>
                    <a:pt x="1229" y="430"/>
                  </a:lnTo>
                  <a:lnTo>
                    <a:pt x="1239" y="463"/>
                  </a:lnTo>
                  <a:lnTo>
                    <a:pt x="1294" y="478"/>
                  </a:lnTo>
                  <a:lnTo>
                    <a:pt x="1285" y="525"/>
                  </a:lnTo>
                  <a:lnTo>
                    <a:pt x="1351" y="506"/>
                  </a:lnTo>
                  <a:lnTo>
                    <a:pt x="1391" y="508"/>
                  </a:lnTo>
                  <a:lnTo>
                    <a:pt x="1414" y="547"/>
                  </a:lnTo>
                  <a:lnTo>
                    <a:pt x="1382" y="563"/>
                  </a:lnTo>
                  <a:lnTo>
                    <a:pt x="1372" y="592"/>
                  </a:lnTo>
                  <a:lnTo>
                    <a:pt x="1367" y="618"/>
                  </a:lnTo>
                  <a:lnTo>
                    <a:pt x="1328" y="635"/>
                  </a:lnTo>
                  <a:lnTo>
                    <a:pt x="1351" y="660"/>
                  </a:lnTo>
                  <a:lnTo>
                    <a:pt x="1378" y="658"/>
                  </a:lnTo>
                  <a:lnTo>
                    <a:pt x="1394" y="683"/>
                  </a:lnTo>
                  <a:lnTo>
                    <a:pt x="1426" y="680"/>
                  </a:lnTo>
                  <a:lnTo>
                    <a:pt x="1477" y="716"/>
                  </a:lnTo>
                  <a:lnTo>
                    <a:pt x="1473" y="742"/>
                  </a:lnTo>
                  <a:lnTo>
                    <a:pt x="1404" y="803"/>
                  </a:lnTo>
                  <a:lnTo>
                    <a:pt x="1401" y="844"/>
                  </a:lnTo>
                  <a:lnTo>
                    <a:pt x="1383" y="865"/>
                  </a:lnTo>
                  <a:lnTo>
                    <a:pt x="1329" y="864"/>
                  </a:lnTo>
                  <a:lnTo>
                    <a:pt x="1306" y="900"/>
                  </a:lnTo>
                  <a:lnTo>
                    <a:pt x="1317" y="939"/>
                  </a:lnTo>
                  <a:lnTo>
                    <a:pt x="1284" y="954"/>
                  </a:lnTo>
                  <a:lnTo>
                    <a:pt x="1224" y="953"/>
                  </a:lnTo>
                  <a:lnTo>
                    <a:pt x="1182" y="937"/>
                  </a:lnTo>
                  <a:lnTo>
                    <a:pt x="1162" y="932"/>
                  </a:lnTo>
                  <a:lnTo>
                    <a:pt x="1145" y="974"/>
                  </a:lnTo>
                  <a:lnTo>
                    <a:pt x="1169" y="1012"/>
                  </a:lnTo>
                  <a:lnTo>
                    <a:pt x="1151" y="1034"/>
                  </a:lnTo>
                  <a:lnTo>
                    <a:pt x="1154" y="1067"/>
                  </a:lnTo>
                  <a:lnTo>
                    <a:pt x="1162" y="1080"/>
                  </a:lnTo>
                  <a:lnTo>
                    <a:pt x="1157" y="1095"/>
                  </a:lnTo>
                  <a:lnTo>
                    <a:pt x="1130" y="1097"/>
                  </a:lnTo>
                  <a:lnTo>
                    <a:pt x="1094" y="1080"/>
                  </a:lnTo>
                  <a:lnTo>
                    <a:pt x="1049" y="1098"/>
                  </a:lnTo>
                  <a:lnTo>
                    <a:pt x="1044" y="1105"/>
                  </a:lnTo>
                  <a:lnTo>
                    <a:pt x="1033" y="1139"/>
                  </a:lnTo>
                  <a:lnTo>
                    <a:pt x="954" y="1160"/>
                  </a:lnTo>
                  <a:lnTo>
                    <a:pt x="910" y="1184"/>
                  </a:lnTo>
                  <a:lnTo>
                    <a:pt x="867" y="1155"/>
                  </a:lnTo>
                  <a:lnTo>
                    <a:pt x="812" y="1140"/>
                  </a:lnTo>
                  <a:lnTo>
                    <a:pt x="784" y="1202"/>
                  </a:lnTo>
                  <a:lnTo>
                    <a:pt x="793" y="1222"/>
                  </a:lnTo>
                  <a:lnTo>
                    <a:pt x="788" y="1242"/>
                  </a:lnTo>
                  <a:lnTo>
                    <a:pt x="826" y="1293"/>
                  </a:lnTo>
                  <a:lnTo>
                    <a:pt x="822" y="1326"/>
                  </a:lnTo>
                  <a:lnTo>
                    <a:pt x="826" y="1360"/>
                  </a:lnTo>
                  <a:lnTo>
                    <a:pt x="805" y="1355"/>
                  </a:lnTo>
                  <a:lnTo>
                    <a:pt x="788" y="1383"/>
                  </a:lnTo>
                  <a:lnTo>
                    <a:pt x="743" y="1408"/>
                  </a:lnTo>
                  <a:lnTo>
                    <a:pt x="702" y="1404"/>
                  </a:lnTo>
                  <a:lnTo>
                    <a:pt x="681" y="1393"/>
                  </a:lnTo>
                  <a:lnTo>
                    <a:pt x="647" y="1396"/>
                  </a:lnTo>
                  <a:lnTo>
                    <a:pt x="627" y="1392"/>
                  </a:lnTo>
                  <a:lnTo>
                    <a:pt x="596" y="1415"/>
                  </a:lnTo>
                  <a:lnTo>
                    <a:pt x="526" y="1381"/>
                  </a:lnTo>
                  <a:lnTo>
                    <a:pt x="506" y="1382"/>
                  </a:lnTo>
                  <a:lnTo>
                    <a:pt x="484" y="1364"/>
                  </a:lnTo>
                  <a:lnTo>
                    <a:pt x="453" y="1401"/>
                  </a:lnTo>
                  <a:lnTo>
                    <a:pt x="458" y="1441"/>
                  </a:lnTo>
                  <a:lnTo>
                    <a:pt x="445" y="1449"/>
                  </a:lnTo>
                  <a:lnTo>
                    <a:pt x="401" y="1413"/>
                  </a:lnTo>
                  <a:lnTo>
                    <a:pt x="356" y="1437"/>
                  </a:lnTo>
                  <a:lnTo>
                    <a:pt x="329" y="1433"/>
                  </a:lnTo>
                  <a:lnTo>
                    <a:pt x="321" y="1407"/>
                  </a:lnTo>
                  <a:lnTo>
                    <a:pt x="312" y="1394"/>
                  </a:lnTo>
                  <a:lnTo>
                    <a:pt x="292" y="1390"/>
                  </a:lnTo>
                  <a:lnTo>
                    <a:pt x="293" y="1402"/>
                  </a:lnTo>
                  <a:lnTo>
                    <a:pt x="267" y="1412"/>
                  </a:lnTo>
                  <a:lnTo>
                    <a:pt x="206" y="1403"/>
                  </a:lnTo>
                  <a:lnTo>
                    <a:pt x="188" y="1432"/>
                  </a:lnTo>
                  <a:lnTo>
                    <a:pt x="173" y="1407"/>
                  </a:lnTo>
                  <a:lnTo>
                    <a:pt x="143" y="1382"/>
                  </a:lnTo>
                  <a:lnTo>
                    <a:pt x="101" y="1440"/>
                  </a:lnTo>
                  <a:lnTo>
                    <a:pt x="106" y="1487"/>
                  </a:lnTo>
                  <a:lnTo>
                    <a:pt x="46" y="1493"/>
                  </a:lnTo>
                  <a:lnTo>
                    <a:pt x="36" y="1520"/>
                  </a:lnTo>
                  <a:lnTo>
                    <a:pt x="0" y="1571"/>
                  </a:lnTo>
                  <a:lnTo>
                    <a:pt x="25" y="1629"/>
                  </a:lnTo>
                  <a:lnTo>
                    <a:pt x="28" y="1668"/>
                  </a:lnTo>
                  <a:lnTo>
                    <a:pt x="86" y="1710"/>
                  </a:lnTo>
                  <a:lnTo>
                    <a:pt x="120" y="1713"/>
                  </a:lnTo>
                  <a:lnTo>
                    <a:pt x="140" y="1712"/>
                  </a:lnTo>
                  <a:lnTo>
                    <a:pt x="171" y="1749"/>
                  </a:lnTo>
                  <a:lnTo>
                    <a:pt x="190" y="1741"/>
                  </a:lnTo>
                  <a:lnTo>
                    <a:pt x="211" y="1746"/>
                  </a:lnTo>
                  <a:lnTo>
                    <a:pt x="230" y="1804"/>
                  </a:lnTo>
                  <a:lnTo>
                    <a:pt x="218" y="1825"/>
                  </a:lnTo>
                  <a:lnTo>
                    <a:pt x="247" y="1849"/>
                  </a:lnTo>
                  <a:lnTo>
                    <a:pt x="244" y="1883"/>
                  </a:lnTo>
                  <a:lnTo>
                    <a:pt x="254" y="1929"/>
                  </a:lnTo>
                  <a:lnTo>
                    <a:pt x="229" y="1939"/>
                  </a:lnTo>
                  <a:lnTo>
                    <a:pt x="210" y="1954"/>
                  </a:lnTo>
                  <a:lnTo>
                    <a:pt x="246" y="1977"/>
                  </a:lnTo>
                  <a:lnTo>
                    <a:pt x="251" y="2031"/>
                  </a:lnTo>
                  <a:lnTo>
                    <a:pt x="219" y="2054"/>
                  </a:lnTo>
                  <a:lnTo>
                    <a:pt x="159" y="2059"/>
                  </a:lnTo>
                  <a:lnTo>
                    <a:pt x="149" y="2094"/>
                  </a:lnTo>
                  <a:lnTo>
                    <a:pt x="178" y="2117"/>
                  </a:lnTo>
                  <a:lnTo>
                    <a:pt x="194" y="2143"/>
                  </a:lnTo>
                  <a:lnTo>
                    <a:pt x="189" y="2157"/>
                  </a:lnTo>
                  <a:lnTo>
                    <a:pt x="231" y="2187"/>
                  </a:lnTo>
                  <a:lnTo>
                    <a:pt x="266" y="2190"/>
                  </a:lnTo>
                  <a:lnTo>
                    <a:pt x="311" y="2172"/>
                  </a:lnTo>
                  <a:lnTo>
                    <a:pt x="331" y="2177"/>
                  </a:lnTo>
                  <a:lnTo>
                    <a:pt x="405" y="2245"/>
                  </a:lnTo>
                  <a:lnTo>
                    <a:pt x="401" y="2278"/>
                  </a:lnTo>
                  <a:lnTo>
                    <a:pt x="367" y="2268"/>
                  </a:lnTo>
                  <a:lnTo>
                    <a:pt x="288" y="2289"/>
                  </a:lnTo>
                  <a:lnTo>
                    <a:pt x="260" y="2277"/>
                  </a:lnTo>
                  <a:lnTo>
                    <a:pt x="231" y="2327"/>
                  </a:lnTo>
                  <a:lnTo>
                    <a:pt x="205" y="2336"/>
                  </a:lnTo>
                  <a:lnTo>
                    <a:pt x="171" y="2333"/>
                  </a:lnTo>
                  <a:lnTo>
                    <a:pt x="159" y="2354"/>
                  </a:lnTo>
                  <a:lnTo>
                    <a:pt x="148" y="2369"/>
                  </a:lnTo>
                  <a:lnTo>
                    <a:pt x="75" y="2375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Freeform 692">
              <a:extLst>
                <a:ext uri="{FF2B5EF4-FFF2-40B4-BE49-F238E27FC236}">
                  <a16:creationId xmlns:a16="http://schemas.microsoft.com/office/drawing/2014/main" id="{481A1640-F110-71F7-505D-52D486DC15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2" y="2900"/>
              <a:ext cx="706" cy="470"/>
            </a:xfrm>
            <a:custGeom>
              <a:avLst/>
              <a:gdLst>
                <a:gd name="T0" fmla="*/ 42 w 2120"/>
                <a:gd name="T1" fmla="*/ 1136 h 1411"/>
                <a:gd name="T2" fmla="*/ 11 w 2120"/>
                <a:gd name="T3" fmla="*/ 1158 h 1411"/>
                <a:gd name="T4" fmla="*/ 0 w 2120"/>
                <a:gd name="T5" fmla="*/ 1193 h 1411"/>
                <a:gd name="T6" fmla="*/ 10 w 2120"/>
                <a:gd name="T7" fmla="*/ 1219 h 1411"/>
                <a:gd name="T8" fmla="*/ 142 w 2120"/>
                <a:gd name="T9" fmla="*/ 1274 h 1411"/>
                <a:gd name="T10" fmla="*/ 199 w 2120"/>
                <a:gd name="T11" fmla="*/ 1309 h 1411"/>
                <a:gd name="T12" fmla="*/ 253 w 2120"/>
                <a:gd name="T13" fmla="*/ 1384 h 1411"/>
                <a:gd name="T14" fmla="*/ 366 w 2120"/>
                <a:gd name="T15" fmla="*/ 1306 h 1411"/>
                <a:gd name="T16" fmla="*/ 459 w 2120"/>
                <a:gd name="T17" fmla="*/ 1291 h 1411"/>
                <a:gd name="T18" fmla="*/ 549 w 2120"/>
                <a:gd name="T19" fmla="*/ 1330 h 1411"/>
                <a:gd name="T20" fmla="*/ 651 w 2120"/>
                <a:gd name="T21" fmla="*/ 1400 h 1411"/>
                <a:gd name="T22" fmla="*/ 704 w 2120"/>
                <a:gd name="T23" fmla="*/ 1409 h 1411"/>
                <a:gd name="T24" fmla="*/ 811 w 2120"/>
                <a:gd name="T25" fmla="*/ 1399 h 1411"/>
                <a:gd name="T26" fmla="*/ 800 w 2120"/>
                <a:gd name="T27" fmla="*/ 1353 h 1411"/>
                <a:gd name="T28" fmla="*/ 831 w 2120"/>
                <a:gd name="T29" fmla="*/ 1323 h 1411"/>
                <a:gd name="T30" fmla="*/ 897 w 2120"/>
                <a:gd name="T31" fmla="*/ 1317 h 1411"/>
                <a:gd name="T32" fmla="*/ 961 w 2120"/>
                <a:gd name="T33" fmla="*/ 1272 h 1411"/>
                <a:gd name="T34" fmla="*/ 1027 w 2120"/>
                <a:gd name="T35" fmla="*/ 1265 h 1411"/>
                <a:gd name="T36" fmla="*/ 1067 w 2120"/>
                <a:gd name="T37" fmla="*/ 1261 h 1411"/>
                <a:gd name="T38" fmla="*/ 1171 w 2120"/>
                <a:gd name="T39" fmla="*/ 1305 h 1411"/>
                <a:gd name="T40" fmla="*/ 1244 w 2120"/>
                <a:gd name="T41" fmla="*/ 1299 h 1411"/>
                <a:gd name="T42" fmla="*/ 1206 w 2120"/>
                <a:gd name="T43" fmla="*/ 1242 h 1411"/>
                <a:gd name="T44" fmla="*/ 1167 w 2120"/>
                <a:gd name="T45" fmla="*/ 1192 h 1411"/>
                <a:gd name="T46" fmla="*/ 1127 w 2120"/>
                <a:gd name="T47" fmla="*/ 1048 h 1411"/>
                <a:gd name="T48" fmla="*/ 1140 w 2120"/>
                <a:gd name="T49" fmla="*/ 745 h 1411"/>
                <a:gd name="T50" fmla="*/ 1128 w 2120"/>
                <a:gd name="T51" fmla="*/ 692 h 1411"/>
                <a:gd name="T52" fmla="*/ 1217 w 2120"/>
                <a:gd name="T53" fmla="*/ 490 h 1411"/>
                <a:gd name="T54" fmla="*/ 1358 w 2120"/>
                <a:gd name="T55" fmla="*/ 349 h 1411"/>
                <a:gd name="T56" fmla="*/ 1524 w 2120"/>
                <a:gd name="T57" fmla="*/ 327 h 1411"/>
                <a:gd name="T58" fmla="*/ 1691 w 2120"/>
                <a:gd name="T59" fmla="*/ 184 h 1411"/>
                <a:gd name="T60" fmla="*/ 1754 w 2120"/>
                <a:gd name="T61" fmla="*/ 137 h 1411"/>
                <a:gd name="T62" fmla="*/ 1854 w 2120"/>
                <a:gd name="T63" fmla="*/ 48 h 1411"/>
                <a:gd name="T64" fmla="*/ 2010 w 2120"/>
                <a:gd name="T65" fmla="*/ 0 h 1411"/>
                <a:gd name="T66" fmla="*/ 2046 w 2120"/>
                <a:gd name="T67" fmla="*/ 30 h 1411"/>
                <a:gd name="T68" fmla="*/ 2034 w 2120"/>
                <a:gd name="T69" fmla="*/ 38 h 1411"/>
                <a:gd name="T70" fmla="*/ 2021 w 2120"/>
                <a:gd name="T71" fmla="*/ 52 h 1411"/>
                <a:gd name="T72" fmla="*/ 2052 w 2120"/>
                <a:gd name="T73" fmla="*/ 90 h 1411"/>
                <a:gd name="T74" fmla="*/ 2120 w 2120"/>
                <a:gd name="T75" fmla="*/ 110 h 1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20" h="1411">
                  <a:moveTo>
                    <a:pt x="55" y="1127"/>
                  </a:moveTo>
                  <a:lnTo>
                    <a:pt x="42" y="1136"/>
                  </a:lnTo>
                  <a:lnTo>
                    <a:pt x="29" y="1137"/>
                  </a:lnTo>
                  <a:lnTo>
                    <a:pt x="11" y="1158"/>
                  </a:lnTo>
                  <a:lnTo>
                    <a:pt x="13" y="1178"/>
                  </a:lnTo>
                  <a:lnTo>
                    <a:pt x="0" y="1193"/>
                  </a:lnTo>
                  <a:lnTo>
                    <a:pt x="1" y="1206"/>
                  </a:lnTo>
                  <a:lnTo>
                    <a:pt x="10" y="1219"/>
                  </a:lnTo>
                  <a:lnTo>
                    <a:pt x="91" y="1232"/>
                  </a:lnTo>
                  <a:lnTo>
                    <a:pt x="142" y="1274"/>
                  </a:lnTo>
                  <a:lnTo>
                    <a:pt x="181" y="1270"/>
                  </a:lnTo>
                  <a:lnTo>
                    <a:pt x="199" y="1309"/>
                  </a:lnTo>
                  <a:lnTo>
                    <a:pt x="210" y="1354"/>
                  </a:lnTo>
                  <a:lnTo>
                    <a:pt x="253" y="1384"/>
                  </a:lnTo>
                  <a:lnTo>
                    <a:pt x="306" y="1373"/>
                  </a:lnTo>
                  <a:lnTo>
                    <a:pt x="366" y="1306"/>
                  </a:lnTo>
                  <a:lnTo>
                    <a:pt x="413" y="1309"/>
                  </a:lnTo>
                  <a:lnTo>
                    <a:pt x="459" y="1291"/>
                  </a:lnTo>
                  <a:lnTo>
                    <a:pt x="500" y="1300"/>
                  </a:lnTo>
                  <a:lnTo>
                    <a:pt x="549" y="1330"/>
                  </a:lnTo>
                  <a:lnTo>
                    <a:pt x="605" y="1344"/>
                  </a:lnTo>
                  <a:lnTo>
                    <a:pt x="651" y="1400"/>
                  </a:lnTo>
                  <a:lnTo>
                    <a:pt x="692" y="1411"/>
                  </a:lnTo>
                  <a:lnTo>
                    <a:pt x="704" y="1409"/>
                  </a:lnTo>
                  <a:lnTo>
                    <a:pt x="722" y="1388"/>
                  </a:lnTo>
                  <a:lnTo>
                    <a:pt x="811" y="1399"/>
                  </a:lnTo>
                  <a:lnTo>
                    <a:pt x="817" y="1392"/>
                  </a:lnTo>
                  <a:lnTo>
                    <a:pt x="800" y="1353"/>
                  </a:lnTo>
                  <a:lnTo>
                    <a:pt x="818" y="1332"/>
                  </a:lnTo>
                  <a:lnTo>
                    <a:pt x="831" y="1323"/>
                  </a:lnTo>
                  <a:lnTo>
                    <a:pt x="876" y="1306"/>
                  </a:lnTo>
                  <a:lnTo>
                    <a:pt x="897" y="1317"/>
                  </a:lnTo>
                  <a:lnTo>
                    <a:pt x="917" y="1316"/>
                  </a:lnTo>
                  <a:lnTo>
                    <a:pt x="961" y="1272"/>
                  </a:lnTo>
                  <a:lnTo>
                    <a:pt x="986" y="1262"/>
                  </a:lnTo>
                  <a:lnTo>
                    <a:pt x="1027" y="1265"/>
                  </a:lnTo>
                  <a:lnTo>
                    <a:pt x="1045" y="1243"/>
                  </a:lnTo>
                  <a:lnTo>
                    <a:pt x="1067" y="1261"/>
                  </a:lnTo>
                  <a:lnTo>
                    <a:pt x="1126" y="1256"/>
                  </a:lnTo>
                  <a:lnTo>
                    <a:pt x="1171" y="1305"/>
                  </a:lnTo>
                  <a:lnTo>
                    <a:pt x="1198" y="1296"/>
                  </a:lnTo>
                  <a:lnTo>
                    <a:pt x="1244" y="1299"/>
                  </a:lnTo>
                  <a:lnTo>
                    <a:pt x="1227" y="1254"/>
                  </a:lnTo>
                  <a:lnTo>
                    <a:pt x="1206" y="1242"/>
                  </a:lnTo>
                  <a:lnTo>
                    <a:pt x="1208" y="1201"/>
                  </a:lnTo>
                  <a:lnTo>
                    <a:pt x="1167" y="1192"/>
                  </a:lnTo>
                  <a:lnTo>
                    <a:pt x="1138" y="1161"/>
                  </a:lnTo>
                  <a:lnTo>
                    <a:pt x="1127" y="1048"/>
                  </a:lnTo>
                  <a:lnTo>
                    <a:pt x="1127" y="833"/>
                  </a:lnTo>
                  <a:lnTo>
                    <a:pt x="1140" y="745"/>
                  </a:lnTo>
                  <a:lnTo>
                    <a:pt x="1124" y="719"/>
                  </a:lnTo>
                  <a:lnTo>
                    <a:pt x="1128" y="692"/>
                  </a:lnTo>
                  <a:lnTo>
                    <a:pt x="1148" y="617"/>
                  </a:lnTo>
                  <a:lnTo>
                    <a:pt x="1217" y="490"/>
                  </a:lnTo>
                  <a:lnTo>
                    <a:pt x="1296" y="402"/>
                  </a:lnTo>
                  <a:lnTo>
                    <a:pt x="1358" y="349"/>
                  </a:lnTo>
                  <a:lnTo>
                    <a:pt x="1429" y="316"/>
                  </a:lnTo>
                  <a:lnTo>
                    <a:pt x="1524" y="327"/>
                  </a:lnTo>
                  <a:lnTo>
                    <a:pt x="1633" y="209"/>
                  </a:lnTo>
                  <a:lnTo>
                    <a:pt x="1691" y="184"/>
                  </a:lnTo>
                  <a:lnTo>
                    <a:pt x="1703" y="163"/>
                  </a:lnTo>
                  <a:lnTo>
                    <a:pt x="1754" y="137"/>
                  </a:lnTo>
                  <a:lnTo>
                    <a:pt x="1809" y="78"/>
                  </a:lnTo>
                  <a:lnTo>
                    <a:pt x="1854" y="48"/>
                  </a:lnTo>
                  <a:lnTo>
                    <a:pt x="1937" y="7"/>
                  </a:lnTo>
                  <a:lnTo>
                    <a:pt x="2010" y="0"/>
                  </a:lnTo>
                  <a:lnTo>
                    <a:pt x="2038" y="11"/>
                  </a:lnTo>
                  <a:lnTo>
                    <a:pt x="2046" y="30"/>
                  </a:lnTo>
                  <a:lnTo>
                    <a:pt x="2040" y="37"/>
                  </a:lnTo>
                  <a:lnTo>
                    <a:pt x="2034" y="38"/>
                  </a:lnTo>
                  <a:lnTo>
                    <a:pt x="2027" y="52"/>
                  </a:lnTo>
                  <a:lnTo>
                    <a:pt x="2021" y="52"/>
                  </a:lnTo>
                  <a:lnTo>
                    <a:pt x="2037" y="77"/>
                  </a:lnTo>
                  <a:lnTo>
                    <a:pt x="2052" y="90"/>
                  </a:lnTo>
                  <a:lnTo>
                    <a:pt x="2065" y="95"/>
                  </a:lnTo>
                  <a:lnTo>
                    <a:pt x="2120" y="11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Freeform 693">
              <a:extLst>
                <a:ext uri="{FF2B5EF4-FFF2-40B4-BE49-F238E27FC236}">
                  <a16:creationId xmlns:a16="http://schemas.microsoft.com/office/drawing/2014/main" id="{5C0B67CB-5783-D13D-9AC0-064E20B8FA6E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7" y="3152"/>
              <a:ext cx="593" cy="124"/>
            </a:xfrm>
            <a:custGeom>
              <a:avLst/>
              <a:gdLst>
                <a:gd name="T0" fmla="*/ 87 w 1780"/>
                <a:gd name="T1" fmla="*/ 59 h 371"/>
                <a:gd name="T2" fmla="*/ 168 w 1780"/>
                <a:gd name="T3" fmla="*/ 138 h 371"/>
                <a:gd name="T4" fmla="*/ 247 w 1780"/>
                <a:gd name="T5" fmla="*/ 198 h 371"/>
                <a:gd name="T6" fmla="*/ 417 w 1780"/>
                <a:gd name="T7" fmla="*/ 149 h 371"/>
                <a:gd name="T8" fmla="*/ 496 w 1780"/>
                <a:gd name="T9" fmla="*/ 202 h 371"/>
                <a:gd name="T10" fmla="*/ 531 w 1780"/>
                <a:gd name="T11" fmla="*/ 212 h 371"/>
                <a:gd name="T12" fmla="*/ 581 w 1780"/>
                <a:gd name="T13" fmla="*/ 180 h 371"/>
                <a:gd name="T14" fmla="*/ 670 w 1780"/>
                <a:gd name="T15" fmla="*/ 199 h 371"/>
                <a:gd name="T16" fmla="*/ 703 w 1780"/>
                <a:gd name="T17" fmla="*/ 203 h 371"/>
                <a:gd name="T18" fmla="*/ 757 w 1780"/>
                <a:gd name="T19" fmla="*/ 205 h 371"/>
                <a:gd name="T20" fmla="*/ 826 w 1780"/>
                <a:gd name="T21" fmla="*/ 212 h 371"/>
                <a:gd name="T22" fmla="*/ 839 w 1780"/>
                <a:gd name="T23" fmla="*/ 217 h 371"/>
                <a:gd name="T24" fmla="*/ 844 w 1780"/>
                <a:gd name="T25" fmla="*/ 196 h 371"/>
                <a:gd name="T26" fmla="*/ 843 w 1780"/>
                <a:gd name="T27" fmla="*/ 176 h 371"/>
                <a:gd name="T28" fmla="*/ 827 w 1780"/>
                <a:gd name="T29" fmla="*/ 151 h 371"/>
                <a:gd name="T30" fmla="*/ 830 w 1780"/>
                <a:gd name="T31" fmla="*/ 117 h 371"/>
                <a:gd name="T32" fmla="*/ 833 w 1780"/>
                <a:gd name="T33" fmla="*/ 83 h 371"/>
                <a:gd name="T34" fmla="*/ 849 w 1780"/>
                <a:gd name="T35" fmla="*/ 29 h 371"/>
                <a:gd name="T36" fmla="*/ 924 w 1780"/>
                <a:gd name="T37" fmla="*/ 49 h 371"/>
                <a:gd name="T38" fmla="*/ 1050 w 1780"/>
                <a:gd name="T39" fmla="*/ 104 h 371"/>
                <a:gd name="T40" fmla="*/ 1104 w 1780"/>
                <a:gd name="T41" fmla="*/ 112 h 371"/>
                <a:gd name="T42" fmla="*/ 1208 w 1780"/>
                <a:gd name="T43" fmla="*/ 143 h 371"/>
                <a:gd name="T44" fmla="*/ 1232 w 1780"/>
                <a:gd name="T45" fmla="*/ 180 h 371"/>
                <a:gd name="T46" fmla="*/ 1306 w 1780"/>
                <a:gd name="T47" fmla="*/ 187 h 371"/>
                <a:gd name="T48" fmla="*/ 1414 w 1780"/>
                <a:gd name="T49" fmla="*/ 197 h 371"/>
                <a:gd name="T50" fmla="*/ 1438 w 1780"/>
                <a:gd name="T51" fmla="*/ 235 h 371"/>
                <a:gd name="T52" fmla="*/ 1461 w 1780"/>
                <a:gd name="T53" fmla="*/ 273 h 371"/>
                <a:gd name="T54" fmla="*/ 1487 w 1780"/>
                <a:gd name="T55" fmla="*/ 331 h 371"/>
                <a:gd name="T56" fmla="*/ 1511 w 1780"/>
                <a:gd name="T57" fmla="*/ 295 h 371"/>
                <a:gd name="T58" fmla="*/ 1550 w 1780"/>
                <a:gd name="T59" fmla="*/ 285 h 371"/>
                <a:gd name="T60" fmla="*/ 1626 w 1780"/>
                <a:gd name="T61" fmla="*/ 305 h 371"/>
                <a:gd name="T62" fmla="*/ 1737 w 1780"/>
                <a:gd name="T63" fmla="*/ 348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80" h="371">
                  <a:moveTo>
                    <a:pt x="0" y="0"/>
                  </a:moveTo>
                  <a:lnTo>
                    <a:pt x="87" y="59"/>
                  </a:lnTo>
                  <a:lnTo>
                    <a:pt x="128" y="75"/>
                  </a:lnTo>
                  <a:lnTo>
                    <a:pt x="168" y="138"/>
                  </a:lnTo>
                  <a:lnTo>
                    <a:pt x="226" y="187"/>
                  </a:lnTo>
                  <a:lnTo>
                    <a:pt x="247" y="198"/>
                  </a:lnTo>
                  <a:lnTo>
                    <a:pt x="300" y="187"/>
                  </a:lnTo>
                  <a:lnTo>
                    <a:pt x="417" y="149"/>
                  </a:lnTo>
                  <a:lnTo>
                    <a:pt x="480" y="176"/>
                  </a:lnTo>
                  <a:lnTo>
                    <a:pt x="496" y="202"/>
                  </a:lnTo>
                  <a:lnTo>
                    <a:pt x="510" y="221"/>
                  </a:lnTo>
                  <a:lnTo>
                    <a:pt x="531" y="212"/>
                  </a:lnTo>
                  <a:lnTo>
                    <a:pt x="560" y="176"/>
                  </a:lnTo>
                  <a:lnTo>
                    <a:pt x="581" y="180"/>
                  </a:lnTo>
                  <a:lnTo>
                    <a:pt x="631" y="210"/>
                  </a:lnTo>
                  <a:lnTo>
                    <a:pt x="670" y="199"/>
                  </a:lnTo>
                  <a:lnTo>
                    <a:pt x="698" y="210"/>
                  </a:lnTo>
                  <a:lnTo>
                    <a:pt x="703" y="203"/>
                  </a:lnTo>
                  <a:lnTo>
                    <a:pt x="716" y="195"/>
                  </a:lnTo>
                  <a:lnTo>
                    <a:pt x="757" y="205"/>
                  </a:lnTo>
                  <a:lnTo>
                    <a:pt x="770" y="196"/>
                  </a:lnTo>
                  <a:lnTo>
                    <a:pt x="826" y="212"/>
                  </a:lnTo>
                  <a:lnTo>
                    <a:pt x="833" y="217"/>
                  </a:lnTo>
                  <a:lnTo>
                    <a:pt x="839" y="217"/>
                  </a:lnTo>
                  <a:lnTo>
                    <a:pt x="838" y="204"/>
                  </a:lnTo>
                  <a:lnTo>
                    <a:pt x="844" y="196"/>
                  </a:lnTo>
                  <a:lnTo>
                    <a:pt x="836" y="184"/>
                  </a:lnTo>
                  <a:lnTo>
                    <a:pt x="843" y="176"/>
                  </a:lnTo>
                  <a:lnTo>
                    <a:pt x="835" y="171"/>
                  </a:lnTo>
                  <a:lnTo>
                    <a:pt x="827" y="151"/>
                  </a:lnTo>
                  <a:lnTo>
                    <a:pt x="812" y="139"/>
                  </a:lnTo>
                  <a:lnTo>
                    <a:pt x="830" y="117"/>
                  </a:lnTo>
                  <a:lnTo>
                    <a:pt x="815" y="106"/>
                  </a:lnTo>
                  <a:lnTo>
                    <a:pt x="833" y="83"/>
                  </a:lnTo>
                  <a:lnTo>
                    <a:pt x="830" y="43"/>
                  </a:lnTo>
                  <a:lnTo>
                    <a:pt x="849" y="29"/>
                  </a:lnTo>
                  <a:lnTo>
                    <a:pt x="874" y="19"/>
                  </a:lnTo>
                  <a:lnTo>
                    <a:pt x="924" y="49"/>
                  </a:lnTo>
                  <a:lnTo>
                    <a:pt x="992" y="62"/>
                  </a:lnTo>
                  <a:lnTo>
                    <a:pt x="1050" y="104"/>
                  </a:lnTo>
                  <a:lnTo>
                    <a:pt x="1083" y="94"/>
                  </a:lnTo>
                  <a:lnTo>
                    <a:pt x="1104" y="112"/>
                  </a:lnTo>
                  <a:lnTo>
                    <a:pt x="1185" y="118"/>
                  </a:lnTo>
                  <a:lnTo>
                    <a:pt x="1208" y="143"/>
                  </a:lnTo>
                  <a:lnTo>
                    <a:pt x="1222" y="155"/>
                  </a:lnTo>
                  <a:lnTo>
                    <a:pt x="1232" y="180"/>
                  </a:lnTo>
                  <a:lnTo>
                    <a:pt x="1261" y="205"/>
                  </a:lnTo>
                  <a:lnTo>
                    <a:pt x="1306" y="187"/>
                  </a:lnTo>
                  <a:lnTo>
                    <a:pt x="1334" y="198"/>
                  </a:lnTo>
                  <a:lnTo>
                    <a:pt x="1414" y="197"/>
                  </a:lnTo>
                  <a:lnTo>
                    <a:pt x="1416" y="217"/>
                  </a:lnTo>
                  <a:lnTo>
                    <a:pt x="1438" y="235"/>
                  </a:lnTo>
                  <a:lnTo>
                    <a:pt x="1447" y="254"/>
                  </a:lnTo>
                  <a:lnTo>
                    <a:pt x="1461" y="273"/>
                  </a:lnTo>
                  <a:lnTo>
                    <a:pt x="1472" y="306"/>
                  </a:lnTo>
                  <a:lnTo>
                    <a:pt x="1487" y="331"/>
                  </a:lnTo>
                  <a:lnTo>
                    <a:pt x="1513" y="323"/>
                  </a:lnTo>
                  <a:lnTo>
                    <a:pt x="1511" y="295"/>
                  </a:lnTo>
                  <a:lnTo>
                    <a:pt x="1523" y="281"/>
                  </a:lnTo>
                  <a:lnTo>
                    <a:pt x="1550" y="285"/>
                  </a:lnTo>
                  <a:lnTo>
                    <a:pt x="1583" y="275"/>
                  </a:lnTo>
                  <a:lnTo>
                    <a:pt x="1626" y="305"/>
                  </a:lnTo>
                  <a:lnTo>
                    <a:pt x="1735" y="322"/>
                  </a:lnTo>
                  <a:lnTo>
                    <a:pt x="1737" y="348"/>
                  </a:lnTo>
                  <a:lnTo>
                    <a:pt x="1780" y="371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Freeform 694">
              <a:extLst>
                <a:ext uri="{FF2B5EF4-FFF2-40B4-BE49-F238E27FC236}">
                  <a16:creationId xmlns:a16="http://schemas.microsoft.com/office/drawing/2014/main" id="{B1E32870-D509-B680-DFBA-FFE1D6E6A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9" y="3306"/>
              <a:ext cx="16" cy="20"/>
            </a:xfrm>
            <a:custGeom>
              <a:avLst/>
              <a:gdLst>
                <a:gd name="T0" fmla="*/ 42 w 48"/>
                <a:gd name="T1" fmla="*/ 59 h 59"/>
                <a:gd name="T2" fmla="*/ 21 w 48"/>
                <a:gd name="T3" fmla="*/ 54 h 59"/>
                <a:gd name="T4" fmla="*/ 8 w 48"/>
                <a:gd name="T5" fmla="*/ 48 h 59"/>
                <a:gd name="T6" fmla="*/ 0 w 48"/>
                <a:gd name="T7" fmla="*/ 42 h 59"/>
                <a:gd name="T8" fmla="*/ 5 w 48"/>
                <a:gd name="T9" fmla="*/ 22 h 59"/>
                <a:gd name="T10" fmla="*/ 17 w 48"/>
                <a:gd name="T11" fmla="*/ 14 h 59"/>
                <a:gd name="T12" fmla="*/ 23 w 48"/>
                <a:gd name="T13" fmla="*/ 0 h 59"/>
                <a:gd name="T14" fmla="*/ 37 w 48"/>
                <a:gd name="T15" fmla="*/ 12 h 59"/>
                <a:gd name="T16" fmla="*/ 26 w 48"/>
                <a:gd name="T17" fmla="*/ 26 h 59"/>
                <a:gd name="T18" fmla="*/ 33 w 48"/>
                <a:gd name="T19" fmla="*/ 39 h 59"/>
                <a:gd name="T20" fmla="*/ 48 w 48"/>
                <a:gd name="T21" fmla="*/ 52 h 59"/>
                <a:gd name="T22" fmla="*/ 42 w 48"/>
                <a:gd name="T23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59">
                  <a:moveTo>
                    <a:pt x="42" y="59"/>
                  </a:moveTo>
                  <a:lnTo>
                    <a:pt x="21" y="54"/>
                  </a:lnTo>
                  <a:lnTo>
                    <a:pt x="8" y="48"/>
                  </a:lnTo>
                  <a:lnTo>
                    <a:pt x="0" y="42"/>
                  </a:lnTo>
                  <a:lnTo>
                    <a:pt x="5" y="22"/>
                  </a:lnTo>
                  <a:lnTo>
                    <a:pt x="17" y="14"/>
                  </a:lnTo>
                  <a:lnTo>
                    <a:pt x="23" y="0"/>
                  </a:lnTo>
                  <a:lnTo>
                    <a:pt x="37" y="12"/>
                  </a:lnTo>
                  <a:lnTo>
                    <a:pt x="26" y="26"/>
                  </a:lnTo>
                  <a:lnTo>
                    <a:pt x="33" y="39"/>
                  </a:lnTo>
                  <a:lnTo>
                    <a:pt x="48" y="52"/>
                  </a:lnTo>
                  <a:lnTo>
                    <a:pt x="42" y="59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Freeform 695">
              <a:extLst>
                <a:ext uri="{FF2B5EF4-FFF2-40B4-BE49-F238E27FC236}">
                  <a16:creationId xmlns:a16="http://schemas.microsoft.com/office/drawing/2014/main" id="{CFBB8774-2877-AE0A-99A0-EAEEE64B78B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3" y="2953"/>
              <a:ext cx="20" cy="50"/>
            </a:xfrm>
            <a:custGeom>
              <a:avLst/>
              <a:gdLst>
                <a:gd name="T0" fmla="*/ 37 w 60"/>
                <a:gd name="T1" fmla="*/ 0 h 149"/>
                <a:gd name="T2" fmla="*/ 25 w 60"/>
                <a:gd name="T3" fmla="*/ 14 h 149"/>
                <a:gd name="T4" fmla="*/ 39 w 60"/>
                <a:gd name="T5" fmla="*/ 26 h 149"/>
                <a:gd name="T6" fmla="*/ 41 w 60"/>
                <a:gd name="T7" fmla="*/ 46 h 149"/>
                <a:gd name="T8" fmla="*/ 21 w 60"/>
                <a:gd name="T9" fmla="*/ 48 h 149"/>
                <a:gd name="T10" fmla="*/ 23 w 60"/>
                <a:gd name="T11" fmla="*/ 68 h 149"/>
                <a:gd name="T12" fmla="*/ 0 w 60"/>
                <a:gd name="T13" fmla="*/ 104 h 149"/>
                <a:gd name="T14" fmla="*/ 2 w 60"/>
                <a:gd name="T15" fmla="*/ 130 h 149"/>
                <a:gd name="T16" fmla="*/ 10 w 60"/>
                <a:gd name="T17" fmla="*/ 149 h 149"/>
                <a:gd name="T18" fmla="*/ 24 w 60"/>
                <a:gd name="T19" fmla="*/ 148 h 149"/>
                <a:gd name="T20" fmla="*/ 23 w 60"/>
                <a:gd name="T21" fmla="*/ 142 h 149"/>
                <a:gd name="T22" fmla="*/ 37 w 60"/>
                <a:gd name="T23" fmla="*/ 141 h 149"/>
                <a:gd name="T24" fmla="*/ 42 w 60"/>
                <a:gd name="T25" fmla="*/ 133 h 149"/>
                <a:gd name="T26" fmla="*/ 38 w 60"/>
                <a:gd name="T27" fmla="*/ 87 h 149"/>
                <a:gd name="T28" fmla="*/ 31 w 60"/>
                <a:gd name="T29" fmla="*/ 74 h 149"/>
                <a:gd name="T30" fmla="*/ 57 w 60"/>
                <a:gd name="T31" fmla="*/ 71 h 149"/>
                <a:gd name="T32" fmla="*/ 60 w 60"/>
                <a:gd name="T33" fmla="*/ 31 h 149"/>
                <a:gd name="T34" fmla="*/ 52 w 60"/>
                <a:gd name="T35" fmla="*/ 12 h 149"/>
                <a:gd name="T36" fmla="*/ 37 w 60"/>
                <a:gd name="T37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0" h="149">
                  <a:moveTo>
                    <a:pt x="37" y="0"/>
                  </a:moveTo>
                  <a:lnTo>
                    <a:pt x="25" y="14"/>
                  </a:lnTo>
                  <a:lnTo>
                    <a:pt x="39" y="26"/>
                  </a:lnTo>
                  <a:lnTo>
                    <a:pt x="41" y="46"/>
                  </a:lnTo>
                  <a:lnTo>
                    <a:pt x="21" y="48"/>
                  </a:lnTo>
                  <a:lnTo>
                    <a:pt x="23" y="68"/>
                  </a:lnTo>
                  <a:lnTo>
                    <a:pt x="0" y="104"/>
                  </a:lnTo>
                  <a:lnTo>
                    <a:pt x="2" y="130"/>
                  </a:lnTo>
                  <a:lnTo>
                    <a:pt x="10" y="149"/>
                  </a:lnTo>
                  <a:lnTo>
                    <a:pt x="24" y="148"/>
                  </a:lnTo>
                  <a:lnTo>
                    <a:pt x="23" y="142"/>
                  </a:lnTo>
                  <a:lnTo>
                    <a:pt x="37" y="141"/>
                  </a:lnTo>
                  <a:lnTo>
                    <a:pt x="42" y="133"/>
                  </a:lnTo>
                  <a:lnTo>
                    <a:pt x="38" y="87"/>
                  </a:lnTo>
                  <a:lnTo>
                    <a:pt x="31" y="74"/>
                  </a:lnTo>
                  <a:lnTo>
                    <a:pt x="57" y="71"/>
                  </a:lnTo>
                  <a:lnTo>
                    <a:pt x="60" y="31"/>
                  </a:lnTo>
                  <a:lnTo>
                    <a:pt x="52" y="12"/>
                  </a:lnTo>
                  <a:lnTo>
                    <a:pt x="37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Freeform 696">
              <a:extLst>
                <a:ext uri="{FF2B5EF4-FFF2-40B4-BE49-F238E27FC236}">
                  <a16:creationId xmlns:a16="http://schemas.microsoft.com/office/drawing/2014/main" id="{5842BF61-52A5-C095-6437-D02F699369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2" y="3036"/>
              <a:ext cx="294" cy="631"/>
            </a:xfrm>
            <a:custGeom>
              <a:avLst/>
              <a:gdLst>
                <a:gd name="T0" fmla="*/ 632 w 881"/>
                <a:gd name="T1" fmla="*/ 9 h 1892"/>
                <a:gd name="T2" fmla="*/ 620 w 881"/>
                <a:gd name="T3" fmla="*/ 23 h 1892"/>
                <a:gd name="T4" fmla="*/ 610 w 881"/>
                <a:gd name="T5" fmla="*/ 131 h 1892"/>
                <a:gd name="T6" fmla="*/ 603 w 881"/>
                <a:gd name="T7" fmla="*/ 206 h 1892"/>
                <a:gd name="T8" fmla="*/ 640 w 881"/>
                <a:gd name="T9" fmla="*/ 309 h 1892"/>
                <a:gd name="T10" fmla="*/ 600 w 881"/>
                <a:gd name="T11" fmla="*/ 387 h 1892"/>
                <a:gd name="T12" fmla="*/ 535 w 881"/>
                <a:gd name="T13" fmla="*/ 332 h 1892"/>
                <a:gd name="T14" fmla="*/ 405 w 881"/>
                <a:gd name="T15" fmla="*/ 385 h 1892"/>
                <a:gd name="T16" fmla="*/ 372 w 881"/>
                <a:gd name="T17" fmla="*/ 448 h 1892"/>
                <a:gd name="T18" fmla="*/ 260 w 881"/>
                <a:gd name="T19" fmla="*/ 473 h 1892"/>
                <a:gd name="T20" fmla="*/ 202 w 881"/>
                <a:gd name="T21" fmla="*/ 504 h 1892"/>
                <a:gd name="T22" fmla="*/ 199 w 881"/>
                <a:gd name="T23" fmla="*/ 545 h 1892"/>
                <a:gd name="T24" fmla="*/ 167 w 881"/>
                <a:gd name="T25" fmla="*/ 561 h 1892"/>
                <a:gd name="T26" fmla="*/ 132 w 881"/>
                <a:gd name="T27" fmla="*/ 552 h 1892"/>
                <a:gd name="T28" fmla="*/ 119 w 881"/>
                <a:gd name="T29" fmla="*/ 545 h 1892"/>
                <a:gd name="T30" fmla="*/ 124 w 881"/>
                <a:gd name="T31" fmla="*/ 599 h 1892"/>
                <a:gd name="T32" fmla="*/ 75 w 881"/>
                <a:gd name="T33" fmla="*/ 657 h 1892"/>
                <a:gd name="T34" fmla="*/ 80 w 881"/>
                <a:gd name="T35" fmla="*/ 697 h 1892"/>
                <a:gd name="T36" fmla="*/ 63 w 881"/>
                <a:gd name="T37" fmla="*/ 732 h 1892"/>
                <a:gd name="T38" fmla="*/ 46 w 881"/>
                <a:gd name="T39" fmla="*/ 768 h 1892"/>
                <a:gd name="T40" fmla="*/ 0 w 881"/>
                <a:gd name="T41" fmla="*/ 792 h 1892"/>
                <a:gd name="T42" fmla="*/ 56 w 881"/>
                <a:gd name="T43" fmla="*/ 813 h 1892"/>
                <a:gd name="T44" fmla="*/ 94 w 881"/>
                <a:gd name="T45" fmla="*/ 864 h 1892"/>
                <a:gd name="T46" fmla="*/ 112 w 881"/>
                <a:gd name="T47" fmla="*/ 909 h 1892"/>
                <a:gd name="T48" fmla="*/ 31 w 881"/>
                <a:gd name="T49" fmla="*/ 970 h 1892"/>
                <a:gd name="T50" fmla="*/ 115 w 881"/>
                <a:gd name="T51" fmla="*/ 1083 h 1892"/>
                <a:gd name="T52" fmla="*/ 188 w 881"/>
                <a:gd name="T53" fmla="*/ 1143 h 1892"/>
                <a:gd name="T54" fmla="*/ 131 w 881"/>
                <a:gd name="T55" fmla="*/ 1188 h 1892"/>
                <a:gd name="T56" fmla="*/ 84 w 881"/>
                <a:gd name="T57" fmla="*/ 1254 h 1892"/>
                <a:gd name="T58" fmla="*/ 169 w 881"/>
                <a:gd name="T59" fmla="*/ 1306 h 1892"/>
                <a:gd name="T60" fmla="*/ 234 w 881"/>
                <a:gd name="T61" fmla="*/ 1286 h 1892"/>
                <a:gd name="T62" fmla="*/ 232 w 881"/>
                <a:gd name="T63" fmla="*/ 1408 h 1892"/>
                <a:gd name="T64" fmla="*/ 198 w 881"/>
                <a:gd name="T65" fmla="*/ 1464 h 1892"/>
                <a:gd name="T66" fmla="*/ 195 w 881"/>
                <a:gd name="T67" fmla="*/ 1518 h 1892"/>
                <a:gd name="T68" fmla="*/ 258 w 881"/>
                <a:gd name="T69" fmla="*/ 1532 h 1892"/>
                <a:gd name="T70" fmla="*/ 360 w 881"/>
                <a:gd name="T71" fmla="*/ 1550 h 1892"/>
                <a:gd name="T72" fmla="*/ 279 w 881"/>
                <a:gd name="T73" fmla="*/ 1625 h 1892"/>
                <a:gd name="T74" fmla="*/ 280 w 881"/>
                <a:gd name="T75" fmla="*/ 1699 h 1892"/>
                <a:gd name="T76" fmla="*/ 330 w 881"/>
                <a:gd name="T77" fmla="*/ 1741 h 1892"/>
                <a:gd name="T78" fmla="*/ 400 w 881"/>
                <a:gd name="T79" fmla="*/ 1767 h 1892"/>
                <a:gd name="T80" fmla="*/ 559 w 881"/>
                <a:gd name="T81" fmla="*/ 1820 h 1892"/>
                <a:gd name="T82" fmla="*/ 647 w 881"/>
                <a:gd name="T83" fmla="*/ 1892 h 1892"/>
                <a:gd name="T84" fmla="*/ 689 w 881"/>
                <a:gd name="T85" fmla="*/ 1848 h 1892"/>
                <a:gd name="T86" fmla="*/ 666 w 881"/>
                <a:gd name="T87" fmla="*/ 1817 h 1892"/>
                <a:gd name="T88" fmla="*/ 710 w 881"/>
                <a:gd name="T89" fmla="*/ 1705 h 1892"/>
                <a:gd name="T90" fmla="*/ 735 w 881"/>
                <a:gd name="T91" fmla="*/ 1623 h 1892"/>
                <a:gd name="T92" fmla="*/ 708 w 881"/>
                <a:gd name="T93" fmla="*/ 1618 h 1892"/>
                <a:gd name="T94" fmla="*/ 752 w 881"/>
                <a:gd name="T95" fmla="*/ 1587 h 1892"/>
                <a:gd name="T96" fmla="*/ 773 w 881"/>
                <a:gd name="T97" fmla="*/ 1525 h 1892"/>
                <a:gd name="T98" fmla="*/ 781 w 881"/>
                <a:gd name="T99" fmla="*/ 1390 h 1892"/>
                <a:gd name="T100" fmla="*/ 774 w 881"/>
                <a:gd name="T101" fmla="*/ 1317 h 1892"/>
                <a:gd name="T102" fmla="*/ 781 w 881"/>
                <a:gd name="T103" fmla="*/ 1242 h 1892"/>
                <a:gd name="T104" fmla="*/ 881 w 881"/>
                <a:gd name="T105" fmla="*/ 1025 h 1892"/>
                <a:gd name="T106" fmla="*/ 840 w 881"/>
                <a:gd name="T107" fmla="*/ 727 h 1892"/>
                <a:gd name="T108" fmla="*/ 821 w 881"/>
                <a:gd name="T109" fmla="*/ 521 h 1892"/>
                <a:gd name="T110" fmla="*/ 796 w 881"/>
                <a:gd name="T111" fmla="*/ 469 h 1892"/>
                <a:gd name="T112" fmla="*/ 745 w 881"/>
                <a:gd name="T113" fmla="*/ 280 h 1892"/>
                <a:gd name="T114" fmla="*/ 727 w 881"/>
                <a:gd name="T115" fmla="*/ 87 h 1892"/>
                <a:gd name="T116" fmla="*/ 714 w 881"/>
                <a:gd name="T117" fmla="*/ 21 h 1892"/>
                <a:gd name="T118" fmla="*/ 652 w 881"/>
                <a:gd name="T119" fmla="*/ 0 h 1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81" h="1892">
                  <a:moveTo>
                    <a:pt x="652" y="0"/>
                  </a:moveTo>
                  <a:lnTo>
                    <a:pt x="632" y="9"/>
                  </a:lnTo>
                  <a:lnTo>
                    <a:pt x="626" y="9"/>
                  </a:lnTo>
                  <a:lnTo>
                    <a:pt x="620" y="23"/>
                  </a:lnTo>
                  <a:lnTo>
                    <a:pt x="634" y="103"/>
                  </a:lnTo>
                  <a:lnTo>
                    <a:pt x="610" y="131"/>
                  </a:lnTo>
                  <a:lnTo>
                    <a:pt x="620" y="170"/>
                  </a:lnTo>
                  <a:lnTo>
                    <a:pt x="603" y="206"/>
                  </a:lnTo>
                  <a:lnTo>
                    <a:pt x="635" y="250"/>
                  </a:lnTo>
                  <a:lnTo>
                    <a:pt x="640" y="309"/>
                  </a:lnTo>
                  <a:lnTo>
                    <a:pt x="619" y="371"/>
                  </a:lnTo>
                  <a:lnTo>
                    <a:pt x="600" y="387"/>
                  </a:lnTo>
                  <a:lnTo>
                    <a:pt x="570" y="343"/>
                  </a:lnTo>
                  <a:lnTo>
                    <a:pt x="535" y="332"/>
                  </a:lnTo>
                  <a:lnTo>
                    <a:pt x="455" y="340"/>
                  </a:lnTo>
                  <a:lnTo>
                    <a:pt x="405" y="385"/>
                  </a:lnTo>
                  <a:lnTo>
                    <a:pt x="403" y="425"/>
                  </a:lnTo>
                  <a:lnTo>
                    <a:pt x="372" y="448"/>
                  </a:lnTo>
                  <a:lnTo>
                    <a:pt x="291" y="456"/>
                  </a:lnTo>
                  <a:lnTo>
                    <a:pt x="260" y="473"/>
                  </a:lnTo>
                  <a:lnTo>
                    <a:pt x="248" y="494"/>
                  </a:lnTo>
                  <a:lnTo>
                    <a:pt x="202" y="504"/>
                  </a:lnTo>
                  <a:lnTo>
                    <a:pt x="203" y="518"/>
                  </a:lnTo>
                  <a:lnTo>
                    <a:pt x="199" y="545"/>
                  </a:lnTo>
                  <a:lnTo>
                    <a:pt x="181" y="560"/>
                  </a:lnTo>
                  <a:lnTo>
                    <a:pt x="167" y="561"/>
                  </a:lnTo>
                  <a:lnTo>
                    <a:pt x="160" y="548"/>
                  </a:lnTo>
                  <a:lnTo>
                    <a:pt x="132" y="552"/>
                  </a:lnTo>
                  <a:lnTo>
                    <a:pt x="125" y="539"/>
                  </a:lnTo>
                  <a:lnTo>
                    <a:pt x="119" y="545"/>
                  </a:lnTo>
                  <a:lnTo>
                    <a:pt x="127" y="565"/>
                  </a:lnTo>
                  <a:lnTo>
                    <a:pt x="124" y="599"/>
                  </a:lnTo>
                  <a:lnTo>
                    <a:pt x="85" y="616"/>
                  </a:lnTo>
                  <a:lnTo>
                    <a:pt x="75" y="657"/>
                  </a:lnTo>
                  <a:lnTo>
                    <a:pt x="96" y="669"/>
                  </a:lnTo>
                  <a:lnTo>
                    <a:pt x="80" y="697"/>
                  </a:lnTo>
                  <a:lnTo>
                    <a:pt x="82" y="723"/>
                  </a:lnTo>
                  <a:lnTo>
                    <a:pt x="63" y="732"/>
                  </a:lnTo>
                  <a:lnTo>
                    <a:pt x="49" y="733"/>
                  </a:lnTo>
                  <a:lnTo>
                    <a:pt x="46" y="768"/>
                  </a:lnTo>
                  <a:lnTo>
                    <a:pt x="19" y="776"/>
                  </a:lnTo>
                  <a:lnTo>
                    <a:pt x="0" y="792"/>
                  </a:lnTo>
                  <a:lnTo>
                    <a:pt x="4" y="818"/>
                  </a:lnTo>
                  <a:lnTo>
                    <a:pt x="56" y="813"/>
                  </a:lnTo>
                  <a:lnTo>
                    <a:pt x="59" y="847"/>
                  </a:lnTo>
                  <a:lnTo>
                    <a:pt x="94" y="864"/>
                  </a:lnTo>
                  <a:lnTo>
                    <a:pt x="117" y="894"/>
                  </a:lnTo>
                  <a:lnTo>
                    <a:pt x="112" y="909"/>
                  </a:lnTo>
                  <a:lnTo>
                    <a:pt x="22" y="944"/>
                  </a:lnTo>
                  <a:lnTo>
                    <a:pt x="31" y="970"/>
                  </a:lnTo>
                  <a:lnTo>
                    <a:pt x="45" y="1049"/>
                  </a:lnTo>
                  <a:lnTo>
                    <a:pt x="115" y="1083"/>
                  </a:lnTo>
                  <a:lnTo>
                    <a:pt x="148" y="1080"/>
                  </a:lnTo>
                  <a:lnTo>
                    <a:pt x="188" y="1143"/>
                  </a:lnTo>
                  <a:lnTo>
                    <a:pt x="169" y="1165"/>
                  </a:lnTo>
                  <a:lnTo>
                    <a:pt x="131" y="1188"/>
                  </a:lnTo>
                  <a:lnTo>
                    <a:pt x="122" y="1229"/>
                  </a:lnTo>
                  <a:lnTo>
                    <a:pt x="84" y="1254"/>
                  </a:lnTo>
                  <a:lnTo>
                    <a:pt x="96" y="1313"/>
                  </a:lnTo>
                  <a:lnTo>
                    <a:pt x="169" y="1306"/>
                  </a:lnTo>
                  <a:lnTo>
                    <a:pt x="207" y="1282"/>
                  </a:lnTo>
                  <a:lnTo>
                    <a:pt x="234" y="1286"/>
                  </a:lnTo>
                  <a:lnTo>
                    <a:pt x="250" y="1312"/>
                  </a:lnTo>
                  <a:lnTo>
                    <a:pt x="232" y="1408"/>
                  </a:lnTo>
                  <a:lnTo>
                    <a:pt x="201" y="1431"/>
                  </a:lnTo>
                  <a:lnTo>
                    <a:pt x="198" y="1464"/>
                  </a:lnTo>
                  <a:lnTo>
                    <a:pt x="167" y="1500"/>
                  </a:lnTo>
                  <a:lnTo>
                    <a:pt x="195" y="1518"/>
                  </a:lnTo>
                  <a:lnTo>
                    <a:pt x="241" y="1500"/>
                  </a:lnTo>
                  <a:lnTo>
                    <a:pt x="258" y="1532"/>
                  </a:lnTo>
                  <a:lnTo>
                    <a:pt x="290" y="1530"/>
                  </a:lnTo>
                  <a:lnTo>
                    <a:pt x="360" y="1550"/>
                  </a:lnTo>
                  <a:lnTo>
                    <a:pt x="330" y="1593"/>
                  </a:lnTo>
                  <a:lnTo>
                    <a:pt x="279" y="1625"/>
                  </a:lnTo>
                  <a:lnTo>
                    <a:pt x="268" y="1652"/>
                  </a:lnTo>
                  <a:lnTo>
                    <a:pt x="280" y="1699"/>
                  </a:lnTo>
                  <a:lnTo>
                    <a:pt x="321" y="1714"/>
                  </a:lnTo>
                  <a:lnTo>
                    <a:pt x="330" y="1741"/>
                  </a:lnTo>
                  <a:lnTo>
                    <a:pt x="358" y="1745"/>
                  </a:lnTo>
                  <a:lnTo>
                    <a:pt x="400" y="1767"/>
                  </a:lnTo>
                  <a:lnTo>
                    <a:pt x="522" y="1789"/>
                  </a:lnTo>
                  <a:lnTo>
                    <a:pt x="559" y="1820"/>
                  </a:lnTo>
                  <a:lnTo>
                    <a:pt x="563" y="1866"/>
                  </a:lnTo>
                  <a:lnTo>
                    <a:pt x="647" y="1892"/>
                  </a:lnTo>
                  <a:lnTo>
                    <a:pt x="659" y="1884"/>
                  </a:lnTo>
                  <a:lnTo>
                    <a:pt x="689" y="1848"/>
                  </a:lnTo>
                  <a:lnTo>
                    <a:pt x="668" y="1830"/>
                  </a:lnTo>
                  <a:lnTo>
                    <a:pt x="666" y="1817"/>
                  </a:lnTo>
                  <a:lnTo>
                    <a:pt x="708" y="1759"/>
                  </a:lnTo>
                  <a:lnTo>
                    <a:pt x="710" y="1705"/>
                  </a:lnTo>
                  <a:lnTo>
                    <a:pt x="763" y="1633"/>
                  </a:lnTo>
                  <a:lnTo>
                    <a:pt x="735" y="1623"/>
                  </a:lnTo>
                  <a:lnTo>
                    <a:pt x="709" y="1631"/>
                  </a:lnTo>
                  <a:lnTo>
                    <a:pt x="708" y="1618"/>
                  </a:lnTo>
                  <a:lnTo>
                    <a:pt x="719" y="1597"/>
                  </a:lnTo>
                  <a:lnTo>
                    <a:pt x="752" y="1587"/>
                  </a:lnTo>
                  <a:lnTo>
                    <a:pt x="775" y="1551"/>
                  </a:lnTo>
                  <a:lnTo>
                    <a:pt x="773" y="1525"/>
                  </a:lnTo>
                  <a:lnTo>
                    <a:pt x="789" y="1483"/>
                  </a:lnTo>
                  <a:lnTo>
                    <a:pt x="781" y="1390"/>
                  </a:lnTo>
                  <a:lnTo>
                    <a:pt x="783" y="1336"/>
                  </a:lnTo>
                  <a:lnTo>
                    <a:pt x="774" y="1317"/>
                  </a:lnTo>
                  <a:lnTo>
                    <a:pt x="771" y="1291"/>
                  </a:lnTo>
                  <a:lnTo>
                    <a:pt x="781" y="1242"/>
                  </a:lnTo>
                  <a:lnTo>
                    <a:pt x="776" y="1202"/>
                  </a:lnTo>
                  <a:lnTo>
                    <a:pt x="881" y="1025"/>
                  </a:lnTo>
                  <a:lnTo>
                    <a:pt x="869" y="818"/>
                  </a:lnTo>
                  <a:lnTo>
                    <a:pt x="840" y="727"/>
                  </a:lnTo>
                  <a:lnTo>
                    <a:pt x="840" y="647"/>
                  </a:lnTo>
                  <a:lnTo>
                    <a:pt x="821" y="521"/>
                  </a:lnTo>
                  <a:lnTo>
                    <a:pt x="804" y="482"/>
                  </a:lnTo>
                  <a:lnTo>
                    <a:pt x="796" y="469"/>
                  </a:lnTo>
                  <a:lnTo>
                    <a:pt x="734" y="388"/>
                  </a:lnTo>
                  <a:lnTo>
                    <a:pt x="745" y="280"/>
                  </a:lnTo>
                  <a:lnTo>
                    <a:pt x="760" y="225"/>
                  </a:lnTo>
                  <a:lnTo>
                    <a:pt x="727" y="87"/>
                  </a:lnTo>
                  <a:lnTo>
                    <a:pt x="710" y="48"/>
                  </a:lnTo>
                  <a:lnTo>
                    <a:pt x="714" y="21"/>
                  </a:lnTo>
                  <a:lnTo>
                    <a:pt x="692" y="2"/>
                  </a:lnTo>
                  <a:lnTo>
                    <a:pt x="652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Freeform 697">
              <a:extLst>
                <a:ext uri="{FF2B5EF4-FFF2-40B4-BE49-F238E27FC236}">
                  <a16:creationId xmlns:a16="http://schemas.microsoft.com/office/drawing/2014/main" id="{0007A2E9-70E1-44E8-F13A-876231CE1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4" y="3492"/>
              <a:ext cx="5" cy="7"/>
            </a:xfrm>
            <a:custGeom>
              <a:avLst/>
              <a:gdLst>
                <a:gd name="T0" fmla="*/ 6 w 14"/>
                <a:gd name="T1" fmla="*/ 0 h 20"/>
                <a:gd name="T2" fmla="*/ 0 w 14"/>
                <a:gd name="T3" fmla="*/ 6 h 20"/>
                <a:gd name="T4" fmla="*/ 2 w 14"/>
                <a:gd name="T5" fmla="*/ 20 h 20"/>
                <a:gd name="T6" fmla="*/ 14 w 14"/>
                <a:gd name="T7" fmla="*/ 12 h 20"/>
                <a:gd name="T8" fmla="*/ 13 w 14"/>
                <a:gd name="T9" fmla="*/ 5 h 20"/>
                <a:gd name="T10" fmla="*/ 6 w 14"/>
                <a:gd name="T1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20">
                  <a:moveTo>
                    <a:pt x="6" y="0"/>
                  </a:moveTo>
                  <a:lnTo>
                    <a:pt x="0" y="6"/>
                  </a:lnTo>
                  <a:lnTo>
                    <a:pt x="2" y="20"/>
                  </a:lnTo>
                  <a:lnTo>
                    <a:pt x="14" y="12"/>
                  </a:lnTo>
                  <a:lnTo>
                    <a:pt x="13" y="5"/>
                  </a:lnTo>
                  <a:lnTo>
                    <a:pt x="6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Freeform 698">
              <a:extLst>
                <a:ext uri="{FF2B5EF4-FFF2-40B4-BE49-F238E27FC236}">
                  <a16:creationId xmlns:a16="http://schemas.microsoft.com/office/drawing/2014/main" id="{3E58E071-5493-AE48-35F1-5453372679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3" y="3660"/>
              <a:ext cx="7" cy="9"/>
            </a:xfrm>
            <a:custGeom>
              <a:avLst/>
              <a:gdLst>
                <a:gd name="T0" fmla="*/ 0 w 20"/>
                <a:gd name="T1" fmla="*/ 15 h 27"/>
                <a:gd name="T2" fmla="*/ 14 w 20"/>
                <a:gd name="T3" fmla="*/ 21 h 27"/>
                <a:gd name="T4" fmla="*/ 15 w 20"/>
                <a:gd name="T5" fmla="*/ 27 h 27"/>
                <a:gd name="T6" fmla="*/ 20 w 20"/>
                <a:gd name="T7" fmla="*/ 19 h 27"/>
                <a:gd name="T8" fmla="*/ 5 w 20"/>
                <a:gd name="T9" fmla="*/ 0 h 27"/>
                <a:gd name="T10" fmla="*/ 0 w 20"/>
                <a:gd name="T11" fmla="*/ 1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7">
                  <a:moveTo>
                    <a:pt x="0" y="15"/>
                  </a:moveTo>
                  <a:lnTo>
                    <a:pt x="14" y="21"/>
                  </a:lnTo>
                  <a:lnTo>
                    <a:pt x="15" y="27"/>
                  </a:lnTo>
                  <a:lnTo>
                    <a:pt x="20" y="19"/>
                  </a:lnTo>
                  <a:lnTo>
                    <a:pt x="5" y="0"/>
                  </a:lnTo>
                  <a:lnTo>
                    <a:pt x="0" y="15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0" name="Freeform 699">
              <a:extLst>
                <a:ext uri="{FF2B5EF4-FFF2-40B4-BE49-F238E27FC236}">
                  <a16:creationId xmlns:a16="http://schemas.microsoft.com/office/drawing/2014/main" id="{446F86C5-58C8-CE65-1CF5-438FE928F5E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5" y="2884"/>
              <a:ext cx="7" cy="4"/>
            </a:xfrm>
            <a:custGeom>
              <a:avLst/>
              <a:gdLst>
                <a:gd name="T0" fmla="*/ 21 w 21"/>
                <a:gd name="T1" fmla="*/ 4 h 13"/>
                <a:gd name="T2" fmla="*/ 0 w 21"/>
                <a:gd name="T3" fmla="*/ 0 h 13"/>
                <a:gd name="T4" fmla="*/ 1 w 21"/>
                <a:gd name="T5" fmla="*/ 13 h 13"/>
                <a:gd name="T6" fmla="*/ 15 w 21"/>
                <a:gd name="T7" fmla="*/ 12 h 13"/>
                <a:gd name="T8" fmla="*/ 21 w 21"/>
                <a:gd name="T9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3">
                  <a:moveTo>
                    <a:pt x="21" y="4"/>
                  </a:moveTo>
                  <a:lnTo>
                    <a:pt x="0" y="0"/>
                  </a:lnTo>
                  <a:lnTo>
                    <a:pt x="1" y="13"/>
                  </a:lnTo>
                  <a:lnTo>
                    <a:pt x="15" y="12"/>
                  </a:lnTo>
                  <a:lnTo>
                    <a:pt x="21" y="4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1" name="Freeform 700">
              <a:extLst>
                <a:ext uri="{FF2B5EF4-FFF2-40B4-BE49-F238E27FC236}">
                  <a16:creationId xmlns:a16="http://schemas.microsoft.com/office/drawing/2014/main" id="{935F975A-39E2-F9A3-3563-76C2464692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4" y="3067"/>
              <a:ext cx="16" cy="9"/>
            </a:xfrm>
            <a:custGeom>
              <a:avLst/>
              <a:gdLst>
                <a:gd name="T0" fmla="*/ 47 w 47"/>
                <a:gd name="T1" fmla="*/ 17 h 27"/>
                <a:gd name="T2" fmla="*/ 32 w 47"/>
                <a:gd name="T3" fmla="*/ 5 h 27"/>
                <a:gd name="T4" fmla="*/ 20 w 47"/>
                <a:gd name="T5" fmla="*/ 13 h 27"/>
                <a:gd name="T6" fmla="*/ 12 w 47"/>
                <a:gd name="T7" fmla="*/ 0 h 27"/>
                <a:gd name="T8" fmla="*/ 0 w 47"/>
                <a:gd name="T9" fmla="*/ 15 h 27"/>
                <a:gd name="T10" fmla="*/ 8 w 47"/>
                <a:gd name="T11" fmla="*/ 27 h 27"/>
                <a:gd name="T12" fmla="*/ 27 w 47"/>
                <a:gd name="T13" fmla="*/ 19 h 27"/>
                <a:gd name="T14" fmla="*/ 41 w 47"/>
                <a:gd name="T15" fmla="*/ 24 h 27"/>
                <a:gd name="T16" fmla="*/ 47 w 47"/>
                <a:gd name="T17" fmla="*/ 1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7">
                  <a:moveTo>
                    <a:pt x="47" y="17"/>
                  </a:moveTo>
                  <a:lnTo>
                    <a:pt x="32" y="5"/>
                  </a:lnTo>
                  <a:lnTo>
                    <a:pt x="20" y="13"/>
                  </a:lnTo>
                  <a:lnTo>
                    <a:pt x="12" y="0"/>
                  </a:lnTo>
                  <a:lnTo>
                    <a:pt x="0" y="15"/>
                  </a:lnTo>
                  <a:lnTo>
                    <a:pt x="8" y="27"/>
                  </a:lnTo>
                  <a:lnTo>
                    <a:pt x="27" y="19"/>
                  </a:lnTo>
                  <a:lnTo>
                    <a:pt x="41" y="24"/>
                  </a:lnTo>
                  <a:lnTo>
                    <a:pt x="47" y="17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2" name="Freeform 701">
              <a:extLst>
                <a:ext uri="{FF2B5EF4-FFF2-40B4-BE49-F238E27FC236}">
                  <a16:creationId xmlns:a16="http://schemas.microsoft.com/office/drawing/2014/main" id="{FE04F771-F8F2-B281-C827-08C2B20810B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8" y="3070"/>
              <a:ext cx="5" cy="5"/>
            </a:xfrm>
            <a:custGeom>
              <a:avLst/>
              <a:gdLst>
                <a:gd name="T0" fmla="*/ 1 w 14"/>
                <a:gd name="T1" fmla="*/ 13 h 13"/>
                <a:gd name="T2" fmla="*/ 9 w 14"/>
                <a:gd name="T3" fmla="*/ 13 h 13"/>
                <a:gd name="T4" fmla="*/ 14 w 14"/>
                <a:gd name="T5" fmla="*/ 6 h 13"/>
                <a:gd name="T6" fmla="*/ 7 w 14"/>
                <a:gd name="T7" fmla="*/ 0 h 13"/>
                <a:gd name="T8" fmla="*/ 0 w 14"/>
                <a:gd name="T9" fmla="*/ 1 h 13"/>
                <a:gd name="T10" fmla="*/ 1 w 14"/>
                <a:gd name="T1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1" y="13"/>
                  </a:moveTo>
                  <a:lnTo>
                    <a:pt x="9" y="13"/>
                  </a:lnTo>
                  <a:lnTo>
                    <a:pt x="14" y="6"/>
                  </a:lnTo>
                  <a:lnTo>
                    <a:pt x="7" y="0"/>
                  </a:lnTo>
                  <a:lnTo>
                    <a:pt x="0" y="1"/>
                  </a:lnTo>
                  <a:lnTo>
                    <a:pt x="1" y="13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3" name="Freeform 702">
              <a:extLst>
                <a:ext uri="{FF2B5EF4-FFF2-40B4-BE49-F238E27FC236}">
                  <a16:creationId xmlns:a16="http://schemas.microsoft.com/office/drawing/2014/main" id="{CC20AB11-CEA9-7773-0C14-1A322974AD3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0" y="3087"/>
              <a:ext cx="25" cy="17"/>
            </a:xfrm>
            <a:custGeom>
              <a:avLst/>
              <a:gdLst>
                <a:gd name="T0" fmla="*/ 41 w 73"/>
                <a:gd name="T1" fmla="*/ 36 h 50"/>
                <a:gd name="T2" fmla="*/ 73 w 73"/>
                <a:gd name="T3" fmla="*/ 27 h 50"/>
                <a:gd name="T4" fmla="*/ 71 w 73"/>
                <a:gd name="T5" fmla="*/ 7 h 50"/>
                <a:gd name="T6" fmla="*/ 64 w 73"/>
                <a:gd name="T7" fmla="*/ 0 h 50"/>
                <a:gd name="T8" fmla="*/ 52 w 73"/>
                <a:gd name="T9" fmla="*/ 15 h 50"/>
                <a:gd name="T10" fmla="*/ 39 w 73"/>
                <a:gd name="T11" fmla="*/ 16 h 50"/>
                <a:gd name="T12" fmla="*/ 40 w 73"/>
                <a:gd name="T13" fmla="*/ 22 h 50"/>
                <a:gd name="T14" fmla="*/ 33 w 73"/>
                <a:gd name="T15" fmla="*/ 30 h 50"/>
                <a:gd name="T16" fmla="*/ 12 w 73"/>
                <a:gd name="T17" fmla="*/ 18 h 50"/>
                <a:gd name="T18" fmla="*/ 0 w 73"/>
                <a:gd name="T19" fmla="*/ 33 h 50"/>
                <a:gd name="T20" fmla="*/ 28 w 73"/>
                <a:gd name="T21" fmla="*/ 43 h 50"/>
                <a:gd name="T22" fmla="*/ 35 w 73"/>
                <a:gd name="T23" fmla="*/ 50 h 50"/>
                <a:gd name="T24" fmla="*/ 41 w 73"/>
                <a:gd name="T25" fmla="*/ 3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" h="50">
                  <a:moveTo>
                    <a:pt x="41" y="36"/>
                  </a:moveTo>
                  <a:lnTo>
                    <a:pt x="73" y="27"/>
                  </a:lnTo>
                  <a:lnTo>
                    <a:pt x="71" y="7"/>
                  </a:lnTo>
                  <a:lnTo>
                    <a:pt x="64" y="0"/>
                  </a:lnTo>
                  <a:lnTo>
                    <a:pt x="52" y="15"/>
                  </a:lnTo>
                  <a:lnTo>
                    <a:pt x="39" y="16"/>
                  </a:lnTo>
                  <a:lnTo>
                    <a:pt x="40" y="22"/>
                  </a:lnTo>
                  <a:lnTo>
                    <a:pt x="33" y="30"/>
                  </a:lnTo>
                  <a:lnTo>
                    <a:pt x="12" y="18"/>
                  </a:lnTo>
                  <a:lnTo>
                    <a:pt x="0" y="33"/>
                  </a:lnTo>
                  <a:lnTo>
                    <a:pt x="28" y="43"/>
                  </a:lnTo>
                  <a:lnTo>
                    <a:pt x="35" y="50"/>
                  </a:lnTo>
                  <a:lnTo>
                    <a:pt x="41" y="36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4" name="Freeform 703">
              <a:extLst>
                <a:ext uri="{FF2B5EF4-FFF2-40B4-BE49-F238E27FC236}">
                  <a16:creationId xmlns:a16="http://schemas.microsoft.com/office/drawing/2014/main" id="{6F9B6E9B-D37D-C3F9-7CAB-87935C7EAD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8" y="3087"/>
              <a:ext cx="13" cy="10"/>
            </a:xfrm>
            <a:custGeom>
              <a:avLst/>
              <a:gdLst>
                <a:gd name="T0" fmla="*/ 12 w 39"/>
                <a:gd name="T1" fmla="*/ 9 h 29"/>
                <a:gd name="T2" fmla="*/ 0 w 39"/>
                <a:gd name="T3" fmla="*/ 23 h 29"/>
                <a:gd name="T4" fmla="*/ 20 w 39"/>
                <a:gd name="T5" fmla="*/ 29 h 29"/>
                <a:gd name="T6" fmla="*/ 34 w 39"/>
                <a:gd name="T7" fmla="*/ 28 h 29"/>
                <a:gd name="T8" fmla="*/ 39 w 39"/>
                <a:gd name="T9" fmla="*/ 13 h 29"/>
                <a:gd name="T10" fmla="*/ 32 w 39"/>
                <a:gd name="T11" fmla="*/ 0 h 29"/>
                <a:gd name="T12" fmla="*/ 19 w 39"/>
                <a:gd name="T13" fmla="*/ 9 h 29"/>
                <a:gd name="T14" fmla="*/ 12 w 39"/>
                <a:gd name="T15" fmla="*/ 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9">
                  <a:moveTo>
                    <a:pt x="12" y="9"/>
                  </a:moveTo>
                  <a:lnTo>
                    <a:pt x="0" y="23"/>
                  </a:lnTo>
                  <a:lnTo>
                    <a:pt x="20" y="29"/>
                  </a:lnTo>
                  <a:lnTo>
                    <a:pt x="34" y="28"/>
                  </a:lnTo>
                  <a:lnTo>
                    <a:pt x="39" y="13"/>
                  </a:lnTo>
                  <a:lnTo>
                    <a:pt x="32" y="0"/>
                  </a:lnTo>
                  <a:lnTo>
                    <a:pt x="19" y="9"/>
                  </a:lnTo>
                  <a:lnTo>
                    <a:pt x="12" y="9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5" name="Freeform 704">
              <a:extLst>
                <a:ext uri="{FF2B5EF4-FFF2-40B4-BE49-F238E27FC236}">
                  <a16:creationId xmlns:a16="http://schemas.microsoft.com/office/drawing/2014/main" id="{119AD6B4-203E-D7FC-FE0F-AF961FEE1C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6" y="3073"/>
              <a:ext cx="20" cy="20"/>
            </a:xfrm>
            <a:custGeom>
              <a:avLst/>
              <a:gdLst>
                <a:gd name="T0" fmla="*/ 4 w 62"/>
                <a:gd name="T1" fmla="*/ 33 h 59"/>
                <a:gd name="T2" fmla="*/ 0 w 62"/>
                <a:gd name="T3" fmla="*/ 53 h 59"/>
                <a:gd name="T4" fmla="*/ 8 w 62"/>
                <a:gd name="T5" fmla="*/ 59 h 59"/>
                <a:gd name="T6" fmla="*/ 13 w 62"/>
                <a:gd name="T7" fmla="*/ 45 h 59"/>
                <a:gd name="T8" fmla="*/ 33 w 62"/>
                <a:gd name="T9" fmla="*/ 43 h 59"/>
                <a:gd name="T10" fmla="*/ 32 w 62"/>
                <a:gd name="T11" fmla="*/ 30 h 59"/>
                <a:gd name="T12" fmla="*/ 43 w 62"/>
                <a:gd name="T13" fmla="*/ 16 h 59"/>
                <a:gd name="T14" fmla="*/ 62 w 62"/>
                <a:gd name="T15" fmla="*/ 6 h 59"/>
                <a:gd name="T16" fmla="*/ 62 w 62"/>
                <a:gd name="T17" fmla="*/ 0 h 59"/>
                <a:gd name="T18" fmla="*/ 30 w 62"/>
                <a:gd name="T19" fmla="*/ 10 h 59"/>
                <a:gd name="T20" fmla="*/ 18 w 62"/>
                <a:gd name="T21" fmla="*/ 31 h 59"/>
                <a:gd name="T22" fmla="*/ 4 w 62"/>
                <a:gd name="T23" fmla="*/ 3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" h="59">
                  <a:moveTo>
                    <a:pt x="4" y="33"/>
                  </a:moveTo>
                  <a:lnTo>
                    <a:pt x="0" y="53"/>
                  </a:lnTo>
                  <a:lnTo>
                    <a:pt x="8" y="59"/>
                  </a:lnTo>
                  <a:lnTo>
                    <a:pt x="13" y="45"/>
                  </a:lnTo>
                  <a:lnTo>
                    <a:pt x="33" y="43"/>
                  </a:lnTo>
                  <a:lnTo>
                    <a:pt x="32" y="30"/>
                  </a:lnTo>
                  <a:lnTo>
                    <a:pt x="43" y="16"/>
                  </a:lnTo>
                  <a:lnTo>
                    <a:pt x="62" y="6"/>
                  </a:lnTo>
                  <a:lnTo>
                    <a:pt x="62" y="0"/>
                  </a:lnTo>
                  <a:lnTo>
                    <a:pt x="30" y="10"/>
                  </a:lnTo>
                  <a:lnTo>
                    <a:pt x="18" y="31"/>
                  </a:lnTo>
                  <a:lnTo>
                    <a:pt x="4" y="33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6" name="Freeform 705">
              <a:extLst>
                <a:ext uri="{FF2B5EF4-FFF2-40B4-BE49-F238E27FC236}">
                  <a16:creationId xmlns:a16="http://schemas.microsoft.com/office/drawing/2014/main" id="{4EDA25B8-9F6D-AE4A-6DB5-E3256C0D7B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2" y="2996"/>
              <a:ext cx="4" cy="6"/>
            </a:xfrm>
            <a:custGeom>
              <a:avLst/>
              <a:gdLst>
                <a:gd name="T0" fmla="*/ 14 w 14"/>
                <a:gd name="T1" fmla="*/ 6 h 20"/>
                <a:gd name="T2" fmla="*/ 6 w 14"/>
                <a:gd name="T3" fmla="*/ 0 h 20"/>
                <a:gd name="T4" fmla="*/ 0 w 14"/>
                <a:gd name="T5" fmla="*/ 8 h 20"/>
                <a:gd name="T6" fmla="*/ 1 w 14"/>
                <a:gd name="T7" fmla="*/ 20 h 20"/>
                <a:gd name="T8" fmla="*/ 7 w 14"/>
                <a:gd name="T9" fmla="*/ 20 h 20"/>
                <a:gd name="T10" fmla="*/ 14 w 14"/>
                <a:gd name="T11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20">
                  <a:moveTo>
                    <a:pt x="14" y="6"/>
                  </a:moveTo>
                  <a:lnTo>
                    <a:pt x="6" y="0"/>
                  </a:lnTo>
                  <a:lnTo>
                    <a:pt x="0" y="8"/>
                  </a:lnTo>
                  <a:lnTo>
                    <a:pt x="1" y="20"/>
                  </a:lnTo>
                  <a:lnTo>
                    <a:pt x="7" y="20"/>
                  </a:lnTo>
                  <a:lnTo>
                    <a:pt x="14" y="6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7" name="Freeform 706">
              <a:extLst>
                <a:ext uri="{FF2B5EF4-FFF2-40B4-BE49-F238E27FC236}">
                  <a16:creationId xmlns:a16="http://schemas.microsoft.com/office/drawing/2014/main" id="{B442A9AB-8806-F64A-D0E4-78523130495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5" y="3001"/>
              <a:ext cx="5" cy="8"/>
            </a:xfrm>
            <a:custGeom>
              <a:avLst/>
              <a:gdLst>
                <a:gd name="T0" fmla="*/ 0 w 15"/>
                <a:gd name="T1" fmla="*/ 7 h 26"/>
                <a:gd name="T2" fmla="*/ 9 w 15"/>
                <a:gd name="T3" fmla="*/ 26 h 26"/>
                <a:gd name="T4" fmla="*/ 15 w 15"/>
                <a:gd name="T5" fmla="*/ 20 h 26"/>
                <a:gd name="T6" fmla="*/ 13 w 15"/>
                <a:gd name="T7" fmla="*/ 0 h 26"/>
                <a:gd name="T8" fmla="*/ 0 w 15"/>
                <a:gd name="T9" fmla="*/ 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6">
                  <a:moveTo>
                    <a:pt x="0" y="7"/>
                  </a:moveTo>
                  <a:lnTo>
                    <a:pt x="9" y="26"/>
                  </a:lnTo>
                  <a:lnTo>
                    <a:pt x="15" y="20"/>
                  </a:lnTo>
                  <a:lnTo>
                    <a:pt x="13" y="0"/>
                  </a:lnTo>
                  <a:lnTo>
                    <a:pt x="0" y="7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8" name="Freeform 707">
              <a:extLst>
                <a:ext uri="{FF2B5EF4-FFF2-40B4-BE49-F238E27FC236}">
                  <a16:creationId xmlns:a16="http://schemas.microsoft.com/office/drawing/2014/main" id="{ECF5B4CE-488B-30A7-4B30-E0BE2F68C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6" y="3034"/>
              <a:ext cx="4" cy="6"/>
            </a:xfrm>
            <a:custGeom>
              <a:avLst/>
              <a:gdLst>
                <a:gd name="T0" fmla="*/ 5 w 14"/>
                <a:gd name="T1" fmla="*/ 0 h 20"/>
                <a:gd name="T2" fmla="*/ 0 w 14"/>
                <a:gd name="T3" fmla="*/ 14 h 20"/>
                <a:gd name="T4" fmla="*/ 14 w 14"/>
                <a:gd name="T5" fmla="*/ 20 h 20"/>
                <a:gd name="T6" fmla="*/ 12 w 14"/>
                <a:gd name="T7" fmla="*/ 6 h 20"/>
                <a:gd name="T8" fmla="*/ 5 w 1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5" y="0"/>
                  </a:moveTo>
                  <a:lnTo>
                    <a:pt x="0" y="14"/>
                  </a:lnTo>
                  <a:lnTo>
                    <a:pt x="14" y="20"/>
                  </a:lnTo>
                  <a:lnTo>
                    <a:pt x="12" y="6"/>
                  </a:lnTo>
                  <a:lnTo>
                    <a:pt x="5" y="0"/>
                  </a:lnTo>
                </a:path>
              </a:pathLst>
            </a:custGeom>
            <a:noFill/>
            <a:ln w="17463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9" name="Freeform 708">
              <a:extLst>
                <a:ext uri="{FF2B5EF4-FFF2-40B4-BE49-F238E27FC236}">
                  <a16:creationId xmlns:a16="http://schemas.microsoft.com/office/drawing/2014/main" id="{DFA6D8CC-CAC6-1F0B-C839-862F613A5D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83" y="4268"/>
              <a:ext cx="51" cy="52"/>
            </a:xfrm>
            <a:custGeom>
              <a:avLst/>
              <a:gdLst>
                <a:gd name="T0" fmla="*/ 57 w 154"/>
                <a:gd name="T1" fmla="*/ 2 h 154"/>
                <a:gd name="T2" fmla="*/ 22 w 154"/>
                <a:gd name="T3" fmla="*/ 21 h 154"/>
                <a:gd name="T4" fmla="*/ 12 w 154"/>
                <a:gd name="T5" fmla="*/ 38 h 154"/>
                <a:gd name="T6" fmla="*/ 0 w 154"/>
                <a:gd name="T7" fmla="*/ 77 h 154"/>
                <a:gd name="T8" fmla="*/ 12 w 154"/>
                <a:gd name="T9" fmla="*/ 115 h 154"/>
                <a:gd name="T10" fmla="*/ 22 w 154"/>
                <a:gd name="T11" fmla="*/ 131 h 154"/>
                <a:gd name="T12" fmla="*/ 39 w 154"/>
                <a:gd name="T13" fmla="*/ 143 h 154"/>
                <a:gd name="T14" fmla="*/ 57 w 154"/>
                <a:gd name="T15" fmla="*/ 151 h 154"/>
                <a:gd name="T16" fmla="*/ 77 w 154"/>
                <a:gd name="T17" fmla="*/ 154 h 154"/>
                <a:gd name="T18" fmla="*/ 96 w 154"/>
                <a:gd name="T19" fmla="*/ 151 h 154"/>
                <a:gd name="T20" fmla="*/ 115 w 154"/>
                <a:gd name="T21" fmla="*/ 143 h 154"/>
                <a:gd name="T22" fmla="*/ 132 w 154"/>
                <a:gd name="T23" fmla="*/ 131 h 154"/>
                <a:gd name="T24" fmla="*/ 145 w 154"/>
                <a:gd name="T25" fmla="*/ 115 h 154"/>
                <a:gd name="T26" fmla="*/ 153 w 154"/>
                <a:gd name="T27" fmla="*/ 85 h 154"/>
                <a:gd name="T28" fmla="*/ 153 w 154"/>
                <a:gd name="T29" fmla="*/ 66 h 154"/>
                <a:gd name="T30" fmla="*/ 145 w 154"/>
                <a:gd name="T31" fmla="*/ 38 h 154"/>
                <a:gd name="T32" fmla="*/ 132 w 154"/>
                <a:gd name="T33" fmla="*/ 21 h 154"/>
                <a:gd name="T34" fmla="*/ 96 w 154"/>
                <a:gd name="T35" fmla="*/ 2 h 154"/>
                <a:gd name="T36" fmla="*/ 48 w 154"/>
                <a:gd name="T37" fmla="*/ 23 h 154"/>
                <a:gd name="T38" fmla="*/ 77 w 154"/>
                <a:gd name="T39" fmla="*/ 15 h 154"/>
                <a:gd name="T40" fmla="*/ 109 w 154"/>
                <a:gd name="T41" fmla="*/ 23 h 154"/>
                <a:gd name="T42" fmla="*/ 120 w 154"/>
                <a:gd name="T43" fmla="*/ 32 h 154"/>
                <a:gd name="T44" fmla="*/ 137 w 154"/>
                <a:gd name="T45" fmla="*/ 60 h 154"/>
                <a:gd name="T46" fmla="*/ 137 w 154"/>
                <a:gd name="T47" fmla="*/ 92 h 154"/>
                <a:gd name="T48" fmla="*/ 134 w 154"/>
                <a:gd name="T49" fmla="*/ 99 h 154"/>
                <a:gd name="T50" fmla="*/ 128 w 154"/>
                <a:gd name="T51" fmla="*/ 110 h 154"/>
                <a:gd name="T52" fmla="*/ 120 w 154"/>
                <a:gd name="T53" fmla="*/ 119 h 154"/>
                <a:gd name="T54" fmla="*/ 109 w 154"/>
                <a:gd name="T55" fmla="*/ 131 h 154"/>
                <a:gd name="T56" fmla="*/ 96 w 154"/>
                <a:gd name="T57" fmla="*/ 134 h 154"/>
                <a:gd name="T58" fmla="*/ 85 w 154"/>
                <a:gd name="T59" fmla="*/ 137 h 154"/>
                <a:gd name="T60" fmla="*/ 78 w 154"/>
                <a:gd name="T61" fmla="*/ 137 h 154"/>
                <a:gd name="T62" fmla="*/ 77 w 154"/>
                <a:gd name="T63" fmla="*/ 138 h 154"/>
                <a:gd name="T64" fmla="*/ 47 w 154"/>
                <a:gd name="T65" fmla="*/ 131 h 154"/>
                <a:gd name="T66" fmla="*/ 28 w 154"/>
                <a:gd name="T67" fmla="*/ 113 h 154"/>
                <a:gd name="T68" fmla="*/ 20 w 154"/>
                <a:gd name="T69" fmla="*/ 99 h 154"/>
                <a:gd name="T70" fmla="*/ 16 w 154"/>
                <a:gd name="T71" fmla="*/ 77 h 154"/>
                <a:gd name="T72" fmla="*/ 24 w 154"/>
                <a:gd name="T73" fmla="*/ 45 h 154"/>
                <a:gd name="T74" fmla="*/ 48 w 154"/>
                <a:gd name="T75" fmla="*/ 2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4" h="154">
                  <a:moveTo>
                    <a:pt x="77" y="0"/>
                  </a:moveTo>
                  <a:lnTo>
                    <a:pt x="57" y="2"/>
                  </a:lnTo>
                  <a:lnTo>
                    <a:pt x="39" y="10"/>
                  </a:lnTo>
                  <a:lnTo>
                    <a:pt x="22" y="21"/>
                  </a:lnTo>
                  <a:lnTo>
                    <a:pt x="16" y="29"/>
                  </a:lnTo>
                  <a:lnTo>
                    <a:pt x="12" y="38"/>
                  </a:lnTo>
                  <a:lnTo>
                    <a:pt x="2" y="57"/>
                  </a:lnTo>
                  <a:lnTo>
                    <a:pt x="0" y="77"/>
                  </a:lnTo>
                  <a:lnTo>
                    <a:pt x="2" y="96"/>
                  </a:lnTo>
                  <a:lnTo>
                    <a:pt x="12" y="115"/>
                  </a:lnTo>
                  <a:lnTo>
                    <a:pt x="16" y="122"/>
                  </a:lnTo>
                  <a:lnTo>
                    <a:pt x="22" y="131"/>
                  </a:lnTo>
                  <a:lnTo>
                    <a:pt x="30" y="137"/>
                  </a:lnTo>
                  <a:lnTo>
                    <a:pt x="39" y="143"/>
                  </a:lnTo>
                  <a:lnTo>
                    <a:pt x="48" y="148"/>
                  </a:lnTo>
                  <a:lnTo>
                    <a:pt x="57" y="151"/>
                  </a:lnTo>
                  <a:lnTo>
                    <a:pt x="67" y="153"/>
                  </a:lnTo>
                  <a:lnTo>
                    <a:pt x="77" y="154"/>
                  </a:lnTo>
                  <a:lnTo>
                    <a:pt x="86" y="153"/>
                  </a:lnTo>
                  <a:lnTo>
                    <a:pt x="96" y="151"/>
                  </a:lnTo>
                  <a:lnTo>
                    <a:pt x="105" y="148"/>
                  </a:lnTo>
                  <a:lnTo>
                    <a:pt x="115" y="143"/>
                  </a:lnTo>
                  <a:lnTo>
                    <a:pt x="124" y="137"/>
                  </a:lnTo>
                  <a:lnTo>
                    <a:pt x="132" y="131"/>
                  </a:lnTo>
                  <a:lnTo>
                    <a:pt x="138" y="122"/>
                  </a:lnTo>
                  <a:lnTo>
                    <a:pt x="145" y="115"/>
                  </a:lnTo>
                  <a:lnTo>
                    <a:pt x="151" y="96"/>
                  </a:lnTo>
                  <a:lnTo>
                    <a:pt x="153" y="85"/>
                  </a:lnTo>
                  <a:lnTo>
                    <a:pt x="154" y="77"/>
                  </a:lnTo>
                  <a:lnTo>
                    <a:pt x="153" y="66"/>
                  </a:lnTo>
                  <a:lnTo>
                    <a:pt x="151" y="57"/>
                  </a:lnTo>
                  <a:lnTo>
                    <a:pt x="145" y="38"/>
                  </a:lnTo>
                  <a:lnTo>
                    <a:pt x="138" y="29"/>
                  </a:lnTo>
                  <a:lnTo>
                    <a:pt x="132" y="21"/>
                  </a:lnTo>
                  <a:lnTo>
                    <a:pt x="115" y="10"/>
                  </a:lnTo>
                  <a:lnTo>
                    <a:pt x="96" y="2"/>
                  </a:lnTo>
                  <a:lnTo>
                    <a:pt x="77" y="0"/>
                  </a:lnTo>
                  <a:close/>
                  <a:moveTo>
                    <a:pt x="48" y="23"/>
                  </a:moveTo>
                  <a:lnTo>
                    <a:pt x="61" y="17"/>
                  </a:lnTo>
                  <a:lnTo>
                    <a:pt x="77" y="15"/>
                  </a:lnTo>
                  <a:lnTo>
                    <a:pt x="92" y="17"/>
                  </a:lnTo>
                  <a:lnTo>
                    <a:pt x="109" y="23"/>
                  </a:lnTo>
                  <a:lnTo>
                    <a:pt x="114" y="26"/>
                  </a:lnTo>
                  <a:lnTo>
                    <a:pt x="120" y="32"/>
                  </a:lnTo>
                  <a:lnTo>
                    <a:pt x="131" y="45"/>
                  </a:lnTo>
                  <a:lnTo>
                    <a:pt x="137" y="60"/>
                  </a:lnTo>
                  <a:lnTo>
                    <a:pt x="139" y="77"/>
                  </a:lnTo>
                  <a:lnTo>
                    <a:pt x="137" y="92"/>
                  </a:lnTo>
                  <a:lnTo>
                    <a:pt x="135" y="95"/>
                  </a:lnTo>
                  <a:lnTo>
                    <a:pt x="134" y="99"/>
                  </a:lnTo>
                  <a:lnTo>
                    <a:pt x="131" y="108"/>
                  </a:lnTo>
                  <a:lnTo>
                    <a:pt x="128" y="110"/>
                  </a:lnTo>
                  <a:lnTo>
                    <a:pt x="126" y="113"/>
                  </a:lnTo>
                  <a:lnTo>
                    <a:pt x="120" y="119"/>
                  </a:lnTo>
                  <a:lnTo>
                    <a:pt x="114" y="124"/>
                  </a:lnTo>
                  <a:lnTo>
                    <a:pt x="109" y="131"/>
                  </a:lnTo>
                  <a:lnTo>
                    <a:pt x="100" y="133"/>
                  </a:lnTo>
                  <a:lnTo>
                    <a:pt x="96" y="134"/>
                  </a:lnTo>
                  <a:lnTo>
                    <a:pt x="93" y="136"/>
                  </a:lnTo>
                  <a:lnTo>
                    <a:pt x="85" y="137"/>
                  </a:lnTo>
                  <a:lnTo>
                    <a:pt x="80" y="137"/>
                  </a:lnTo>
                  <a:lnTo>
                    <a:pt x="78" y="137"/>
                  </a:lnTo>
                  <a:lnTo>
                    <a:pt x="77" y="137"/>
                  </a:lnTo>
                  <a:lnTo>
                    <a:pt x="77" y="138"/>
                  </a:lnTo>
                  <a:lnTo>
                    <a:pt x="61" y="136"/>
                  </a:lnTo>
                  <a:lnTo>
                    <a:pt x="47" y="131"/>
                  </a:lnTo>
                  <a:lnTo>
                    <a:pt x="33" y="119"/>
                  </a:lnTo>
                  <a:lnTo>
                    <a:pt x="28" y="113"/>
                  </a:lnTo>
                  <a:lnTo>
                    <a:pt x="24" y="108"/>
                  </a:lnTo>
                  <a:lnTo>
                    <a:pt x="20" y="99"/>
                  </a:lnTo>
                  <a:lnTo>
                    <a:pt x="18" y="92"/>
                  </a:lnTo>
                  <a:lnTo>
                    <a:pt x="16" y="77"/>
                  </a:lnTo>
                  <a:lnTo>
                    <a:pt x="18" y="60"/>
                  </a:lnTo>
                  <a:lnTo>
                    <a:pt x="24" y="45"/>
                  </a:lnTo>
                  <a:lnTo>
                    <a:pt x="34" y="32"/>
                  </a:lnTo>
                  <a:lnTo>
                    <a:pt x="48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0" name="Freeform 709">
              <a:extLst>
                <a:ext uri="{FF2B5EF4-FFF2-40B4-BE49-F238E27FC236}">
                  <a16:creationId xmlns:a16="http://schemas.microsoft.com/office/drawing/2014/main" id="{2A343C81-0C5A-1F88-BBF5-F4368537D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6" y="4280"/>
              <a:ext cx="24" cy="28"/>
            </a:xfrm>
            <a:custGeom>
              <a:avLst/>
              <a:gdLst>
                <a:gd name="T0" fmla="*/ 23 w 72"/>
                <a:gd name="T1" fmla="*/ 21 h 85"/>
                <a:gd name="T2" fmla="*/ 30 w 72"/>
                <a:gd name="T3" fmla="*/ 16 h 85"/>
                <a:gd name="T4" fmla="*/ 39 w 72"/>
                <a:gd name="T5" fmla="*/ 15 h 85"/>
                <a:gd name="T6" fmla="*/ 43 w 72"/>
                <a:gd name="T7" fmla="*/ 15 h 85"/>
                <a:gd name="T8" fmla="*/ 49 w 72"/>
                <a:gd name="T9" fmla="*/ 18 h 85"/>
                <a:gd name="T10" fmla="*/ 52 w 72"/>
                <a:gd name="T11" fmla="*/ 21 h 85"/>
                <a:gd name="T12" fmla="*/ 56 w 72"/>
                <a:gd name="T13" fmla="*/ 28 h 85"/>
                <a:gd name="T14" fmla="*/ 72 w 72"/>
                <a:gd name="T15" fmla="*/ 24 h 85"/>
                <a:gd name="T16" fmla="*/ 67 w 72"/>
                <a:gd name="T17" fmla="*/ 12 h 85"/>
                <a:gd name="T18" fmla="*/ 62 w 72"/>
                <a:gd name="T19" fmla="*/ 8 h 85"/>
                <a:gd name="T20" fmla="*/ 59 w 72"/>
                <a:gd name="T21" fmla="*/ 6 h 85"/>
                <a:gd name="T22" fmla="*/ 50 w 72"/>
                <a:gd name="T23" fmla="*/ 1 h 85"/>
                <a:gd name="T24" fmla="*/ 45 w 72"/>
                <a:gd name="T25" fmla="*/ 0 h 85"/>
                <a:gd name="T26" fmla="*/ 39 w 72"/>
                <a:gd name="T27" fmla="*/ 1 h 85"/>
                <a:gd name="T28" fmla="*/ 28 w 72"/>
                <a:gd name="T29" fmla="*/ 1 h 85"/>
                <a:gd name="T30" fmla="*/ 19 w 72"/>
                <a:gd name="T31" fmla="*/ 5 h 85"/>
                <a:gd name="T32" fmla="*/ 10 w 72"/>
                <a:gd name="T33" fmla="*/ 10 h 85"/>
                <a:gd name="T34" fmla="*/ 4 w 72"/>
                <a:gd name="T35" fmla="*/ 21 h 85"/>
                <a:gd name="T36" fmla="*/ 0 w 72"/>
                <a:gd name="T37" fmla="*/ 30 h 85"/>
                <a:gd name="T38" fmla="*/ 0 w 72"/>
                <a:gd name="T39" fmla="*/ 44 h 85"/>
                <a:gd name="T40" fmla="*/ 0 w 72"/>
                <a:gd name="T41" fmla="*/ 52 h 85"/>
                <a:gd name="T42" fmla="*/ 2 w 72"/>
                <a:gd name="T43" fmla="*/ 61 h 85"/>
                <a:gd name="T44" fmla="*/ 6 w 72"/>
                <a:gd name="T45" fmla="*/ 67 h 85"/>
                <a:gd name="T46" fmla="*/ 11 w 72"/>
                <a:gd name="T47" fmla="*/ 74 h 85"/>
                <a:gd name="T48" fmla="*/ 22 w 72"/>
                <a:gd name="T49" fmla="*/ 82 h 85"/>
                <a:gd name="T50" fmla="*/ 30 w 72"/>
                <a:gd name="T51" fmla="*/ 84 h 85"/>
                <a:gd name="T52" fmla="*/ 39 w 72"/>
                <a:gd name="T53" fmla="*/ 85 h 85"/>
                <a:gd name="T54" fmla="*/ 50 w 72"/>
                <a:gd name="T55" fmla="*/ 83 h 85"/>
                <a:gd name="T56" fmla="*/ 54 w 72"/>
                <a:gd name="T57" fmla="*/ 81 h 85"/>
                <a:gd name="T58" fmla="*/ 59 w 72"/>
                <a:gd name="T59" fmla="*/ 79 h 85"/>
                <a:gd name="T60" fmla="*/ 62 w 72"/>
                <a:gd name="T61" fmla="*/ 75 h 85"/>
                <a:gd name="T62" fmla="*/ 67 w 72"/>
                <a:gd name="T63" fmla="*/ 70 h 85"/>
                <a:gd name="T64" fmla="*/ 69 w 72"/>
                <a:gd name="T65" fmla="*/ 65 h 85"/>
                <a:gd name="T66" fmla="*/ 69 w 72"/>
                <a:gd name="T67" fmla="*/ 63 h 85"/>
                <a:gd name="T68" fmla="*/ 69 w 72"/>
                <a:gd name="T69" fmla="*/ 62 h 85"/>
                <a:gd name="T70" fmla="*/ 70 w 72"/>
                <a:gd name="T71" fmla="*/ 62 h 85"/>
                <a:gd name="T72" fmla="*/ 72 w 72"/>
                <a:gd name="T73" fmla="*/ 60 h 85"/>
                <a:gd name="T74" fmla="*/ 56 w 72"/>
                <a:gd name="T75" fmla="*/ 54 h 85"/>
                <a:gd name="T76" fmla="*/ 54 w 72"/>
                <a:gd name="T77" fmla="*/ 57 h 85"/>
                <a:gd name="T78" fmla="*/ 53 w 72"/>
                <a:gd name="T79" fmla="*/ 61 h 85"/>
                <a:gd name="T80" fmla="*/ 51 w 72"/>
                <a:gd name="T81" fmla="*/ 62 h 85"/>
                <a:gd name="T82" fmla="*/ 50 w 72"/>
                <a:gd name="T83" fmla="*/ 64 h 85"/>
                <a:gd name="T84" fmla="*/ 48 w 72"/>
                <a:gd name="T85" fmla="*/ 68 h 85"/>
                <a:gd name="T86" fmla="*/ 42 w 72"/>
                <a:gd name="T87" fmla="*/ 70 h 85"/>
                <a:gd name="T88" fmla="*/ 39 w 72"/>
                <a:gd name="T89" fmla="*/ 70 h 85"/>
                <a:gd name="T90" fmla="*/ 37 w 72"/>
                <a:gd name="T91" fmla="*/ 71 h 85"/>
                <a:gd name="T92" fmla="*/ 29 w 72"/>
                <a:gd name="T93" fmla="*/ 68 h 85"/>
                <a:gd name="T94" fmla="*/ 23 w 72"/>
                <a:gd name="T95" fmla="*/ 64 h 85"/>
                <a:gd name="T96" fmla="*/ 18 w 72"/>
                <a:gd name="T97" fmla="*/ 55 h 85"/>
                <a:gd name="T98" fmla="*/ 17 w 72"/>
                <a:gd name="T99" fmla="*/ 43 h 85"/>
                <a:gd name="T100" fmla="*/ 18 w 72"/>
                <a:gd name="T101" fmla="*/ 29 h 85"/>
                <a:gd name="T102" fmla="*/ 23 w 72"/>
                <a:gd name="T103" fmla="*/ 2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2" h="85">
                  <a:moveTo>
                    <a:pt x="23" y="21"/>
                  </a:moveTo>
                  <a:lnTo>
                    <a:pt x="30" y="16"/>
                  </a:lnTo>
                  <a:lnTo>
                    <a:pt x="39" y="15"/>
                  </a:lnTo>
                  <a:lnTo>
                    <a:pt x="43" y="15"/>
                  </a:lnTo>
                  <a:lnTo>
                    <a:pt x="49" y="18"/>
                  </a:lnTo>
                  <a:lnTo>
                    <a:pt x="52" y="21"/>
                  </a:lnTo>
                  <a:lnTo>
                    <a:pt x="56" y="28"/>
                  </a:lnTo>
                  <a:lnTo>
                    <a:pt x="72" y="24"/>
                  </a:lnTo>
                  <a:lnTo>
                    <a:pt x="67" y="12"/>
                  </a:lnTo>
                  <a:lnTo>
                    <a:pt x="62" y="8"/>
                  </a:lnTo>
                  <a:lnTo>
                    <a:pt x="59" y="6"/>
                  </a:lnTo>
                  <a:lnTo>
                    <a:pt x="50" y="1"/>
                  </a:lnTo>
                  <a:lnTo>
                    <a:pt x="45" y="0"/>
                  </a:lnTo>
                  <a:lnTo>
                    <a:pt x="39" y="1"/>
                  </a:lnTo>
                  <a:lnTo>
                    <a:pt x="28" y="1"/>
                  </a:lnTo>
                  <a:lnTo>
                    <a:pt x="19" y="5"/>
                  </a:lnTo>
                  <a:lnTo>
                    <a:pt x="10" y="10"/>
                  </a:lnTo>
                  <a:lnTo>
                    <a:pt x="4" y="21"/>
                  </a:lnTo>
                  <a:lnTo>
                    <a:pt x="0" y="30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2" y="61"/>
                  </a:lnTo>
                  <a:lnTo>
                    <a:pt x="6" y="67"/>
                  </a:lnTo>
                  <a:lnTo>
                    <a:pt x="11" y="74"/>
                  </a:lnTo>
                  <a:lnTo>
                    <a:pt x="22" y="82"/>
                  </a:lnTo>
                  <a:lnTo>
                    <a:pt x="30" y="84"/>
                  </a:lnTo>
                  <a:lnTo>
                    <a:pt x="39" y="85"/>
                  </a:lnTo>
                  <a:lnTo>
                    <a:pt x="50" y="83"/>
                  </a:lnTo>
                  <a:lnTo>
                    <a:pt x="54" y="81"/>
                  </a:lnTo>
                  <a:lnTo>
                    <a:pt x="59" y="79"/>
                  </a:lnTo>
                  <a:lnTo>
                    <a:pt x="62" y="75"/>
                  </a:lnTo>
                  <a:lnTo>
                    <a:pt x="67" y="70"/>
                  </a:lnTo>
                  <a:lnTo>
                    <a:pt x="69" y="65"/>
                  </a:lnTo>
                  <a:lnTo>
                    <a:pt x="69" y="63"/>
                  </a:lnTo>
                  <a:lnTo>
                    <a:pt x="69" y="62"/>
                  </a:lnTo>
                  <a:lnTo>
                    <a:pt x="70" y="62"/>
                  </a:lnTo>
                  <a:lnTo>
                    <a:pt x="72" y="60"/>
                  </a:lnTo>
                  <a:lnTo>
                    <a:pt x="56" y="54"/>
                  </a:lnTo>
                  <a:lnTo>
                    <a:pt x="54" y="57"/>
                  </a:lnTo>
                  <a:lnTo>
                    <a:pt x="53" y="61"/>
                  </a:lnTo>
                  <a:lnTo>
                    <a:pt x="51" y="62"/>
                  </a:lnTo>
                  <a:lnTo>
                    <a:pt x="50" y="64"/>
                  </a:lnTo>
                  <a:lnTo>
                    <a:pt x="48" y="68"/>
                  </a:lnTo>
                  <a:lnTo>
                    <a:pt x="42" y="70"/>
                  </a:lnTo>
                  <a:lnTo>
                    <a:pt x="39" y="70"/>
                  </a:lnTo>
                  <a:lnTo>
                    <a:pt x="37" y="71"/>
                  </a:lnTo>
                  <a:lnTo>
                    <a:pt x="29" y="68"/>
                  </a:lnTo>
                  <a:lnTo>
                    <a:pt x="23" y="64"/>
                  </a:lnTo>
                  <a:lnTo>
                    <a:pt x="18" y="55"/>
                  </a:lnTo>
                  <a:lnTo>
                    <a:pt x="17" y="43"/>
                  </a:lnTo>
                  <a:lnTo>
                    <a:pt x="18" y="29"/>
                  </a:lnTo>
                  <a:lnTo>
                    <a:pt x="23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1" name="Freeform 710">
              <a:extLst>
                <a:ext uri="{FF2B5EF4-FFF2-40B4-BE49-F238E27FC236}">
                  <a16:creationId xmlns:a16="http://schemas.microsoft.com/office/drawing/2014/main" id="{7118EF12-12E6-1B05-6402-46AF5773B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9" y="4283"/>
              <a:ext cx="53" cy="35"/>
            </a:xfrm>
            <a:custGeom>
              <a:avLst/>
              <a:gdLst>
                <a:gd name="T0" fmla="*/ 93 w 159"/>
                <a:gd name="T1" fmla="*/ 0 h 107"/>
                <a:gd name="T2" fmla="*/ 66 w 159"/>
                <a:gd name="T3" fmla="*/ 0 h 107"/>
                <a:gd name="T4" fmla="*/ 48 w 159"/>
                <a:gd name="T5" fmla="*/ 70 h 107"/>
                <a:gd name="T6" fmla="*/ 28 w 159"/>
                <a:gd name="T7" fmla="*/ 0 h 107"/>
                <a:gd name="T8" fmla="*/ 0 w 159"/>
                <a:gd name="T9" fmla="*/ 0 h 107"/>
                <a:gd name="T10" fmla="*/ 34 w 159"/>
                <a:gd name="T11" fmla="*/ 107 h 107"/>
                <a:gd name="T12" fmla="*/ 61 w 159"/>
                <a:gd name="T13" fmla="*/ 107 h 107"/>
                <a:gd name="T14" fmla="*/ 79 w 159"/>
                <a:gd name="T15" fmla="*/ 39 h 107"/>
                <a:gd name="T16" fmla="*/ 97 w 159"/>
                <a:gd name="T17" fmla="*/ 107 h 107"/>
                <a:gd name="T18" fmla="*/ 125 w 159"/>
                <a:gd name="T19" fmla="*/ 107 h 107"/>
                <a:gd name="T20" fmla="*/ 159 w 159"/>
                <a:gd name="T21" fmla="*/ 0 h 107"/>
                <a:gd name="T22" fmla="*/ 131 w 159"/>
                <a:gd name="T23" fmla="*/ 0 h 107"/>
                <a:gd name="T24" fmla="*/ 111 w 159"/>
                <a:gd name="T25" fmla="*/ 70 h 107"/>
                <a:gd name="T26" fmla="*/ 93 w 159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9" h="107">
                  <a:moveTo>
                    <a:pt x="93" y="0"/>
                  </a:moveTo>
                  <a:lnTo>
                    <a:pt x="66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1" y="107"/>
                  </a:lnTo>
                  <a:lnTo>
                    <a:pt x="79" y="39"/>
                  </a:lnTo>
                  <a:lnTo>
                    <a:pt x="97" y="107"/>
                  </a:lnTo>
                  <a:lnTo>
                    <a:pt x="125" y="107"/>
                  </a:lnTo>
                  <a:lnTo>
                    <a:pt x="159" y="0"/>
                  </a:lnTo>
                  <a:lnTo>
                    <a:pt x="131" y="0"/>
                  </a:lnTo>
                  <a:lnTo>
                    <a:pt x="111" y="70"/>
                  </a:lnTo>
                  <a:lnTo>
                    <a:pt x="9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2" name="Freeform 711">
              <a:extLst>
                <a:ext uri="{FF2B5EF4-FFF2-40B4-BE49-F238E27FC236}">
                  <a16:creationId xmlns:a16="http://schemas.microsoft.com/office/drawing/2014/main" id="{FAB79D6B-CC60-7EBA-5999-3044C39EB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1" y="4283"/>
              <a:ext cx="54" cy="35"/>
            </a:xfrm>
            <a:custGeom>
              <a:avLst/>
              <a:gdLst>
                <a:gd name="T0" fmla="*/ 160 w 160"/>
                <a:gd name="T1" fmla="*/ 0 h 107"/>
                <a:gd name="T2" fmla="*/ 132 w 160"/>
                <a:gd name="T3" fmla="*/ 0 h 107"/>
                <a:gd name="T4" fmla="*/ 111 w 160"/>
                <a:gd name="T5" fmla="*/ 70 h 107"/>
                <a:gd name="T6" fmla="*/ 93 w 160"/>
                <a:gd name="T7" fmla="*/ 0 h 107"/>
                <a:gd name="T8" fmla="*/ 66 w 160"/>
                <a:gd name="T9" fmla="*/ 0 h 107"/>
                <a:gd name="T10" fmla="*/ 48 w 160"/>
                <a:gd name="T11" fmla="*/ 70 h 107"/>
                <a:gd name="T12" fmla="*/ 28 w 160"/>
                <a:gd name="T13" fmla="*/ 0 h 107"/>
                <a:gd name="T14" fmla="*/ 0 w 160"/>
                <a:gd name="T15" fmla="*/ 0 h 107"/>
                <a:gd name="T16" fmla="*/ 34 w 160"/>
                <a:gd name="T17" fmla="*/ 107 h 107"/>
                <a:gd name="T18" fmla="*/ 62 w 160"/>
                <a:gd name="T19" fmla="*/ 107 h 107"/>
                <a:gd name="T20" fmla="*/ 80 w 160"/>
                <a:gd name="T21" fmla="*/ 39 h 107"/>
                <a:gd name="T22" fmla="*/ 98 w 160"/>
                <a:gd name="T23" fmla="*/ 107 h 107"/>
                <a:gd name="T24" fmla="*/ 125 w 160"/>
                <a:gd name="T25" fmla="*/ 107 h 107"/>
                <a:gd name="T26" fmla="*/ 160 w 160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0" h="107">
                  <a:moveTo>
                    <a:pt x="160" y="0"/>
                  </a:moveTo>
                  <a:lnTo>
                    <a:pt x="132" y="0"/>
                  </a:lnTo>
                  <a:lnTo>
                    <a:pt x="111" y="70"/>
                  </a:lnTo>
                  <a:lnTo>
                    <a:pt x="93" y="0"/>
                  </a:lnTo>
                  <a:lnTo>
                    <a:pt x="66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2" y="107"/>
                  </a:lnTo>
                  <a:lnTo>
                    <a:pt x="80" y="39"/>
                  </a:lnTo>
                  <a:lnTo>
                    <a:pt x="98" y="107"/>
                  </a:lnTo>
                  <a:lnTo>
                    <a:pt x="125" y="107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3" name="Freeform 712">
              <a:extLst>
                <a:ext uri="{FF2B5EF4-FFF2-40B4-BE49-F238E27FC236}">
                  <a16:creationId xmlns:a16="http://schemas.microsoft.com/office/drawing/2014/main" id="{7CB9384F-7DE4-9055-2250-08E7EBBEF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9" y="4282"/>
              <a:ext cx="33" cy="37"/>
            </a:xfrm>
            <a:custGeom>
              <a:avLst/>
              <a:gdLst>
                <a:gd name="T0" fmla="*/ 52 w 99"/>
                <a:gd name="T1" fmla="*/ 21 h 112"/>
                <a:gd name="T2" fmla="*/ 63 w 99"/>
                <a:gd name="T3" fmla="*/ 25 h 112"/>
                <a:gd name="T4" fmla="*/ 67 w 99"/>
                <a:gd name="T5" fmla="*/ 31 h 112"/>
                <a:gd name="T6" fmla="*/ 96 w 99"/>
                <a:gd name="T7" fmla="*/ 29 h 112"/>
                <a:gd name="T8" fmla="*/ 89 w 99"/>
                <a:gd name="T9" fmla="*/ 16 h 112"/>
                <a:gd name="T10" fmla="*/ 81 w 99"/>
                <a:gd name="T11" fmla="*/ 7 h 112"/>
                <a:gd name="T12" fmla="*/ 67 w 99"/>
                <a:gd name="T13" fmla="*/ 1 h 112"/>
                <a:gd name="T14" fmla="*/ 49 w 99"/>
                <a:gd name="T15" fmla="*/ 1 h 112"/>
                <a:gd name="T16" fmla="*/ 28 w 99"/>
                <a:gd name="T17" fmla="*/ 2 h 112"/>
                <a:gd name="T18" fmla="*/ 14 w 99"/>
                <a:gd name="T19" fmla="*/ 11 h 112"/>
                <a:gd name="T20" fmla="*/ 4 w 99"/>
                <a:gd name="T21" fmla="*/ 34 h 112"/>
                <a:gd name="T22" fmla="*/ 7 w 99"/>
                <a:gd name="T23" fmla="*/ 46 h 112"/>
                <a:gd name="T24" fmla="*/ 17 w 99"/>
                <a:gd name="T25" fmla="*/ 58 h 112"/>
                <a:gd name="T26" fmla="*/ 31 w 99"/>
                <a:gd name="T27" fmla="*/ 63 h 112"/>
                <a:gd name="T28" fmla="*/ 60 w 99"/>
                <a:gd name="T29" fmla="*/ 71 h 112"/>
                <a:gd name="T30" fmla="*/ 69 w 99"/>
                <a:gd name="T31" fmla="*/ 75 h 112"/>
                <a:gd name="T32" fmla="*/ 71 w 99"/>
                <a:gd name="T33" fmla="*/ 80 h 112"/>
                <a:gd name="T34" fmla="*/ 67 w 99"/>
                <a:gd name="T35" fmla="*/ 88 h 112"/>
                <a:gd name="T36" fmla="*/ 60 w 99"/>
                <a:gd name="T37" fmla="*/ 91 h 112"/>
                <a:gd name="T38" fmla="*/ 42 w 99"/>
                <a:gd name="T39" fmla="*/ 91 h 112"/>
                <a:gd name="T40" fmla="*/ 36 w 99"/>
                <a:gd name="T41" fmla="*/ 88 h 112"/>
                <a:gd name="T42" fmla="*/ 28 w 99"/>
                <a:gd name="T43" fmla="*/ 75 h 112"/>
                <a:gd name="T44" fmla="*/ 2 w 99"/>
                <a:gd name="T45" fmla="*/ 85 h 112"/>
                <a:gd name="T46" fmla="*/ 10 w 99"/>
                <a:gd name="T47" fmla="*/ 97 h 112"/>
                <a:gd name="T48" fmla="*/ 23 w 99"/>
                <a:gd name="T49" fmla="*/ 107 h 112"/>
                <a:gd name="T50" fmla="*/ 40 w 99"/>
                <a:gd name="T51" fmla="*/ 111 h 112"/>
                <a:gd name="T52" fmla="*/ 62 w 99"/>
                <a:gd name="T53" fmla="*/ 111 h 112"/>
                <a:gd name="T54" fmla="*/ 80 w 99"/>
                <a:gd name="T55" fmla="*/ 106 h 112"/>
                <a:gd name="T56" fmla="*/ 87 w 99"/>
                <a:gd name="T57" fmla="*/ 102 h 112"/>
                <a:gd name="T58" fmla="*/ 96 w 99"/>
                <a:gd name="T59" fmla="*/ 91 h 112"/>
                <a:gd name="T60" fmla="*/ 99 w 99"/>
                <a:gd name="T61" fmla="*/ 77 h 112"/>
                <a:gd name="T62" fmla="*/ 97 w 99"/>
                <a:gd name="T63" fmla="*/ 64 h 112"/>
                <a:gd name="T64" fmla="*/ 84 w 99"/>
                <a:gd name="T65" fmla="*/ 51 h 112"/>
                <a:gd name="T66" fmla="*/ 68 w 99"/>
                <a:gd name="T67" fmla="*/ 45 h 112"/>
                <a:gd name="T68" fmla="*/ 48 w 99"/>
                <a:gd name="T69" fmla="*/ 40 h 112"/>
                <a:gd name="T70" fmla="*/ 36 w 99"/>
                <a:gd name="T71" fmla="*/ 36 h 112"/>
                <a:gd name="T72" fmla="*/ 30 w 99"/>
                <a:gd name="T73" fmla="*/ 31 h 112"/>
                <a:gd name="T74" fmla="*/ 33 w 99"/>
                <a:gd name="T75" fmla="*/ 23 h 112"/>
                <a:gd name="T76" fmla="*/ 49 w 99"/>
                <a:gd name="T77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112">
                  <a:moveTo>
                    <a:pt x="49" y="22"/>
                  </a:moveTo>
                  <a:lnTo>
                    <a:pt x="52" y="21"/>
                  </a:lnTo>
                  <a:lnTo>
                    <a:pt x="57" y="22"/>
                  </a:lnTo>
                  <a:lnTo>
                    <a:pt x="63" y="25"/>
                  </a:lnTo>
                  <a:lnTo>
                    <a:pt x="66" y="29"/>
                  </a:lnTo>
                  <a:lnTo>
                    <a:pt x="67" y="31"/>
                  </a:lnTo>
                  <a:lnTo>
                    <a:pt x="69" y="35"/>
                  </a:lnTo>
                  <a:lnTo>
                    <a:pt x="96" y="29"/>
                  </a:lnTo>
                  <a:lnTo>
                    <a:pt x="92" y="21"/>
                  </a:lnTo>
                  <a:lnTo>
                    <a:pt x="89" y="16"/>
                  </a:lnTo>
                  <a:lnTo>
                    <a:pt x="85" y="11"/>
                  </a:lnTo>
                  <a:lnTo>
                    <a:pt x="81" y="7"/>
                  </a:lnTo>
                  <a:lnTo>
                    <a:pt x="75" y="3"/>
                  </a:lnTo>
                  <a:lnTo>
                    <a:pt x="67" y="1"/>
                  </a:lnTo>
                  <a:lnTo>
                    <a:pt x="59" y="0"/>
                  </a:lnTo>
                  <a:lnTo>
                    <a:pt x="49" y="1"/>
                  </a:lnTo>
                  <a:lnTo>
                    <a:pt x="38" y="0"/>
                  </a:lnTo>
                  <a:lnTo>
                    <a:pt x="28" y="2"/>
                  </a:lnTo>
                  <a:lnTo>
                    <a:pt x="20" y="5"/>
                  </a:lnTo>
                  <a:lnTo>
                    <a:pt x="14" y="11"/>
                  </a:lnTo>
                  <a:lnTo>
                    <a:pt x="5" y="20"/>
                  </a:lnTo>
                  <a:lnTo>
                    <a:pt x="4" y="34"/>
                  </a:lnTo>
                  <a:lnTo>
                    <a:pt x="4" y="40"/>
                  </a:lnTo>
                  <a:lnTo>
                    <a:pt x="7" y="46"/>
                  </a:lnTo>
                  <a:lnTo>
                    <a:pt x="10" y="52"/>
                  </a:lnTo>
                  <a:lnTo>
                    <a:pt x="17" y="58"/>
                  </a:lnTo>
                  <a:lnTo>
                    <a:pt x="22" y="60"/>
                  </a:lnTo>
                  <a:lnTo>
                    <a:pt x="31" y="63"/>
                  </a:lnTo>
                  <a:lnTo>
                    <a:pt x="43" y="67"/>
                  </a:lnTo>
                  <a:lnTo>
                    <a:pt x="60" y="71"/>
                  </a:lnTo>
                  <a:lnTo>
                    <a:pt x="65" y="73"/>
                  </a:lnTo>
                  <a:lnTo>
                    <a:pt x="69" y="75"/>
                  </a:lnTo>
                  <a:lnTo>
                    <a:pt x="70" y="76"/>
                  </a:lnTo>
                  <a:lnTo>
                    <a:pt x="71" y="80"/>
                  </a:lnTo>
                  <a:lnTo>
                    <a:pt x="69" y="83"/>
                  </a:lnTo>
                  <a:lnTo>
                    <a:pt x="67" y="88"/>
                  </a:lnTo>
                  <a:lnTo>
                    <a:pt x="63" y="89"/>
                  </a:lnTo>
                  <a:lnTo>
                    <a:pt x="60" y="91"/>
                  </a:lnTo>
                  <a:lnTo>
                    <a:pt x="51" y="92"/>
                  </a:lnTo>
                  <a:lnTo>
                    <a:pt x="42" y="91"/>
                  </a:lnTo>
                  <a:lnTo>
                    <a:pt x="38" y="89"/>
                  </a:lnTo>
                  <a:lnTo>
                    <a:pt x="36" y="88"/>
                  </a:lnTo>
                  <a:lnTo>
                    <a:pt x="30" y="82"/>
                  </a:lnTo>
                  <a:lnTo>
                    <a:pt x="28" y="75"/>
                  </a:lnTo>
                  <a:lnTo>
                    <a:pt x="0" y="79"/>
                  </a:lnTo>
                  <a:lnTo>
                    <a:pt x="2" y="85"/>
                  </a:lnTo>
                  <a:lnTo>
                    <a:pt x="6" y="92"/>
                  </a:lnTo>
                  <a:lnTo>
                    <a:pt x="10" y="97"/>
                  </a:lnTo>
                  <a:lnTo>
                    <a:pt x="17" y="103"/>
                  </a:lnTo>
                  <a:lnTo>
                    <a:pt x="23" y="107"/>
                  </a:lnTo>
                  <a:lnTo>
                    <a:pt x="31" y="110"/>
                  </a:lnTo>
                  <a:lnTo>
                    <a:pt x="40" y="111"/>
                  </a:lnTo>
                  <a:lnTo>
                    <a:pt x="51" y="112"/>
                  </a:lnTo>
                  <a:lnTo>
                    <a:pt x="62" y="111"/>
                  </a:lnTo>
                  <a:lnTo>
                    <a:pt x="71" y="109"/>
                  </a:lnTo>
                  <a:lnTo>
                    <a:pt x="80" y="106"/>
                  </a:lnTo>
                  <a:lnTo>
                    <a:pt x="83" y="103"/>
                  </a:lnTo>
                  <a:lnTo>
                    <a:pt x="87" y="102"/>
                  </a:lnTo>
                  <a:lnTo>
                    <a:pt x="91" y="96"/>
                  </a:lnTo>
                  <a:lnTo>
                    <a:pt x="96" y="91"/>
                  </a:lnTo>
                  <a:lnTo>
                    <a:pt x="98" y="83"/>
                  </a:lnTo>
                  <a:lnTo>
                    <a:pt x="99" y="77"/>
                  </a:lnTo>
                  <a:lnTo>
                    <a:pt x="98" y="70"/>
                  </a:lnTo>
                  <a:lnTo>
                    <a:pt x="97" y="64"/>
                  </a:lnTo>
                  <a:lnTo>
                    <a:pt x="90" y="55"/>
                  </a:lnTo>
                  <a:lnTo>
                    <a:pt x="84" y="51"/>
                  </a:lnTo>
                  <a:lnTo>
                    <a:pt x="77" y="48"/>
                  </a:lnTo>
                  <a:lnTo>
                    <a:pt x="68" y="45"/>
                  </a:lnTo>
                  <a:lnTo>
                    <a:pt x="59" y="43"/>
                  </a:lnTo>
                  <a:lnTo>
                    <a:pt x="48" y="40"/>
                  </a:lnTo>
                  <a:lnTo>
                    <a:pt x="41" y="38"/>
                  </a:lnTo>
                  <a:lnTo>
                    <a:pt x="36" y="36"/>
                  </a:lnTo>
                  <a:lnTo>
                    <a:pt x="33" y="35"/>
                  </a:lnTo>
                  <a:lnTo>
                    <a:pt x="30" y="31"/>
                  </a:lnTo>
                  <a:lnTo>
                    <a:pt x="30" y="25"/>
                  </a:lnTo>
                  <a:lnTo>
                    <a:pt x="33" y="23"/>
                  </a:lnTo>
                  <a:lnTo>
                    <a:pt x="40" y="21"/>
                  </a:lnTo>
                  <a:lnTo>
                    <a:pt x="49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4" name="Rectangle 713">
              <a:extLst>
                <a:ext uri="{FF2B5EF4-FFF2-40B4-BE49-F238E27FC236}">
                  <a16:creationId xmlns:a16="http://schemas.microsoft.com/office/drawing/2014/main" id="{47CF0C9A-976F-C223-8772-D8DB2B579F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5" y="4269"/>
              <a:ext cx="9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5" name="Rectangle 714">
              <a:extLst>
                <a:ext uri="{FF2B5EF4-FFF2-40B4-BE49-F238E27FC236}">
                  <a16:creationId xmlns:a16="http://schemas.microsoft.com/office/drawing/2014/main" id="{3D5A2B7A-46CA-BF00-655E-47E6B1ACBC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" y="4309"/>
              <a:ext cx="1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6" name="Rectangle 715">
              <a:extLst>
                <a:ext uri="{FF2B5EF4-FFF2-40B4-BE49-F238E27FC236}">
                  <a16:creationId xmlns:a16="http://schemas.microsoft.com/office/drawing/2014/main" id="{745F42E2-805B-03DD-D44A-933DF9E8F5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5" y="4283"/>
              <a:ext cx="9" cy="3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7" name="Freeform 716">
              <a:extLst>
                <a:ext uri="{FF2B5EF4-FFF2-40B4-BE49-F238E27FC236}">
                  <a16:creationId xmlns:a16="http://schemas.microsoft.com/office/drawing/2014/main" id="{B6065634-89A0-9236-505A-4025DD951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3" y="4282"/>
              <a:ext cx="33" cy="37"/>
            </a:xfrm>
            <a:custGeom>
              <a:avLst/>
              <a:gdLst>
                <a:gd name="T0" fmla="*/ 66 w 99"/>
                <a:gd name="T1" fmla="*/ 29 h 112"/>
                <a:gd name="T2" fmla="*/ 69 w 99"/>
                <a:gd name="T3" fmla="*/ 35 h 112"/>
                <a:gd name="T4" fmla="*/ 92 w 99"/>
                <a:gd name="T5" fmla="*/ 21 h 112"/>
                <a:gd name="T6" fmla="*/ 85 w 99"/>
                <a:gd name="T7" fmla="*/ 11 h 112"/>
                <a:gd name="T8" fmla="*/ 74 w 99"/>
                <a:gd name="T9" fmla="*/ 3 h 112"/>
                <a:gd name="T10" fmla="*/ 59 w 99"/>
                <a:gd name="T11" fmla="*/ 0 h 112"/>
                <a:gd name="T12" fmla="*/ 37 w 99"/>
                <a:gd name="T13" fmla="*/ 0 h 112"/>
                <a:gd name="T14" fmla="*/ 20 w 99"/>
                <a:gd name="T15" fmla="*/ 5 h 112"/>
                <a:gd name="T16" fmla="*/ 5 w 99"/>
                <a:gd name="T17" fmla="*/ 20 h 112"/>
                <a:gd name="T18" fmla="*/ 4 w 99"/>
                <a:gd name="T19" fmla="*/ 40 h 112"/>
                <a:gd name="T20" fmla="*/ 10 w 99"/>
                <a:gd name="T21" fmla="*/ 52 h 112"/>
                <a:gd name="T22" fmla="*/ 22 w 99"/>
                <a:gd name="T23" fmla="*/ 60 h 112"/>
                <a:gd name="T24" fmla="*/ 43 w 99"/>
                <a:gd name="T25" fmla="*/ 67 h 112"/>
                <a:gd name="T26" fmla="*/ 65 w 99"/>
                <a:gd name="T27" fmla="*/ 73 h 112"/>
                <a:gd name="T28" fmla="*/ 70 w 99"/>
                <a:gd name="T29" fmla="*/ 76 h 112"/>
                <a:gd name="T30" fmla="*/ 69 w 99"/>
                <a:gd name="T31" fmla="*/ 83 h 112"/>
                <a:gd name="T32" fmla="*/ 63 w 99"/>
                <a:gd name="T33" fmla="*/ 89 h 112"/>
                <a:gd name="T34" fmla="*/ 51 w 99"/>
                <a:gd name="T35" fmla="*/ 92 h 112"/>
                <a:gd name="T36" fmla="*/ 41 w 99"/>
                <a:gd name="T37" fmla="*/ 91 h 112"/>
                <a:gd name="T38" fmla="*/ 34 w 99"/>
                <a:gd name="T39" fmla="*/ 88 h 112"/>
                <a:gd name="T40" fmla="*/ 27 w 99"/>
                <a:gd name="T41" fmla="*/ 75 h 112"/>
                <a:gd name="T42" fmla="*/ 2 w 99"/>
                <a:gd name="T43" fmla="*/ 85 h 112"/>
                <a:gd name="T44" fmla="*/ 10 w 99"/>
                <a:gd name="T45" fmla="*/ 97 h 112"/>
                <a:gd name="T46" fmla="*/ 23 w 99"/>
                <a:gd name="T47" fmla="*/ 107 h 112"/>
                <a:gd name="T48" fmla="*/ 40 w 99"/>
                <a:gd name="T49" fmla="*/ 111 h 112"/>
                <a:gd name="T50" fmla="*/ 62 w 99"/>
                <a:gd name="T51" fmla="*/ 111 h 112"/>
                <a:gd name="T52" fmla="*/ 80 w 99"/>
                <a:gd name="T53" fmla="*/ 106 h 112"/>
                <a:gd name="T54" fmla="*/ 87 w 99"/>
                <a:gd name="T55" fmla="*/ 102 h 112"/>
                <a:gd name="T56" fmla="*/ 95 w 99"/>
                <a:gd name="T57" fmla="*/ 91 h 112"/>
                <a:gd name="T58" fmla="*/ 99 w 99"/>
                <a:gd name="T59" fmla="*/ 77 h 112"/>
                <a:gd name="T60" fmla="*/ 97 w 99"/>
                <a:gd name="T61" fmla="*/ 64 h 112"/>
                <a:gd name="T62" fmla="*/ 84 w 99"/>
                <a:gd name="T63" fmla="*/ 51 h 112"/>
                <a:gd name="T64" fmla="*/ 68 w 99"/>
                <a:gd name="T65" fmla="*/ 45 h 112"/>
                <a:gd name="T66" fmla="*/ 48 w 99"/>
                <a:gd name="T67" fmla="*/ 40 h 112"/>
                <a:gd name="T68" fmla="*/ 35 w 99"/>
                <a:gd name="T69" fmla="*/ 36 h 112"/>
                <a:gd name="T70" fmla="*/ 30 w 99"/>
                <a:gd name="T71" fmla="*/ 31 h 112"/>
                <a:gd name="T72" fmla="*/ 33 w 99"/>
                <a:gd name="T73" fmla="*/ 23 h 112"/>
                <a:gd name="T74" fmla="*/ 49 w 99"/>
                <a:gd name="T75" fmla="*/ 22 h 112"/>
                <a:gd name="T76" fmla="*/ 56 w 99"/>
                <a:gd name="T77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112">
                  <a:moveTo>
                    <a:pt x="62" y="25"/>
                  </a:moveTo>
                  <a:lnTo>
                    <a:pt x="66" y="29"/>
                  </a:lnTo>
                  <a:lnTo>
                    <a:pt x="67" y="31"/>
                  </a:lnTo>
                  <a:lnTo>
                    <a:pt x="69" y="35"/>
                  </a:lnTo>
                  <a:lnTo>
                    <a:pt x="95" y="29"/>
                  </a:lnTo>
                  <a:lnTo>
                    <a:pt x="92" y="21"/>
                  </a:lnTo>
                  <a:lnTo>
                    <a:pt x="89" y="16"/>
                  </a:lnTo>
                  <a:lnTo>
                    <a:pt x="85" y="11"/>
                  </a:lnTo>
                  <a:lnTo>
                    <a:pt x="81" y="7"/>
                  </a:lnTo>
                  <a:lnTo>
                    <a:pt x="74" y="3"/>
                  </a:lnTo>
                  <a:lnTo>
                    <a:pt x="67" y="1"/>
                  </a:lnTo>
                  <a:lnTo>
                    <a:pt x="59" y="0"/>
                  </a:lnTo>
                  <a:lnTo>
                    <a:pt x="49" y="1"/>
                  </a:lnTo>
                  <a:lnTo>
                    <a:pt x="37" y="0"/>
                  </a:lnTo>
                  <a:lnTo>
                    <a:pt x="28" y="2"/>
                  </a:lnTo>
                  <a:lnTo>
                    <a:pt x="20" y="5"/>
                  </a:lnTo>
                  <a:lnTo>
                    <a:pt x="14" y="11"/>
                  </a:lnTo>
                  <a:lnTo>
                    <a:pt x="5" y="20"/>
                  </a:lnTo>
                  <a:lnTo>
                    <a:pt x="4" y="34"/>
                  </a:lnTo>
                  <a:lnTo>
                    <a:pt x="4" y="40"/>
                  </a:lnTo>
                  <a:lnTo>
                    <a:pt x="7" y="46"/>
                  </a:lnTo>
                  <a:lnTo>
                    <a:pt x="10" y="52"/>
                  </a:lnTo>
                  <a:lnTo>
                    <a:pt x="16" y="58"/>
                  </a:lnTo>
                  <a:lnTo>
                    <a:pt x="22" y="60"/>
                  </a:lnTo>
                  <a:lnTo>
                    <a:pt x="31" y="63"/>
                  </a:lnTo>
                  <a:lnTo>
                    <a:pt x="43" y="67"/>
                  </a:lnTo>
                  <a:lnTo>
                    <a:pt x="60" y="71"/>
                  </a:lnTo>
                  <a:lnTo>
                    <a:pt x="65" y="73"/>
                  </a:lnTo>
                  <a:lnTo>
                    <a:pt x="69" y="75"/>
                  </a:lnTo>
                  <a:lnTo>
                    <a:pt x="70" y="76"/>
                  </a:lnTo>
                  <a:lnTo>
                    <a:pt x="71" y="80"/>
                  </a:lnTo>
                  <a:lnTo>
                    <a:pt x="69" y="83"/>
                  </a:lnTo>
                  <a:lnTo>
                    <a:pt x="67" y="88"/>
                  </a:lnTo>
                  <a:lnTo>
                    <a:pt x="63" y="89"/>
                  </a:lnTo>
                  <a:lnTo>
                    <a:pt x="60" y="91"/>
                  </a:lnTo>
                  <a:lnTo>
                    <a:pt x="51" y="92"/>
                  </a:lnTo>
                  <a:lnTo>
                    <a:pt x="45" y="91"/>
                  </a:lnTo>
                  <a:lnTo>
                    <a:pt x="41" y="91"/>
                  </a:lnTo>
                  <a:lnTo>
                    <a:pt x="36" y="89"/>
                  </a:lnTo>
                  <a:lnTo>
                    <a:pt x="34" y="88"/>
                  </a:lnTo>
                  <a:lnTo>
                    <a:pt x="29" y="82"/>
                  </a:lnTo>
                  <a:lnTo>
                    <a:pt x="27" y="75"/>
                  </a:lnTo>
                  <a:lnTo>
                    <a:pt x="0" y="79"/>
                  </a:lnTo>
                  <a:lnTo>
                    <a:pt x="2" y="85"/>
                  </a:lnTo>
                  <a:lnTo>
                    <a:pt x="6" y="92"/>
                  </a:lnTo>
                  <a:lnTo>
                    <a:pt x="10" y="97"/>
                  </a:lnTo>
                  <a:lnTo>
                    <a:pt x="16" y="103"/>
                  </a:lnTo>
                  <a:lnTo>
                    <a:pt x="23" y="107"/>
                  </a:lnTo>
                  <a:lnTo>
                    <a:pt x="31" y="110"/>
                  </a:lnTo>
                  <a:lnTo>
                    <a:pt x="40" y="111"/>
                  </a:lnTo>
                  <a:lnTo>
                    <a:pt x="51" y="112"/>
                  </a:lnTo>
                  <a:lnTo>
                    <a:pt x="62" y="111"/>
                  </a:lnTo>
                  <a:lnTo>
                    <a:pt x="71" y="109"/>
                  </a:lnTo>
                  <a:lnTo>
                    <a:pt x="80" y="106"/>
                  </a:lnTo>
                  <a:lnTo>
                    <a:pt x="83" y="103"/>
                  </a:lnTo>
                  <a:lnTo>
                    <a:pt x="87" y="102"/>
                  </a:lnTo>
                  <a:lnTo>
                    <a:pt x="91" y="96"/>
                  </a:lnTo>
                  <a:lnTo>
                    <a:pt x="95" y="91"/>
                  </a:lnTo>
                  <a:lnTo>
                    <a:pt x="98" y="83"/>
                  </a:lnTo>
                  <a:lnTo>
                    <a:pt x="99" y="77"/>
                  </a:lnTo>
                  <a:lnTo>
                    <a:pt x="98" y="70"/>
                  </a:lnTo>
                  <a:lnTo>
                    <a:pt x="97" y="64"/>
                  </a:lnTo>
                  <a:lnTo>
                    <a:pt x="90" y="55"/>
                  </a:lnTo>
                  <a:lnTo>
                    <a:pt x="84" y="51"/>
                  </a:lnTo>
                  <a:lnTo>
                    <a:pt x="76" y="48"/>
                  </a:lnTo>
                  <a:lnTo>
                    <a:pt x="68" y="45"/>
                  </a:lnTo>
                  <a:lnTo>
                    <a:pt x="59" y="43"/>
                  </a:lnTo>
                  <a:lnTo>
                    <a:pt x="48" y="40"/>
                  </a:lnTo>
                  <a:lnTo>
                    <a:pt x="41" y="38"/>
                  </a:lnTo>
                  <a:lnTo>
                    <a:pt x="35" y="36"/>
                  </a:lnTo>
                  <a:lnTo>
                    <a:pt x="33" y="35"/>
                  </a:lnTo>
                  <a:lnTo>
                    <a:pt x="30" y="31"/>
                  </a:lnTo>
                  <a:lnTo>
                    <a:pt x="30" y="25"/>
                  </a:lnTo>
                  <a:lnTo>
                    <a:pt x="33" y="23"/>
                  </a:lnTo>
                  <a:lnTo>
                    <a:pt x="40" y="21"/>
                  </a:lnTo>
                  <a:lnTo>
                    <a:pt x="49" y="22"/>
                  </a:lnTo>
                  <a:lnTo>
                    <a:pt x="52" y="21"/>
                  </a:lnTo>
                  <a:lnTo>
                    <a:pt x="56" y="22"/>
                  </a:lnTo>
                  <a:lnTo>
                    <a:pt x="62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8" name="Freeform 717">
              <a:extLst>
                <a:ext uri="{FF2B5EF4-FFF2-40B4-BE49-F238E27FC236}">
                  <a16:creationId xmlns:a16="http://schemas.microsoft.com/office/drawing/2014/main" id="{107BE1E7-7452-49A8-D4CC-CF94546D88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5" y="4282"/>
              <a:ext cx="23" cy="36"/>
            </a:xfrm>
            <a:custGeom>
              <a:avLst/>
              <a:gdLst>
                <a:gd name="T0" fmla="*/ 51 w 70"/>
                <a:gd name="T1" fmla="*/ 0 h 109"/>
                <a:gd name="T2" fmla="*/ 43 w 70"/>
                <a:gd name="T3" fmla="*/ 1 h 109"/>
                <a:gd name="T4" fmla="*/ 39 w 70"/>
                <a:gd name="T5" fmla="*/ 4 h 109"/>
                <a:gd name="T6" fmla="*/ 33 w 70"/>
                <a:gd name="T7" fmla="*/ 9 h 109"/>
                <a:gd name="T8" fmla="*/ 27 w 70"/>
                <a:gd name="T9" fmla="*/ 17 h 109"/>
                <a:gd name="T10" fmla="*/ 27 w 70"/>
                <a:gd name="T11" fmla="*/ 2 h 109"/>
                <a:gd name="T12" fmla="*/ 0 w 70"/>
                <a:gd name="T13" fmla="*/ 2 h 109"/>
                <a:gd name="T14" fmla="*/ 0 w 70"/>
                <a:gd name="T15" fmla="*/ 109 h 109"/>
                <a:gd name="T16" fmla="*/ 29 w 70"/>
                <a:gd name="T17" fmla="*/ 109 h 109"/>
                <a:gd name="T18" fmla="*/ 29 w 70"/>
                <a:gd name="T19" fmla="*/ 76 h 109"/>
                <a:gd name="T20" fmla="*/ 29 w 70"/>
                <a:gd name="T21" fmla="*/ 62 h 109"/>
                <a:gd name="T22" fmla="*/ 29 w 70"/>
                <a:gd name="T23" fmla="*/ 53 h 109"/>
                <a:gd name="T24" fmla="*/ 29 w 70"/>
                <a:gd name="T25" fmla="*/ 45 h 109"/>
                <a:gd name="T26" fmla="*/ 31 w 70"/>
                <a:gd name="T27" fmla="*/ 41 h 109"/>
                <a:gd name="T28" fmla="*/ 33 w 70"/>
                <a:gd name="T29" fmla="*/ 33 h 109"/>
                <a:gd name="T30" fmla="*/ 37 w 70"/>
                <a:gd name="T31" fmla="*/ 29 h 109"/>
                <a:gd name="T32" fmla="*/ 41 w 70"/>
                <a:gd name="T33" fmla="*/ 25 h 109"/>
                <a:gd name="T34" fmla="*/ 48 w 70"/>
                <a:gd name="T35" fmla="*/ 25 h 109"/>
                <a:gd name="T36" fmla="*/ 53 w 70"/>
                <a:gd name="T37" fmla="*/ 25 h 109"/>
                <a:gd name="T38" fmla="*/ 60 w 70"/>
                <a:gd name="T39" fmla="*/ 30 h 109"/>
                <a:gd name="T40" fmla="*/ 70 w 70"/>
                <a:gd name="T41" fmla="*/ 5 h 109"/>
                <a:gd name="T42" fmla="*/ 59 w 70"/>
                <a:gd name="T43" fmla="*/ 0 h 109"/>
                <a:gd name="T44" fmla="*/ 51 w 70"/>
                <a:gd name="T45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0" h="109">
                  <a:moveTo>
                    <a:pt x="51" y="0"/>
                  </a:moveTo>
                  <a:lnTo>
                    <a:pt x="43" y="1"/>
                  </a:lnTo>
                  <a:lnTo>
                    <a:pt x="39" y="4"/>
                  </a:lnTo>
                  <a:lnTo>
                    <a:pt x="33" y="9"/>
                  </a:lnTo>
                  <a:lnTo>
                    <a:pt x="27" y="17"/>
                  </a:lnTo>
                  <a:lnTo>
                    <a:pt x="27" y="2"/>
                  </a:lnTo>
                  <a:lnTo>
                    <a:pt x="0" y="2"/>
                  </a:lnTo>
                  <a:lnTo>
                    <a:pt x="0" y="109"/>
                  </a:lnTo>
                  <a:lnTo>
                    <a:pt x="29" y="109"/>
                  </a:lnTo>
                  <a:lnTo>
                    <a:pt x="29" y="76"/>
                  </a:lnTo>
                  <a:lnTo>
                    <a:pt x="29" y="62"/>
                  </a:lnTo>
                  <a:lnTo>
                    <a:pt x="29" y="53"/>
                  </a:lnTo>
                  <a:lnTo>
                    <a:pt x="29" y="45"/>
                  </a:lnTo>
                  <a:lnTo>
                    <a:pt x="31" y="41"/>
                  </a:lnTo>
                  <a:lnTo>
                    <a:pt x="33" y="33"/>
                  </a:lnTo>
                  <a:lnTo>
                    <a:pt x="37" y="29"/>
                  </a:lnTo>
                  <a:lnTo>
                    <a:pt x="41" y="25"/>
                  </a:lnTo>
                  <a:lnTo>
                    <a:pt x="48" y="25"/>
                  </a:lnTo>
                  <a:lnTo>
                    <a:pt x="53" y="25"/>
                  </a:lnTo>
                  <a:lnTo>
                    <a:pt x="60" y="30"/>
                  </a:lnTo>
                  <a:lnTo>
                    <a:pt x="70" y="5"/>
                  </a:lnTo>
                  <a:lnTo>
                    <a:pt x="59" y="0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9" name="Freeform 718">
              <a:extLst>
                <a:ext uri="{FF2B5EF4-FFF2-40B4-BE49-F238E27FC236}">
                  <a16:creationId xmlns:a16="http://schemas.microsoft.com/office/drawing/2014/main" id="{1F261FFA-A149-75A7-C2B6-DB1168E252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6" y="4282"/>
              <a:ext cx="52" cy="36"/>
            </a:xfrm>
            <a:custGeom>
              <a:avLst/>
              <a:gdLst>
                <a:gd name="T0" fmla="*/ 38 w 157"/>
                <a:gd name="T1" fmla="*/ 26 h 110"/>
                <a:gd name="T2" fmla="*/ 43 w 157"/>
                <a:gd name="T3" fmla="*/ 23 h 110"/>
                <a:gd name="T4" fmla="*/ 49 w 157"/>
                <a:gd name="T5" fmla="*/ 22 h 110"/>
                <a:gd name="T6" fmla="*/ 54 w 157"/>
                <a:gd name="T7" fmla="*/ 22 h 110"/>
                <a:gd name="T8" fmla="*/ 58 w 157"/>
                <a:gd name="T9" fmla="*/ 25 h 110"/>
                <a:gd name="T10" fmla="*/ 60 w 157"/>
                <a:gd name="T11" fmla="*/ 26 h 110"/>
                <a:gd name="T12" fmla="*/ 62 w 157"/>
                <a:gd name="T13" fmla="*/ 31 h 110"/>
                <a:gd name="T14" fmla="*/ 62 w 157"/>
                <a:gd name="T15" fmla="*/ 33 h 110"/>
                <a:gd name="T16" fmla="*/ 63 w 157"/>
                <a:gd name="T17" fmla="*/ 38 h 110"/>
                <a:gd name="T18" fmla="*/ 63 w 157"/>
                <a:gd name="T19" fmla="*/ 43 h 110"/>
                <a:gd name="T20" fmla="*/ 64 w 157"/>
                <a:gd name="T21" fmla="*/ 51 h 110"/>
                <a:gd name="T22" fmla="*/ 64 w 157"/>
                <a:gd name="T23" fmla="*/ 110 h 110"/>
                <a:gd name="T24" fmla="*/ 93 w 157"/>
                <a:gd name="T25" fmla="*/ 110 h 110"/>
                <a:gd name="T26" fmla="*/ 93 w 157"/>
                <a:gd name="T27" fmla="*/ 58 h 110"/>
                <a:gd name="T28" fmla="*/ 92 w 157"/>
                <a:gd name="T29" fmla="*/ 45 h 110"/>
                <a:gd name="T30" fmla="*/ 95 w 157"/>
                <a:gd name="T31" fmla="*/ 37 h 110"/>
                <a:gd name="T32" fmla="*/ 97 w 157"/>
                <a:gd name="T33" fmla="*/ 30 h 110"/>
                <a:gd name="T34" fmla="*/ 102 w 157"/>
                <a:gd name="T35" fmla="*/ 26 h 110"/>
                <a:gd name="T36" fmla="*/ 106 w 157"/>
                <a:gd name="T37" fmla="*/ 23 h 110"/>
                <a:gd name="T38" fmla="*/ 113 w 157"/>
                <a:gd name="T39" fmla="*/ 22 h 110"/>
                <a:gd name="T40" fmla="*/ 120 w 157"/>
                <a:gd name="T41" fmla="*/ 23 h 110"/>
                <a:gd name="T42" fmla="*/ 125 w 157"/>
                <a:gd name="T43" fmla="*/ 29 h 110"/>
                <a:gd name="T44" fmla="*/ 127 w 157"/>
                <a:gd name="T45" fmla="*/ 36 h 110"/>
                <a:gd name="T46" fmla="*/ 127 w 157"/>
                <a:gd name="T47" fmla="*/ 41 h 110"/>
                <a:gd name="T48" fmla="*/ 129 w 157"/>
                <a:gd name="T49" fmla="*/ 50 h 110"/>
                <a:gd name="T50" fmla="*/ 129 w 157"/>
                <a:gd name="T51" fmla="*/ 110 h 110"/>
                <a:gd name="T52" fmla="*/ 157 w 157"/>
                <a:gd name="T53" fmla="*/ 110 h 110"/>
                <a:gd name="T54" fmla="*/ 157 w 157"/>
                <a:gd name="T55" fmla="*/ 42 h 110"/>
                <a:gd name="T56" fmla="*/ 155 w 157"/>
                <a:gd name="T57" fmla="*/ 29 h 110"/>
                <a:gd name="T58" fmla="*/ 153 w 157"/>
                <a:gd name="T59" fmla="*/ 20 h 110"/>
                <a:gd name="T60" fmla="*/ 148 w 157"/>
                <a:gd name="T61" fmla="*/ 11 h 110"/>
                <a:gd name="T62" fmla="*/ 141 w 157"/>
                <a:gd name="T63" fmla="*/ 5 h 110"/>
                <a:gd name="T64" fmla="*/ 136 w 157"/>
                <a:gd name="T65" fmla="*/ 2 h 110"/>
                <a:gd name="T66" fmla="*/ 132 w 157"/>
                <a:gd name="T67" fmla="*/ 1 h 110"/>
                <a:gd name="T68" fmla="*/ 126 w 157"/>
                <a:gd name="T69" fmla="*/ 0 h 110"/>
                <a:gd name="T70" fmla="*/ 122 w 157"/>
                <a:gd name="T71" fmla="*/ 1 h 110"/>
                <a:gd name="T72" fmla="*/ 112 w 157"/>
                <a:gd name="T73" fmla="*/ 1 h 110"/>
                <a:gd name="T74" fmla="*/ 104 w 157"/>
                <a:gd name="T75" fmla="*/ 5 h 110"/>
                <a:gd name="T76" fmla="*/ 96 w 157"/>
                <a:gd name="T77" fmla="*/ 11 h 110"/>
                <a:gd name="T78" fmla="*/ 90 w 157"/>
                <a:gd name="T79" fmla="*/ 18 h 110"/>
                <a:gd name="T80" fmla="*/ 83 w 157"/>
                <a:gd name="T81" fmla="*/ 11 h 110"/>
                <a:gd name="T82" fmla="*/ 77 w 157"/>
                <a:gd name="T83" fmla="*/ 5 h 110"/>
                <a:gd name="T84" fmla="*/ 72 w 157"/>
                <a:gd name="T85" fmla="*/ 2 h 110"/>
                <a:gd name="T86" fmla="*/ 67 w 157"/>
                <a:gd name="T87" fmla="*/ 1 h 110"/>
                <a:gd name="T88" fmla="*/ 59 w 157"/>
                <a:gd name="T89" fmla="*/ 1 h 110"/>
                <a:gd name="T90" fmla="*/ 49 w 157"/>
                <a:gd name="T91" fmla="*/ 2 h 110"/>
                <a:gd name="T92" fmla="*/ 41 w 157"/>
                <a:gd name="T93" fmla="*/ 5 h 110"/>
                <a:gd name="T94" fmla="*/ 33 w 157"/>
                <a:gd name="T95" fmla="*/ 11 h 110"/>
                <a:gd name="T96" fmla="*/ 25 w 157"/>
                <a:gd name="T97" fmla="*/ 18 h 110"/>
                <a:gd name="T98" fmla="*/ 25 w 157"/>
                <a:gd name="T99" fmla="*/ 3 h 110"/>
                <a:gd name="T100" fmla="*/ 0 w 157"/>
                <a:gd name="T101" fmla="*/ 3 h 110"/>
                <a:gd name="T102" fmla="*/ 0 w 157"/>
                <a:gd name="T103" fmla="*/ 110 h 110"/>
                <a:gd name="T104" fmla="*/ 28 w 157"/>
                <a:gd name="T105" fmla="*/ 110 h 110"/>
                <a:gd name="T106" fmla="*/ 28 w 157"/>
                <a:gd name="T107" fmla="*/ 58 h 110"/>
                <a:gd name="T108" fmla="*/ 27 w 157"/>
                <a:gd name="T109" fmla="*/ 44 h 110"/>
                <a:gd name="T110" fmla="*/ 30 w 157"/>
                <a:gd name="T111" fmla="*/ 36 h 110"/>
                <a:gd name="T112" fmla="*/ 33 w 157"/>
                <a:gd name="T113" fmla="*/ 30 h 110"/>
                <a:gd name="T114" fmla="*/ 38 w 157"/>
                <a:gd name="T115" fmla="*/ 2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7" h="110">
                  <a:moveTo>
                    <a:pt x="38" y="26"/>
                  </a:moveTo>
                  <a:lnTo>
                    <a:pt x="43" y="23"/>
                  </a:lnTo>
                  <a:lnTo>
                    <a:pt x="49" y="22"/>
                  </a:lnTo>
                  <a:lnTo>
                    <a:pt x="54" y="22"/>
                  </a:lnTo>
                  <a:lnTo>
                    <a:pt x="58" y="25"/>
                  </a:lnTo>
                  <a:lnTo>
                    <a:pt x="60" y="26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3" y="38"/>
                  </a:lnTo>
                  <a:lnTo>
                    <a:pt x="63" y="43"/>
                  </a:lnTo>
                  <a:lnTo>
                    <a:pt x="64" y="51"/>
                  </a:lnTo>
                  <a:lnTo>
                    <a:pt x="64" y="110"/>
                  </a:lnTo>
                  <a:lnTo>
                    <a:pt x="93" y="110"/>
                  </a:lnTo>
                  <a:lnTo>
                    <a:pt x="93" y="58"/>
                  </a:lnTo>
                  <a:lnTo>
                    <a:pt x="92" y="45"/>
                  </a:lnTo>
                  <a:lnTo>
                    <a:pt x="95" y="37"/>
                  </a:lnTo>
                  <a:lnTo>
                    <a:pt x="97" y="30"/>
                  </a:lnTo>
                  <a:lnTo>
                    <a:pt x="102" y="26"/>
                  </a:lnTo>
                  <a:lnTo>
                    <a:pt x="106" y="23"/>
                  </a:lnTo>
                  <a:lnTo>
                    <a:pt x="113" y="22"/>
                  </a:lnTo>
                  <a:lnTo>
                    <a:pt x="120" y="23"/>
                  </a:lnTo>
                  <a:lnTo>
                    <a:pt x="125" y="29"/>
                  </a:lnTo>
                  <a:lnTo>
                    <a:pt x="127" y="36"/>
                  </a:lnTo>
                  <a:lnTo>
                    <a:pt x="127" y="41"/>
                  </a:lnTo>
                  <a:lnTo>
                    <a:pt x="129" y="50"/>
                  </a:lnTo>
                  <a:lnTo>
                    <a:pt x="129" y="110"/>
                  </a:lnTo>
                  <a:lnTo>
                    <a:pt x="157" y="110"/>
                  </a:lnTo>
                  <a:lnTo>
                    <a:pt x="157" y="42"/>
                  </a:lnTo>
                  <a:lnTo>
                    <a:pt x="155" y="29"/>
                  </a:lnTo>
                  <a:lnTo>
                    <a:pt x="153" y="20"/>
                  </a:lnTo>
                  <a:lnTo>
                    <a:pt x="148" y="11"/>
                  </a:lnTo>
                  <a:lnTo>
                    <a:pt x="141" y="5"/>
                  </a:lnTo>
                  <a:lnTo>
                    <a:pt x="136" y="2"/>
                  </a:lnTo>
                  <a:lnTo>
                    <a:pt x="132" y="1"/>
                  </a:lnTo>
                  <a:lnTo>
                    <a:pt x="126" y="0"/>
                  </a:lnTo>
                  <a:lnTo>
                    <a:pt x="122" y="1"/>
                  </a:lnTo>
                  <a:lnTo>
                    <a:pt x="112" y="1"/>
                  </a:lnTo>
                  <a:lnTo>
                    <a:pt x="104" y="5"/>
                  </a:lnTo>
                  <a:lnTo>
                    <a:pt x="96" y="11"/>
                  </a:lnTo>
                  <a:lnTo>
                    <a:pt x="90" y="18"/>
                  </a:lnTo>
                  <a:lnTo>
                    <a:pt x="83" y="11"/>
                  </a:lnTo>
                  <a:lnTo>
                    <a:pt x="77" y="5"/>
                  </a:lnTo>
                  <a:lnTo>
                    <a:pt x="72" y="2"/>
                  </a:lnTo>
                  <a:lnTo>
                    <a:pt x="67" y="1"/>
                  </a:lnTo>
                  <a:lnTo>
                    <a:pt x="59" y="1"/>
                  </a:lnTo>
                  <a:lnTo>
                    <a:pt x="49" y="2"/>
                  </a:lnTo>
                  <a:lnTo>
                    <a:pt x="41" y="5"/>
                  </a:lnTo>
                  <a:lnTo>
                    <a:pt x="33" y="11"/>
                  </a:lnTo>
                  <a:lnTo>
                    <a:pt x="25" y="18"/>
                  </a:lnTo>
                  <a:lnTo>
                    <a:pt x="25" y="3"/>
                  </a:lnTo>
                  <a:lnTo>
                    <a:pt x="0" y="3"/>
                  </a:lnTo>
                  <a:lnTo>
                    <a:pt x="0" y="110"/>
                  </a:lnTo>
                  <a:lnTo>
                    <a:pt x="28" y="110"/>
                  </a:lnTo>
                  <a:lnTo>
                    <a:pt x="28" y="58"/>
                  </a:lnTo>
                  <a:lnTo>
                    <a:pt x="27" y="44"/>
                  </a:lnTo>
                  <a:lnTo>
                    <a:pt x="30" y="36"/>
                  </a:lnTo>
                  <a:lnTo>
                    <a:pt x="33" y="30"/>
                  </a:lnTo>
                  <a:lnTo>
                    <a:pt x="38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0" name="Freeform 719">
              <a:extLst>
                <a:ext uri="{FF2B5EF4-FFF2-40B4-BE49-F238E27FC236}">
                  <a16:creationId xmlns:a16="http://schemas.microsoft.com/office/drawing/2014/main" id="{D5AAA357-C535-7022-159C-6B51989FC75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8" y="4282"/>
              <a:ext cx="37" cy="37"/>
            </a:xfrm>
            <a:custGeom>
              <a:avLst/>
              <a:gdLst>
                <a:gd name="T0" fmla="*/ 85 w 109"/>
                <a:gd name="T1" fmla="*/ 9 h 111"/>
                <a:gd name="T2" fmla="*/ 65 w 109"/>
                <a:gd name="T3" fmla="*/ 0 h 111"/>
                <a:gd name="T4" fmla="*/ 39 w 109"/>
                <a:gd name="T5" fmla="*/ 0 h 111"/>
                <a:gd name="T6" fmla="*/ 14 w 109"/>
                <a:gd name="T7" fmla="*/ 15 h 111"/>
                <a:gd name="T8" fmla="*/ 1 w 109"/>
                <a:gd name="T9" fmla="*/ 39 h 111"/>
                <a:gd name="T10" fmla="*/ 1 w 109"/>
                <a:gd name="T11" fmla="*/ 71 h 111"/>
                <a:gd name="T12" fmla="*/ 7 w 109"/>
                <a:gd name="T13" fmla="*/ 86 h 111"/>
                <a:gd name="T14" fmla="*/ 20 w 109"/>
                <a:gd name="T15" fmla="*/ 100 h 111"/>
                <a:gd name="T16" fmla="*/ 40 w 109"/>
                <a:gd name="T17" fmla="*/ 109 h 111"/>
                <a:gd name="T18" fmla="*/ 65 w 109"/>
                <a:gd name="T19" fmla="*/ 110 h 111"/>
                <a:gd name="T20" fmla="*/ 80 w 109"/>
                <a:gd name="T21" fmla="*/ 103 h 111"/>
                <a:gd name="T22" fmla="*/ 94 w 109"/>
                <a:gd name="T23" fmla="*/ 95 h 111"/>
                <a:gd name="T24" fmla="*/ 100 w 109"/>
                <a:gd name="T25" fmla="*/ 86 h 111"/>
                <a:gd name="T26" fmla="*/ 105 w 109"/>
                <a:gd name="T27" fmla="*/ 76 h 111"/>
                <a:gd name="T28" fmla="*/ 109 w 109"/>
                <a:gd name="T29" fmla="*/ 55 h 111"/>
                <a:gd name="T30" fmla="*/ 105 w 109"/>
                <a:gd name="T31" fmla="*/ 33 h 111"/>
                <a:gd name="T32" fmla="*/ 94 w 109"/>
                <a:gd name="T33" fmla="*/ 16 h 111"/>
                <a:gd name="T34" fmla="*/ 59 w 109"/>
                <a:gd name="T35" fmla="*/ 22 h 111"/>
                <a:gd name="T36" fmla="*/ 72 w 109"/>
                <a:gd name="T37" fmla="*/ 31 h 111"/>
                <a:gd name="T38" fmla="*/ 79 w 109"/>
                <a:gd name="T39" fmla="*/ 47 h 111"/>
                <a:gd name="T40" fmla="*/ 79 w 109"/>
                <a:gd name="T41" fmla="*/ 61 h 111"/>
                <a:gd name="T42" fmla="*/ 78 w 109"/>
                <a:gd name="T43" fmla="*/ 62 h 111"/>
                <a:gd name="T44" fmla="*/ 78 w 109"/>
                <a:gd name="T45" fmla="*/ 69 h 111"/>
                <a:gd name="T46" fmla="*/ 74 w 109"/>
                <a:gd name="T47" fmla="*/ 71 h 111"/>
                <a:gd name="T48" fmla="*/ 74 w 109"/>
                <a:gd name="T49" fmla="*/ 74 h 111"/>
                <a:gd name="T50" fmla="*/ 64 w 109"/>
                <a:gd name="T51" fmla="*/ 86 h 111"/>
                <a:gd name="T52" fmla="*/ 59 w 109"/>
                <a:gd name="T53" fmla="*/ 87 h 111"/>
                <a:gd name="T54" fmla="*/ 43 w 109"/>
                <a:gd name="T55" fmla="*/ 86 h 111"/>
                <a:gd name="T56" fmla="*/ 31 w 109"/>
                <a:gd name="T57" fmla="*/ 74 h 111"/>
                <a:gd name="T58" fmla="*/ 27 w 109"/>
                <a:gd name="T59" fmla="*/ 62 h 111"/>
                <a:gd name="T60" fmla="*/ 27 w 109"/>
                <a:gd name="T61" fmla="*/ 48 h 111"/>
                <a:gd name="T62" fmla="*/ 31 w 109"/>
                <a:gd name="T63" fmla="*/ 35 h 111"/>
                <a:gd name="T64" fmla="*/ 43 w 109"/>
                <a:gd name="T65" fmla="*/ 24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9" h="111">
                  <a:moveTo>
                    <a:pt x="94" y="16"/>
                  </a:moveTo>
                  <a:lnTo>
                    <a:pt x="85" y="9"/>
                  </a:lnTo>
                  <a:lnTo>
                    <a:pt x="75" y="3"/>
                  </a:lnTo>
                  <a:lnTo>
                    <a:pt x="65" y="0"/>
                  </a:lnTo>
                  <a:lnTo>
                    <a:pt x="54" y="0"/>
                  </a:lnTo>
                  <a:lnTo>
                    <a:pt x="39" y="0"/>
                  </a:lnTo>
                  <a:lnTo>
                    <a:pt x="26" y="6"/>
                  </a:lnTo>
                  <a:lnTo>
                    <a:pt x="14" y="15"/>
                  </a:lnTo>
                  <a:lnTo>
                    <a:pt x="7" y="27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7" y="86"/>
                  </a:lnTo>
                  <a:lnTo>
                    <a:pt x="14" y="96"/>
                  </a:lnTo>
                  <a:lnTo>
                    <a:pt x="20" y="100"/>
                  </a:lnTo>
                  <a:lnTo>
                    <a:pt x="27" y="105"/>
                  </a:lnTo>
                  <a:lnTo>
                    <a:pt x="40" y="109"/>
                  </a:lnTo>
                  <a:lnTo>
                    <a:pt x="54" y="111"/>
                  </a:lnTo>
                  <a:lnTo>
                    <a:pt x="65" y="110"/>
                  </a:lnTo>
                  <a:lnTo>
                    <a:pt x="75" y="107"/>
                  </a:lnTo>
                  <a:lnTo>
                    <a:pt x="80" y="103"/>
                  </a:lnTo>
                  <a:lnTo>
                    <a:pt x="85" y="101"/>
                  </a:lnTo>
                  <a:lnTo>
                    <a:pt x="94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8" y="66"/>
                  </a:lnTo>
                  <a:lnTo>
                    <a:pt x="109" y="55"/>
                  </a:lnTo>
                  <a:lnTo>
                    <a:pt x="108" y="42"/>
                  </a:lnTo>
                  <a:lnTo>
                    <a:pt x="105" y="33"/>
                  </a:lnTo>
                  <a:lnTo>
                    <a:pt x="100" y="23"/>
                  </a:lnTo>
                  <a:lnTo>
                    <a:pt x="94" y="16"/>
                  </a:lnTo>
                  <a:close/>
                  <a:moveTo>
                    <a:pt x="54" y="22"/>
                  </a:moveTo>
                  <a:lnTo>
                    <a:pt x="59" y="22"/>
                  </a:lnTo>
                  <a:lnTo>
                    <a:pt x="64" y="24"/>
                  </a:lnTo>
                  <a:lnTo>
                    <a:pt x="72" y="31"/>
                  </a:lnTo>
                  <a:lnTo>
                    <a:pt x="78" y="40"/>
                  </a:lnTo>
                  <a:lnTo>
                    <a:pt x="79" y="47"/>
                  </a:lnTo>
                  <a:lnTo>
                    <a:pt x="80" y="55"/>
                  </a:lnTo>
                  <a:lnTo>
                    <a:pt x="79" y="61"/>
                  </a:lnTo>
                  <a:lnTo>
                    <a:pt x="78" y="61"/>
                  </a:lnTo>
                  <a:lnTo>
                    <a:pt x="78" y="62"/>
                  </a:lnTo>
                  <a:lnTo>
                    <a:pt x="78" y="64"/>
                  </a:lnTo>
                  <a:lnTo>
                    <a:pt x="78" y="69"/>
                  </a:lnTo>
                  <a:lnTo>
                    <a:pt x="75" y="71"/>
                  </a:lnTo>
                  <a:lnTo>
                    <a:pt x="74" y="71"/>
                  </a:lnTo>
                  <a:lnTo>
                    <a:pt x="74" y="72"/>
                  </a:lnTo>
                  <a:lnTo>
                    <a:pt x="74" y="74"/>
                  </a:lnTo>
                  <a:lnTo>
                    <a:pt x="72" y="80"/>
                  </a:lnTo>
                  <a:lnTo>
                    <a:pt x="64" y="86"/>
                  </a:lnTo>
                  <a:lnTo>
                    <a:pt x="61" y="86"/>
                  </a:lnTo>
                  <a:lnTo>
                    <a:pt x="59" y="87"/>
                  </a:lnTo>
                  <a:lnTo>
                    <a:pt x="54" y="89"/>
                  </a:lnTo>
                  <a:lnTo>
                    <a:pt x="43" y="86"/>
                  </a:lnTo>
                  <a:lnTo>
                    <a:pt x="35" y="80"/>
                  </a:lnTo>
                  <a:lnTo>
                    <a:pt x="31" y="74"/>
                  </a:lnTo>
                  <a:lnTo>
                    <a:pt x="29" y="69"/>
                  </a:lnTo>
                  <a:lnTo>
                    <a:pt x="27" y="62"/>
                  </a:lnTo>
                  <a:lnTo>
                    <a:pt x="28" y="56"/>
                  </a:lnTo>
                  <a:lnTo>
                    <a:pt x="27" y="48"/>
                  </a:lnTo>
                  <a:lnTo>
                    <a:pt x="29" y="41"/>
                  </a:lnTo>
                  <a:lnTo>
                    <a:pt x="31" y="35"/>
                  </a:lnTo>
                  <a:lnTo>
                    <a:pt x="35" y="31"/>
                  </a:lnTo>
                  <a:lnTo>
                    <a:pt x="43" y="24"/>
                  </a:lnTo>
                  <a:lnTo>
                    <a:pt x="54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1" name="Freeform 720">
              <a:extLst>
                <a:ext uri="{FF2B5EF4-FFF2-40B4-BE49-F238E27FC236}">
                  <a16:creationId xmlns:a16="http://schemas.microsoft.com/office/drawing/2014/main" id="{3BAE3D23-31AF-E618-9966-A9A6D65860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6" y="4282"/>
              <a:ext cx="33" cy="37"/>
            </a:xfrm>
            <a:custGeom>
              <a:avLst/>
              <a:gdLst>
                <a:gd name="T0" fmla="*/ 99 w 100"/>
                <a:gd name="T1" fmla="*/ 35 h 112"/>
                <a:gd name="T2" fmla="*/ 95 w 100"/>
                <a:gd name="T3" fmla="*/ 25 h 112"/>
                <a:gd name="T4" fmla="*/ 92 w 100"/>
                <a:gd name="T5" fmla="*/ 19 h 112"/>
                <a:gd name="T6" fmla="*/ 88 w 100"/>
                <a:gd name="T7" fmla="*/ 13 h 112"/>
                <a:gd name="T8" fmla="*/ 83 w 100"/>
                <a:gd name="T9" fmla="*/ 10 h 112"/>
                <a:gd name="T10" fmla="*/ 76 w 100"/>
                <a:gd name="T11" fmla="*/ 5 h 112"/>
                <a:gd name="T12" fmla="*/ 69 w 100"/>
                <a:gd name="T13" fmla="*/ 3 h 112"/>
                <a:gd name="T14" fmla="*/ 60 w 100"/>
                <a:gd name="T15" fmla="*/ 1 h 112"/>
                <a:gd name="T16" fmla="*/ 52 w 100"/>
                <a:gd name="T17" fmla="*/ 1 h 112"/>
                <a:gd name="T18" fmla="*/ 39 w 100"/>
                <a:gd name="T19" fmla="*/ 0 h 112"/>
                <a:gd name="T20" fmla="*/ 30 w 100"/>
                <a:gd name="T21" fmla="*/ 3 h 112"/>
                <a:gd name="T22" fmla="*/ 20 w 100"/>
                <a:gd name="T23" fmla="*/ 9 h 112"/>
                <a:gd name="T24" fmla="*/ 14 w 100"/>
                <a:gd name="T25" fmla="*/ 16 h 112"/>
                <a:gd name="T26" fmla="*/ 6 w 100"/>
                <a:gd name="T27" fmla="*/ 23 h 112"/>
                <a:gd name="T28" fmla="*/ 3 w 100"/>
                <a:gd name="T29" fmla="*/ 33 h 112"/>
                <a:gd name="T30" fmla="*/ 0 w 100"/>
                <a:gd name="T31" fmla="*/ 43 h 112"/>
                <a:gd name="T32" fmla="*/ 0 w 100"/>
                <a:gd name="T33" fmla="*/ 57 h 112"/>
                <a:gd name="T34" fmla="*/ 0 w 100"/>
                <a:gd name="T35" fmla="*/ 69 h 112"/>
                <a:gd name="T36" fmla="*/ 3 w 100"/>
                <a:gd name="T37" fmla="*/ 79 h 112"/>
                <a:gd name="T38" fmla="*/ 6 w 100"/>
                <a:gd name="T39" fmla="*/ 89 h 112"/>
                <a:gd name="T40" fmla="*/ 14 w 100"/>
                <a:gd name="T41" fmla="*/ 98 h 112"/>
                <a:gd name="T42" fmla="*/ 20 w 100"/>
                <a:gd name="T43" fmla="*/ 103 h 112"/>
                <a:gd name="T44" fmla="*/ 30 w 100"/>
                <a:gd name="T45" fmla="*/ 108 h 112"/>
                <a:gd name="T46" fmla="*/ 39 w 100"/>
                <a:gd name="T47" fmla="*/ 111 h 112"/>
                <a:gd name="T48" fmla="*/ 51 w 100"/>
                <a:gd name="T49" fmla="*/ 112 h 112"/>
                <a:gd name="T50" fmla="*/ 55 w 100"/>
                <a:gd name="T51" fmla="*/ 111 h 112"/>
                <a:gd name="T52" fmla="*/ 60 w 100"/>
                <a:gd name="T53" fmla="*/ 111 h 112"/>
                <a:gd name="T54" fmla="*/ 69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9 w 100"/>
                <a:gd name="T65" fmla="*/ 96 h 112"/>
                <a:gd name="T66" fmla="*/ 94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5 w 100"/>
                <a:gd name="T81" fmla="*/ 85 h 112"/>
                <a:gd name="T82" fmla="*/ 59 w 100"/>
                <a:gd name="T83" fmla="*/ 88 h 112"/>
                <a:gd name="T84" fmla="*/ 53 w 100"/>
                <a:gd name="T85" fmla="*/ 90 h 112"/>
                <a:gd name="T86" fmla="*/ 43 w 100"/>
                <a:gd name="T87" fmla="*/ 87 h 112"/>
                <a:gd name="T88" fmla="*/ 36 w 100"/>
                <a:gd name="T89" fmla="*/ 82 h 112"/>
                <a:gd name="T90" fmla="*/ 33 w 100"/>
                <a:gd name="T91" fmla="*/ 77 h 112"/>
                <a:gd name="T92" fmla="*/ 31 w 100"/>
                <a:gd name="T93" fmla="*/ 71 h 112"/>
                <a:gd name="T94" fmla="*/ 30 w 100"/>
                <a:gd name="T95" fmla="*/ 63 h 112"/>
                <a:gd name="T96" fmla="*/ 30 w 100"/>
                <a:gd name="T97" fmla="*/ 55 h 112"/>
                <a:gd name="T98" fmla="*/ 31 w 100"/>
                <a:gd name="T99" fmla="*/ 39 h 112"/>
                <a:gd name="T100" fmla="*/ 36 w 100"/>
                <a:gd name="T101" fmla="*/ 31 h 112"/>
                <a:gd name="T102" fmla="*/ 38 w 100"/>
                <a:gd name="T103" fmla="*/ 26 h 112"/>
                <a:gd name="T104" fmla="*/ 42 w 100"/>
                <a:gd name="T105" fmla="*/ 24 h 112"/>
                <a:gd name="T106" fmla="*/ 53 w 100"/>
                <a:gd name="T107" fmla="*/ 23 h 112"/>
                <a:gd name="T108" fmla="*/ 59 w 100"/>
                <a:gd name="T109" fmla="*/ 24 h 112"/>
                <a:gd name="T110" fmla="*/ 65 w 100"/>
                <a:gd name="T111" fmla="*/ 28 h 112"/>
                <a:gd name="T112" fmla="*/ 66 w 100"/>
                <a:gd name="T113" fmla="*/ 29 h 112"/>
                <a:gd name="T114" fmla="*/ 69 w 100"/>
                <a:gd name="T115" fmla="*/ 32 h 112"/>
                <a:gd name="T116" fmla="*/ 70 w 100"/>
                <a:gd name="T117" fmla="*/ 35 h 112"/>
                <a:gd name="T118" fmla="*/ 72 w 100"/>
                <a:gd name="T119" fmla="*/ 40 h 112"/>
                <a:gd name="T120" fmla="*/ 99 w 100"/>
                <a:gd name="T121" fmla="*/ 35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0" h="112">
                  <a:moveTo>
                    <a:pt x="99" y="35"/>
                  </a:moveTo>
                  <a:lnTo>
                    <a:pt x="95" y="25"/>
                  </a:lnTo>
                  <a:lnTo>
                    <a:pt x="92" y="19"/>
                  </a:lnTo>
                  <a:lnTo>
                    <a:pt x="88" y="13"/>
                  </a:lnTo>
                  <a:lnTo>
                    <a:pt x="83" y="10"/>
                  </a:lnTo>
                  <a:lnTo>
                    <a:pt x="76" y="5"/>
                  </a:lnTo>
                  <a:lnTo>
                    <a:pt x="69" y="3"/>
                  </a:lnTo>
                  <a:lnTo>
                    <a:pt x="60" y="1"/>
                  </a:lnTo>
                  <a:lnTo>
                    <a:pt x="52" y="1"/>
                  </a:lnTo>
                  <a:lnTo>
                    <a:pt x="39" y="0"/>
                  </a:lnTo>
                  <a:lnTo>
                    <a:pt x="30" y="3"/>
                  </a:lnTo>
                  <a:lnTo>
                    <a:pt x="20" y="9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30" y="108"/>
                  </a:lnTo>
                  <a:lnTo>
                    <a:pt x="39" y="111"/>
                  </a:lnTo>
                  <a:lnTo>
                    <a:pt x="51" y="112"/>
                  </a:lnTo>
                  <a:lnTo>
                    <a:pt x="55" y="111"/>
                  </a:lnTo>
                  <a:lnTo>
                    <a:pt x="60" y="111"/>
                  </a:lnTo>
                  <a:lnTo>
                    <a:pt x="69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9" y="96"/>
                  </a:lnTo>
                  <a:lnTo>
                    <a:pt x="94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5" y="85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3" y="87"/>
                  </a:lnTo>
                  <a:lnTo>
                    <a:pt x="36" y="82"/>
                  </a:lnTo>
                  <a:lnTo>
                    <a:pt x="33" y="77"/>
                  </a:lnTo>
                  <a:lnTo>
                    <a:pt x="31" y="71"/>
                  </a:lnTo>
                  <a:lnTo>
                    <a:pt x="30" y="63"/>
                  </a:lnTo>
                  <a:lnTo>
                    <a:pt x="30" y="55"/>
                  </a:lnTo>
                  <a:lnTo>
                    <a:pt x="31" y="39"/>
                  </a:lnTo>
                  <a:lnTo>
                    <a:pt x="36" y="31"/>
                  </a:lnTo>
                  <a:lnTo>
                    <a:pt x="38" y="26"/>
                  </a:lnTo>
                  <a:lnTo>
                    <a:pt x="42" y="24"/>
                  </a:lnTo>
                  <a:lnTo>
                    <a:pt x="53" y="23"/>
                  </a:lnTo>
                  <a:lnTo>
                    <a:pt x="59" y="24"/>
                  </a:lnTo>
                  <a:lnTo>
                    <a:pt x="65" y="28"/>
                  </a:lnTo>
                  <a:lnTo>
                    <a:pt x="66" y="29"/>
                  </a:lnTo>
                  <a:lnTo>
                    <a:pt x="69" y="32"/>
                  </a:lnTo>
                  <a:lnTo>
                    <a:pt x="70" y="35"/>
                  </a:lnTo>
                  <a:lnTo>
                    <a:pt x="72" y="40"/>
                  </a:lnTo>
                  <a:lnTo>
                    <a:pt x="99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2" name="Freeform 721">
              <a:extLst>
                <a:ext uri="{FF2B5EF4-FFF2-40B4-BE49-F238E27FC236}">
                  <a16:creationId xmlns:a16="http://schemas.microsoft.com/office/drawing/2014/main" id="{69E416E1-00AE-2BEE-B54D-A42A470A98A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0" y="4282"/>
              <a:ext cx="37" cy="37"/>
            </a:xfrm>
            <a:custGeom>
              <a:avLst/>
              <a:gdLst>
                <a:gd name="T0" fmla="*/ 15 w 111"/>
                <a:gd name="T1" fmla="*/ 15 h 111"/>
                <a:gd name="T2" fmla="*/ 1 w 111"/>
                <a:gd name="T3" fmla="*/ 39 h 111"/>
                <a:gd name="T4" fmla="*/ 1 w 111"/>
                <a:gd name="T5" fmla="*/ 71 h 111"/>
                <a:gd name="T6" fmla="*/ 8 w 111"/>
                <a:gd name="T7" fmla="*/ 86 h 111"/>
                <a:gd name="T8" fmla="*/ 16 w 111"/>
                <a:gd name="T9" fmla="*/ 96 h 111"/>
                <a:gd name="T10" fmla="*/ 41 w 111"/>
                <a:gd name="T11" fmla="*/ 109 h 111"/>
                <a:gd name="T12" fmla="*/ 67 w 111"/>
                <a:gd name="T13" fmla="*/ 110 h 111"/>
                <a:gd name="T14" fmla="*/ 86 w 111"/>
                <a:gd name="T15" fmla="*/ 101 h 111"/>
                <a:gd name="T16" fmla="*/ 97 w 111"/>
                <a:gd name="T17" fmla="*/ 90 h 111"/>
                <a:gd name="T18" fmla="*/ 102 w 111"/>
                <a:gd name="T19" fmla="*/ 80 h 111"/>
                <a:gd name="T20" fmla="*/ 109 w 111"/>
                <a:gd name="T21" fmla="*/ 66 h 111"/>
                <a:gd name="T22" fmla="*/ 109 w 111"/>
                <a:gd name="T23" fmla="*/ 42 h 111"/>
                <a:gd name="T24" fmla="*/ 100 w 111"/>
                <a:gd name="T25" fmla="*/ 23 h 111"/>
                <a:gd name="T26" fmla="*/ 86 w 111"/>
                <a:gd name="T27" fmla="*/ 9 h 111"/>
                <a:gd name="T28" fmla="*/ 67 w 111"/>
                <a:gd name="T29" fmla="*/ 0 h 111"/>
                <a:gd name="T30" fmla="*/ 40 w 111"/>
                <a:gd name="T31" fmla="*/ 0 h 111"/>
                <a:gd name="T32" fmla="*/ 37 w 111"/>
                <a:gd name="T33" fmla="*/ 80 h 111"/>
                <a:gd name="T34" fmla="*/ 31 w 111"/>
                <a:gd name="T35" fmla="*/ 69 h 111"/>
                <a:gd name="T36" fmla="*/ 29 w 111"/>
                <a:gd name="T37" fmla="*/ 56 h 111"/>
                <a:gd name="T38" fmla="*/ 31 w 111"/>
                <a:gd name="T39" fmla="*/ 41 h 111"/>
                <a:gd name="T40" fmla="*/ 37 w 111"/>
                <a:gd name="T41" fmla="*/ 31 h 111"/>
                <a:gd name="T42" fmla="*/ 56 w 111"/>
                <a:gd name="T43" fmla="*/ 22 h 111"/>
                <a:gd name="T44" fmla="*/ 66 w 111"/>
                <a:gd name="T45" fmla="*/ 24 h 111"/>
                <a:gd name="T46" fmla="*/ 79 w 111"/>
                <a:gd name="T47" fmla="*/ 40 h 111"/>
                <a:gd name="T48" fmla="*/ 81 w 111"/>
                <a:gd name="T49" fmla="*/ 55 h 111"/>
                <a:gd name="T50" fmla="*/ 79 w 111"/>
                <a:gd name="T51" fmla="*/ 61 h 111"/>
                <a:gd name="T52" fmla="*/ 79 w 111"/>
                <a:gd name="T53" fmla="*/ 64 h 111"/>
                <a:gd name="T54" fmla="*/ 77 w 111"/>
                <a:gd name="T55" fmla="*/ 71 h 111"/>
                <a:gd name="T56" fmla="*/ 76 w 111"/>
                <a:gd name="T57" fmla="*/ 72 h 111"/>
                <a:gd name="T58" fmla="*/ 74 w 111"/>
                <a:gd name="T59" fmla="*/ 80 h 111"/>
                <a:gd name="T60" fmla="*/ 62 w 111"/>
                <a:gd name="T61" fmla="*/ 86 h 111"/>
                <a:gd name="T62" fmla="*/ 56 w 111"/>
                <a:gd name="T63" fmla="*/ 89 h 111"/>
                <a:gd name="T64" fmla="*/ 37 w 111"/>
                <a:gd name="T65" fmla="*/ 8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1" h="111">
                  <a:moveTo>
                    <a:pt x="27" y="6"/>
                  </a:moveTo>
                  <a:lnTo>
                    <a:pt x="15" y="15"/>
                  </a:lnTo>
                  <a:lnTo>
                    <a:pt x="8" y="27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8" y="86"/>
                  </a:lnTo>
                  <a:lnTo>
                    <a:pt x="11" y="91"/>
                  </a:lnTo>
                  <a:lnTo>
                    <a:pt x="16" y="96"/>
                  </a:lnTo>
                  <a:lnTo>
                    <a:pt x="28" y="105"/>
                  </a:lnTo>
                  <a:lnTo>
                    <a:pt x="41" y="109"/>
                  </a:lnTo>
                  <a:lnTo>
                    <a:pt x="56" y="111"/>
                  </a:lnTo>
                  <a:lnTo>
                    <a:pt x="67" y="110"/>
                  </a:lnTo>
                  <a:lnTo>
                    <a:pt x="77" y="107"/>
                  </a:lnTo>
                  <a:lnTo>
                    <a:pt x="86" y="101"/>
                  </a:lnTo>
                  <a:lnTo>
                    <a:pt x="95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6" y="76"/>
                  </a:lnTo>
                  <a:lnTo>
                    <a:pt x="109" y="66"/>
                  </a:lnTo>
                  <a:lnTo>
                    <a:pt x="111" y="55"/>
                  </a:lnTo>
                  <a:lnTo>
                    <a:pt x="109" y="42"/>
                  </a:lnTo>
                  <a:lnTo>
                    <a:pt x="106" y="33"/>
                  </a:lnTo>
                  <a:lnTo>
                    <a:pt x="100" y="23"/>
                  </a:lnTo>
                  <a:lnTo>
                    <a:pt x="95" y="16"/>
                  </a:lnTo>
                  <a:lnTo>
                    <a:pt x="86" y="9"/>
                  </a:lnTo>
                  <a:lnTo>
                    <a:pt x="77" y="3"/>
                  </a:lnTo>
                  <a:lnTo>
                    <a:pt x="67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27" y="6"/>
                  </a:lnTo>
                  <a:close/>
                  <a:moveTo>
                    <a:pt x="37" y="80"/>
                  </a:moveTo>
                  <a:lnTo>
                    <a:pt x="33" y="74"/>
                  </a:lnTo>
                  <a:lnTo>
                    <a:pt x="31" y="69"/>
                  </a:lnTo>
                  <a:lnTo>
                    <a:pt x="29" y="62"/>
                  </a:lnTo>
                  <a:lnTo>
                    <a:pt x="29" y="56"/>
                  </a:lnTo>
                  <a:lnTo>
                    <a:pt x="29" y="48"/>
                  </a:lnTo>
                  <a:lnTo>
                    <a:pt x="31" y="41"/>
                  </a:lnTo>
                  <a:lnTo>
                    <a:pt x="33" y="35"/>
                  </a:lnTo>
                  <a:lnTo>
                    <a:pt x="37" y="31"/>
                  </a:lnTo>
                  <a:lnTo>
                    <a:pt x="44" y="24"/>
                  </a:lnTo>
                  <a:lnTo>
                    <a:pt x="56" y="22"/>
                  </a:lnTo>
                  <a:lnTo>
                    <a:pt x="60" y="22"/>
                  </a:lnTo>
                  <a:lnTo>
                    <a:pt x="66" y="24"/>
                  </a:lnTo>
                  <a:lnTo>
                    <a:pt x="74" y="31"/>
                  </a:lnTo>
                  <a:lnTo>
                    <a:pt x="79" y="40"/>
                  </a:lnTo>
                  <a:lnTo>
                    <a:pt x="80" y="47"/>
                  </a:lnTo>
                  <a:lnTo>
                    <a:pt x="81" y="55"/>
                  </a:lnTo>
                  <a:lnTo>
                    <a:pt x="80" y="61"/>
                  </a:lnTo>
                  <a:lnTo>
                    <a:pt x="79" y="61"/>
                  </a:lnTo>
                  <a:lnTo>
                    <a:pt x="79" y="62"/>
                  </a:lnTo>
                  <a:lnTo>
                    <a:pt x="79" y="64"/>
                  </a:lnTo>
                  <a:lnTo>
                    <a:pt x="79" y="69"/>
                  </a:lnTo>
                  <a:lnTo>
                    <a:pt x="77" y="71"/>
                  </a:lnTo>
                  <a:lnTo>
                    <a:pt x="76" y="71"/>
                  </a:lnTo>
                  <a:lnTo>
                    <a:pt x="76" y="72"/>
                  </a:lnTo>
                  <a:lnTo>
                    <a:pt x="76" y="74"/>
                  </a:lnTo>
                  <a:lnTo>
                    <a:pt x="74" y="80"/>
                  </a:lnTo>
                  <a:lnTo>
                    <a:pt x="66" y="86"/>
                  </a:lnTo>
                  <a:lnTo>
                    <a:pt x="62" y="86"/>
                  </a:lnTo>
                  <a:lnTo>
                    <a:pt x="60" y="87"/>
                  </a:lnTo>
                  <a:lnTo>
                    <a:pt x="56" y="89"/>
                  </a:lnTo>
                  <a:lnTo>
                    <a:pt x="44" y="86"/>
                  </a:lnTo>
                  <a:lnTo>
                    <a:pt x="37" y="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3" name="Freeform 722">
              <a:extLst>
                <a:ext uri="{FF2B5EF4-FFF2-40B4-BE49-F238E27FC236}">
                  <a16:creationId xmlns:a16="http://schemas.microsoft.com/office/drawing/2014/main" id="{B36C7CD4-615E-ABB7-C851-C0A07CF704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8" y="4282"/>
              <a:ext cx="33" cy="37"/>
            </a:xfrm>
            <a:custGeom>
              <a:avLst/>
              <a:gdLst>
                <a:gd name="T0" fmla="*/ 70 w 100"/>
                <a:gd name="T1" fmla="*/ 40 h 112"/>
                <a:gd name="T2" fmla="*/ 98 w 100"/>
                <a:gd name="T3" fmla="*/ 35 h 112"/>
                <a:gd name="T4" fmla="*/ 95 w 100"/>
                <a:gd name="T5" fmla="*/ 25 h 112"/>
                <a:gd name="T6" fmla="*/ 91 w 100"/>
                <a:gd name="T7" fmla="*/ 19 h 112"/>
                <a:gd name="T8" fmla="*/ 86 w 100"/>
                <a:gd name="T9" fmla="*/ 13 h 112"/>
                <a:gd name="T10" fmla="*/ 82 w 100"/>
                <a:gd name="T11" fmla="*/ 10 h 112"/>
                <a:gd name="T12" fmla="*/ 75 w 100"/>
                <a:gd name="T13" fmla="*/ 5 h 112"/>
                <a:gd name="T14" fmla="*/ 67 w 100"/>
                <a:gd name="T15" fmla="*/ 3 h 112"/>
                <a:gd name="T16" fmla="*/ 59 w 100"/>
                <a:gd name="T17" fmla="*/ 1 h 112"/>
                <a:gd name="T18" fmla="*/ 50 w 100"/>
                <a:gd name="T19" fmla="*/ 1 h 112"/>
                <a:gd name="T20" fmla="*/ 38 w 100"/>
                <a:gd name="T21" fmla="*/ 0 h 112"/>
                <a:gd name="T22" fmla="*/ 28 w 100"/>
                <a:gd name="T23" fmla="*/ 3 h 112"/>
                <a:gd name="T24" fmla="*/ 20 w 100"/>
                <a:gd name="T25" fmla="*/ 9 h 112"/>
                <a:gd name="T26" fmla="*/ 13 w 100"/>
                <a:gd name="T27" fmla="*/ 16 h 112"/>
                <a:gd name="T28" fmla="*/ 6 w 100"/>
                <a:gd name="T29" fmla="*/ 23 h 112"/>
                <a:gd name="T30" fmla="*/ 3 w 100"/>
                <a:gd name="T31" fmla="*/ 33 h 112"/>
                <a:gd name="T32" fmla="*/ 0 w 100"/>
                <a:gd name="T33" fmla="*/ 43 h 112"/>
                <a:gd name="T34" fmla="*/ 0 w 100"/>
                <a:gd name="T35" fmla="*/ 57 h 112"/>
                <a:gd name="T36" fmla="*/ 0 w 100"/>
                <a:gd name="T37" fmla="*/ 69 h 112"/>
                <a:gd name="T38" fmla="*/ 3 w 100"/>
                <a:gd name="T39" fmla="*/ 79 h 112"/>
                <a:gd name="T40" fmla="*/ 6 w 100"/>
                <a:gd name="T41" fmla="*/ 89 h 112"/>
                <a:gd name="T42" fmla="*/ 13 w 100"/>
                <a:gd name="T43" fmla="*/ 98 h 112"/>
                <a:gd name="T44" fmla="*/ 20 w 100"/>
                <a:gd name="T45" fmla="*/ 103 h 112"/>
                <a:gd name="T46" fmla="*/ 28 w 100"/>
                <a:gd name="T47" fmla="*/ 108 h 112"/>
                <a:gd name="T48" fmla="*/ 38 w 100"/>
                <a:gd name="T49" fmla="*/ 111 h 112"/>
                <a:gd name="T50" fmla="*/ 50 w 100"/>
                <a:gd name="T51" fmla="*/ 112 h 112"/>
                <a:gd name="T52" fmla="*/ 59 w 100"/>
                <a:gd name="T53" fmla="*/ 111 h 112"/>
                <a:gd name="T54" fmla="*/ 68 w 100"/>
                <a:gd name="T55" fmla="*/ 109 h 112"/>
                <a:gd name="T56" fmla="*/ 71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8 w 100"/>
                <a:gd name="T65" fmla="*/ 96 h 112"/>
                <a:gd name="T66" fmla="*/ 93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2 w 100"/>
                <a:gd name="T75" fmla="*/ 70 h 112"/>
                <a:gd name="T76" fmla="*/ 70 w 100"/>
                <a:gd name="T77" fmla="*/ 74 h 112"/>
                <a:gd name="T78" fmla="*/ 69 w 100"/>
                <a:gd name="T79" fmla="*/ 78 h 112"/>
                <a:gd name="T80" fmla="*/ 65 w 100"/>
                <a:gd name="T81" fmla="*/ 85 h 112"/>
                <a:gd name="T82" fmla="*/ 59 w 100"/>
                <a:gd name="T83" fmla="*/ 88 h 112"/>
                <a:gd name="T84" fmla="*/ 52 w 100"/>
                <a:gd name="T85" fmla="*/ 90 h 112"/>
                <a:gd name="T86" fmla="*/ 46 w 100"/>
                <a:gd name="T87" fmla="*/ 88 h 112"/>
                <a:gd name="T88" fmla="*/ 42 w 100"/>
                <a:gd name="T89" fmla="*/ 87 h 112"/>
                <a:gd name="T90" fmla="*/ 34 w 100"/>
                <a:gd name="T91" fmla="*/ 82 h 112"/>
                <a:gd name="T92" fmla="*/ 31 w 100"/>
                <a:gd name="T93" fmla="*/ 77 h 112"/>
                <a:gd name="T94" fmla="*/ 29 w 100"/>
                <a:gd name="T95" fmla="*/ 71 h 112"/>
                <a:gd name="T96" fmla="*/ 28 w 100"/>
                <a:gd name="T97" fmla="*/ 63 h 112"/>
                <a:gd name="T98" fmla="*/ 28 w 100"/>
                <a:gd name="T99" fmla="*/ 55 h 112"/>
                <a:gd name="T100" fmla="*/ 29 w 100"/>
                <a:gd name="T101" fmla="*/ 39 h 112"/>
                <a:gd name="T102" fmla="*/ 34 w 100"/>
                <a:gd name="T103" fmla="*/ 31 h 112"/>
                <a:gd name="T104" fmla="*/ 42 w 100"/>
                <a:gd name="T105" fmla="*/ 24 h 112"/>
                <a:gd name="T106" fmla="*/ 52 w 100"/>
                <a:gd name="T107" fmla="*/ 23 h 112"/>
                <a:gd name="T108" fmla="*/ 59 w 100"/>
                <a:gd name="T109" fmla="*/ 24 h 112"/>
                <a:gd name="T110" fmla="*/ 65 w 100"/>
                <a:gd name="T111" fmla="*/ 28 h 112"/>
                <a:gd name="T112" fmla="*/ 66 w 100"/>
                <a:gd name="T113" fmla="*/ 29 h 112"/>
                <a:gd name="T114" fmla="*/ 68 w 100"/>
                <a:gd name="T115" fmla="*/ 32 h 112"/>
                <a:gd name="T116" fmla="*/ 70 w 100"/>
                <a:gd name="T117" fmla="*/ 4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0" h="112">
                  <a:moveTo>
                    <a:pt x="70" y="40"/>
                  </a:moveTo>
                  <a:lnTo>
                    <a:pt x="98" y="35"/>
                  </a:lnTo>
                  <a:lnTo>
                    <a:pt x="95" y="25"/>
                  </a:lnTo>
                  <a:lnTo>
                    <a:pt x="91" y="19"/>
                  </a:lnTo>
                  <a:lnTo>
                    <a:pt x="86" y="13"/>
                  </a:lnTo>
                  <a:lnTo>
                    <a:pt x="82" y="10"/>
                  </a:lnTo>
                  <a:lnTo>
                    <a:pt x="75" y="5"/>
                  </a:lnTo>
                  <a:lnTo>
                    <a:pt x="67" y="3"/>
                  </a:lnTo>
                  <a:lnTo>
                    <a:pt x="59" y="1"/>
                  </a:lnTo>
                  <a:lnTo>
                    <a:pt x="50" y="1"/>
                  </a:lnTo>
                  <a:lnTo>
                    <a:pt x="38" y="0"/>
                  </a:lnTo>
                  <a:lnTo>
                    <a:pt x="28" y="3"/>
                  </a:lnTo>
                  <a:lnTo>
                    <a:pt x="20" y="9"/>
                  </a:lnTo>
                  <a:lnTo>
                    <a:pt x="13" y="16"/>
                  </a:lnTo>
                  <a:lnTo>
                    <a:pt x="6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3" y="98"/>
                  </a:lnTo>
                  <a:lnTo>
                    <a:pt x="20" y="103"/>
                  </a:lnTo>
                  <a:lnTo>
                    <a:pt x="28" y="108"/>
                  </a:lnTo>
                  <a:lnTo>
                    <a:pt x="38" y="111"/>
                  </a:lnTo>
                  <a:lnTo>
                    <a:pt x="50" y="112"/>
                  </a:lnTo>
                  <a:lnTo>
                    <a:pt x="59" y="111"/>
                  </a:lnTo>
                  <a:lnTo>
                    <a:pt x="68" y="109"/>
                  </a:lnTo>
                  <a:lnTo>
                    <a:pt x="71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8" y="96"/>
                  </a:lnTo>
                  <a:lnTo>
                    <a:pt x="93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2" y="70"/>
                  </a:lnTo>
                  <a:lnTo>
                    <a:pt x="70" y="74"/>
                  </a:lnTo>
                  <a:lnTo>
                    <a:pt x="69" y="78"/>
                  </a:lnTo>
                  <a:lnTo>
                    <a:pt x="65" y="85"/>
                  </a:lnTo>
                  <a:lnTo>
                    <a:pt x="59" y="88"/>
                  </a:lnTo>
                  <a:lnTo>
                    <a:pt x="52" y="90"/>
                  </a:lnTo>
                  <a:lnTo>
                    <a:pt x="46" y="88"/>
                  </a:lnTo>
                  <a:lnTo>
                    <a:pt x="42" y="87"/>
                  </a:lnTo>
                  <a:lnTo>
                    <a:pt x="34" y="82"/>
                  </a:lnTo>
                  <a:lnTo>
                    <a:pt x="31" y="77"/>
                  </a:lnTo>
                  <a:lnTo>
                    <a:pt x="29" y="71"/>
                  </a:lnTo>
                  <a:lnTo>
                    <a:pt x="28" y="63"/>
                  </a:lnTo>
                  <a:lnTo>
                    <a:pt x="28" y="55"/>
                  </a:lnTo>
                  <a:lnTo>
                    <a:pt x="29" y="39"/>
                  </a:lnTo>
                  <a:lnTo>
                    <a:pt x="34" y="31"/>
                  </a:lnTo>
                  <a:lnTo>
                    <a:pt x="42" y="24"/>
                  </a:lnTo>
                  <a:lnTo>
                    <a:pt x="52" y="23"/>
                  </a:lnTo>
                  <a:lnTo>
                    <a:pt x="59" y="24"/>
                  </a:lnTo>
                  <a:lnTo>
                    <a:pt x="65" y="28"/>
                  </a:lnTo>
                  <a:lnTo>
                    <a:pt x="66" y="29"/>
                  </a:lnTo>
                  <a:lnTo>
                    <a:pt x="68" y="32"/>
                  </a:lnTo>
                  <a:lnTo>
                    <a:pt x="70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4" name="Rectangle 723">
              <a:extLst>
                <a:ext uri="{FF2B5EF4-FFF2-40B4-BE49-F238E27FC236}">
                  <a16:creationId xmlns:a16="http://schemas.microsoft.com/office/drawing/2014/main" id="{ED0F0DBF-B151-2A49-CD93-63983F30BF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6" y="4309"/>
              <a:ext cx="1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5" name="Freeform 724">
              <a:extLst>
                <a:ext uri="{FF2B5EF4-FFF2-40B4-BE49-F238E27FC236}">
                  <a16:creationId xmlns:a16="http://schemas.microsoft.com/office/drawing/2014/main" id="{C904FAF7-F3EB-9ED2-A02E-73CC1F23841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7" y="4283"/>
              <a:ext cx="53" cy="35"/>
            </a:xfrm>
            <a:custGeom>
              <a:avLst/>
              <a:gdLst>
                <a:gd name="T0" fmla="*/ 159 w 159"/>
                <a:gd name="T1" fmla="*/ 0 h 107"/>
                <a:gd name="T2" fmla="*/ 131 w 159"/>
                <a:gd name="T3" fmla="*/ 0 h 107"/>
                <a:gd name="T4" fmla="*/ 111 w 159"/>
                <a:gd name="T5" fmla="*/ 70 h 107"/>
                <a:gd name="T6" fmla="*/ 93 w 159"/>
                <a:gd name="T7" fmla="*/ 0 h 107"/>
                <a:gd name="T8" fmla="*/ 67 w 159"/>
                <a:gd name="T9" fmla="*/ 0 h 107"/>
                <a:gd name="T10" fmla="*/ 48 w 159"/>
                <a:gd name="T11" fmla="*/ 70 h 107"/>
                <a:gd name="T12" fmla="*/ 28 w 159"/>
                <a:gd name="T13" fmla="*/ 0 h 107"/>
                <a:gd name="T14" fmla="*/ 0 w 159"/>
                <a:gd name="T15" fmla="*/ 0 h 107"/>
                <a:gd name="T16" fmla="*/ 34 w 159"/>
                <a:gd name="T17" fmla="*/ 107 h 107"/>
                <a:gd name="T18" fmla="*/ 61 w 159"/>
                <a:gd name="T19" fmla="*/ 107 h 107"/>
                <a:gd name="T20" fmla="*/ 79 w 159"/>
                <a:gd name="T21" fmla="*/ 39 h 107"/>
                <a:gd name="T22" fmla="*/ 98 w 159"/>
                <a:gd name="T23" fmla="*/ 107 h 107"/>
                <a:gd name="T24" fmla="*/ 125 w 159"/>
                <a:gd name="T25" fmla="*/ 107 h 107"/>
                <a:gd name="T26" fmla="*/ 159 w 159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9" h="107">
                  <a:moveTo>
                    <a:pt x="159" y="0"/>
                  </a:moveTo>
                  <a:lnTo>
                    <a:pt x="131" y="0"/>
                  </a:lnTo>
                  <a:lnTo>
                    <a:pt x="111" y="70"/>
                  </a:lnTo>
                  <a:lnTo>
                    <a:pt x="93" y="0"/>
                  </a:lnTo>
                  <a:lnTo>
                    <a:pt x="67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1" y="107"/>
                  </a:lnTo>
                  <a:lnTo>
                    <a:pt x="79" y="39"/>
                  </a:lnTo>
                  <a:lnTo>
                    <a:pt x="98" y="107"/>
                  </a:lnTo>
                  <a:lnTo>
                    <a:pt x="125" y="107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6" name="Freeform 725">
              <a:extLst>
                <a:ext uri="{FF2B5EF4-FFF2-40B4-BE49-F238E27FC236}">
                  <a16:creationId xmlns:a16="http://schemas.microsoft.com/office/drawing/2014/main" id="{0FDD692E-E289-F894-D148-4DEB1A472B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10" y="4282"/>
              <a:ext cx="34" cy="37"/>
            </a:xfrm>
            <a:custGeom>
              <a:avLst/>
              <a:gdLst>
                <a:gd name="T0" fmla="*/ 88 w 100"/>
                <a:gd name="T1" fmla="*/ 17 h 112"/>
                <a:gd name="T2" fmla="*/ 79 w 100"/>
                <a:gd name="T3" fmla="*/ 10 h 112"/>
                <a:gd name="T4" fmla="*/ 70 w 100"/>
                <a:gd name="T5" fmla="*/ 4 h 112"/>
                <a:gd name="T6" fmla="*/ 59 w 100"/>
                <a:gd name="T7" fmla="*/ 1 h 112"/>
                <a:gd name="T8" fmla="*/ 49 w 100"/>
                <a:gd name="T9" fmla="*/ 1 h 112"/>
                <a:gd name="T10" fmla="*/ 38 w 100"/>
                <a:gd name="T11" fmla="*/ 0 h 112"/>
                <a:gd name="T12" fmla="*/ 29 w 100"/>
                <a:gd name="T13" fmla="*/ 3 h 112"/>
                <a:gd name="T14" fmla="*/ 20 w 100"/>
                <a:gd name="T15" fmla="*/ 9 h 112"/>
                <a:gd name="T16" fmla="*/ 14 w 100"/>
                <a:gd name="T17" fmla="*/ 16 h 112"/>
                <a:gd name="T18" fmla="*/ 7 w 100"/>
                <a:gd name="T19" fmla="*/ 23 h 112"/>
                <a:gd name="T20" fmla="*/ 3 w 100"/>
                <a:gd name="T21" fmla="*/ 34 h 112"/>
                <a:gd name="T22" fmla="*/ 0 w 100"/>
                <a:gd name="T23" fmla="*/ 44 h 112"/>
                <a:gd name="T24" fmla="*/ 0 w 100"/>
                <a:gd name="T25" fmla="*/ 58 h 112"/>
                <a:gd name="T26" fmla="*/ 0 w 100"/>
                <a:gd name="T27" fmla="*/ 68 h 112"/>
                <a:gd name="T28" fmla="*/ 2 w 100"/>
                <a:gd name="T29" fmla="*/ 77 h 112"/>
                <a:gd name="T30" fmla="*/ 6 w 100"/>
                <a:gd name="T31" fmla="*/ 85 h 112"/>
                <a:gd name="T32" fmla="*/ 11 w 100"/>
                <a:gd name="T33" fmla="*/ 94 h 112"/>
                <a:gd name="T34" fmla="*/ 18 w 100"/>
                <a:gd name="T35" fmla="*/ 101 h 112"/>
                <a:gd name="T36" fmla="*/ 28 w 100"/>
                <a:gd name="T37" fmla="*/ 107 h 112"/>
                <a:gd name="T38" fmla="*/ 39 w 100"/>
                <a:gd name="T39" fmla="*/ 110 h 112"/>
                <a:gd name="T40" fmla="*/ 53 w 100"/>
                <a:gd name="T41" fmla="*/ 112 h 112"/>
                <a:gd name="T42" fmla="*/ 68 w 100"/>
                <a:gd name="T43" fmla="*/ 110 h 112"/>
                <a:gd name="T44" fmla="*/ 74 w 100"/>
                <a:gd name="T45" fmla="*/ 107 h 112"/>
                <a:gd name="T46" fmla="*/ 81 w 100"/>
                <a:gd name="T47" fmla="*/ 104 h 112"/>
                <a:gd name="T48" fmla="*/ 86 w 100"/>
                <a:gd name="T49" fmla="*/ 99 h 112"/>
                <a:gd name="T50" fmla="*/ 88 w 100"/>
                <a:gd name="T51" fmla="*/ 96 h 112"/>
                <a:gd name="T52" fmla="*/ 91 w 100"/>
                <a:gd name="T53" fmla="*/ 94 h 112"/>
                <a:gd name="T54" fmla="*/ 94 w 100"/>
                <a:gd name="T55" fmla="*/ 88 h 112"/>
                <a:gd name="T56" fmla="*/ 98 w 100"/>
                <a:gd name="T57" fmla="*/ 81 h 112"/>
                <a:gd name="T58" fmla="*/ 70 w 100"/>
                <a:gd name="T59" fmla="*/ 76 h 112"/>
                <a:gd name="T60" fmla="*/ 67 w 100"/>
                <a:gd name="T61" fmla="*/ 82 h 112"/>
                <a:gd name="T62" fmla="*/ 65 w 100"/>
                <a:gd name="T63" fmla="*/ 84 h 112"/>
                <a:gd name="T64" fmla="*/ 64 w 100"/>
                <a:gd name="T65" fmla="*/ 84 h 112"/>
                <a:gd name="T66" fmla="*/ 64 w 100"/>
                <a:gd name="T67" fmla="*/ 85 h 112"/>
                <a:gd name="T68" fmla="*/ 64 w 100"/>
                <a:gd name="T69" fmla="*/ 88 h 112"/>
                <a:gd name="T70" fmla="*/ 58 w 100"/>
                <a:gd name="T71" fmla="*/ 90 h 112"/>
                <a:gd name="T72" fmla="*/ 55 w 100"/>
                <a:gd name="T73" fmla="*/ 90 h 112"/>
                <a:gd name="T74" fmla="*/ 53 w 100"/>
                <a:gd name="T75" fmla="*/ 91 h 112"/>
                <a:gd name="T76" fmla="*/ 44 w 100"/>
                <a:gd name="T77" fmla="*/ 89 h 112"/>
                <a:gd name="T78" fmla="*/ 36 w 100"/>
                <a:gd name="T79" fmla="*/ 83 h 112"/>
                <a:gd name="T80" fmla="*/ 31 w 100"/>
                <a:gd name="T81" fmla="*/ 75 h 112"/>
                <a:gd name="T82" fmla="*/ 29 w 100"/>
                <a:gd name="T83" fmla="*/ 70 h 112"/>
                <a:gd name="T84" fmla="*/ 29 w 100"/>
                <a:gd name="T85" fmla="*/ 65 h 112"/>
                <a:gd name="T86" fmla="*/ 100 w 100"/>
                <a:gd name="T87" fmla="*/ 65 h 112"/>
                <a:gd name="T88" fmla="*/ 99 w 100"/>
                <a:gd name="T89" fmla="*/ 50 h 112"/>
                <a:gd name="T90" fmla="*/ 97 w 100"/>
                <a:gd name="T91" fmla="*/ 36 h 112"/>
                <a:gd name="T92" fmla="*/ 93 w 100"/>
                <a:gd name="T93" fmla="*/ 24 h 112"/>
                <a:gd name="T94" fmla="*/ 88 w 100"/>
                <a:gd name="T95" fmla="*/ 17 h 112"/>
                <a:gd name="T96" fmla="*/ 36 w 100"/>
                <a:gd name="T97" fmla="*/ 30 h 112"/>
                <a:gd name="T98" fmla="*/ 42 w 100"/>
                <a:gd name="T99" fmla="*/ 23 h 112"/>
                <a:gd name="T100" fmla="*/ 51 w 100"/>
                <a:gd name="T101" fmla="*/ 22 h 112"/>
                <a:gd name="T102" fmla="*/ 58 w 100"/>
                <a:gd name="T103" fmla="*/ 23 h 112"/>
                <a:gd name="T104" fmla="*/ 66 w 100"/>
                <a:gd name="T105" fmla="*/ 29 h 112"/>
                <a:gd name="T106" fmla="*/ 70 w 100"/>
                <a:gd name="T107" fmla="*/ 36 h 112"/>
                <a:gd name="T108" fmla="*/ 72 w 100"/>
                <a:gd name="T109" fmla="*/ 48 h 112"/>
                <a:gd name="T110" fmla="*/ 30 w 100"/>
                <a:gd name="T111" fmla="*/ 48 h 112"/>
                <a:gd name="T112" fmla="*/ 31 w 100"/>
                <a:gd name="T113" fmla="*/ 37 h 112"/>
                <a:gd name="T114" fmla="*/ 36 w 100"/>
                <a:gd name="T115" fmla="*/ 3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" h="112">
                  <a:moveTo>
                    <a:pt x="88" y="17"/>
                  </a:moveTo>
                  <a:lnTo>
                    <a:pt x="79" y="10"/>
                  </a:lnTo>
                  <a:lnTo>
                    <a:pt x="70" y="4"/>
                  </a:lnTo>
                  <a:lnTo>
                    <a:pt x="59" y="1"/>
                  </a:lnTo>
                  <a:lnTo>
                    <a:pt x="49" y="1"/>
                  </a:lnTo>
                  <a:lnTo>
                    <a:pt x="38" y="0"/>
                  </a:lnTo>
                  <a:lnTo>
                    <a:pt x="29" y="3"/>
                  </a:lnTo>
                  <a:lnTo>
                    <a:pt x="20" y="9"/>
                  </a:lnTo>
                  <a:lnTo>
                    <a:pt x="14" y="16"/>
                  </a:lnTo>
                  <a:lnTo>
                    <a:pt x="7" y="23"/>
                  </a:lnTo>
                  <a:lnTo>
                    <a:pt x="3" y="34"/>
                  </a:lnTo>
                  <a:lnTo>
                    <a:pt x="0" y="44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2" y="77"/>
                  </a:lnTo>
                  <a:lnTo>
                    <a:pt x="6" y="85"/>
                  </a:lnTo>
                  <a:lnTo>
                    <a:pt x="11" y="94"/>
                  </a:lnTo>
                  <a:lnTo>
                    <a:pt x="18" y="101"/>
                  </a:lnTo>
                  <a:lnTo>
                    <a:pt x="28" y="107"/>
                  </a:lnTo>
                  <a:lnTo>
                    <a:pt x="39" y="110"/>
                  </a:lnTo>
                  <a:lnTo>
                    <a:pt x="53" y="112"/>
                  </a:lnTo>
                  <a:lnTo>
                    <a:pt x="68" y="110"/>
                  </a:lnTo>
                  <a:lnTo>
                    <a:pt x="74" y="107"/>
                  </a:lnTo>
                  <a:lnTo>
                    <a:pt x="81" y="104"/>
                  </a:lnTo>
                  <a:lnTo>
                    <a:pt x="86" y="99"/>
                  </a:lnTo>
                  <a:lnTo>
                    <a:pt x="88" y="96"/>
                  </a:lnTo>
                  <a:lnTo>
                    <a:pt x="91" y="94"/>
                  </a:lnTo>
                  <a:lnTo>
                    <a:pt x="94" y="88"/>
                  </a:lnTo>
                  <a:lnTo>
                    <a:pt x="98" y="81"/>
                  </a:lnTo>
                  <a:lnTo>
                    <a:pt x="70" y="76"/>
                  </a:lnTo>
                  <a:lnTo>
                    <a:pt x="67" y="82"/>
                  </a:lnTo>
                  <a:lnTo>
                    <a:pt x="65" y="84"/>
                  </a:lnTo>
                  <a:lnTo>
                    <a:pt x="64" y="84"/>
                  </a:lnTo>
                  <a:lnTo>
                    <a:pt x="64" y="85"/>
                  </a:lnTo>
                  <a:lnTo>
                    <a:pt x="64" y="88"/>
                  </a:lnTo>
                  <a:lnTo>
                    <a:pt x="58" y="90"/>
                  </a:lnTo>
                  <a:lnTo>
                    <a:pt x="55" y="90"/>
                  </a:lnTo>
                  <a:lnTo>
                    <a:pt x="53" y="91"/>
                  </a:lnTo>
                  <a:lnTo>
                    <a:pt x="44" y="89"/>
                  </a:lnTo>
                  <a:lnTo>
                    <a:pt x="36" y="83"/>
                  </a:lnTo>
                  <a:lnTo>
                    <a:pt x="31" y="75"/>
                  </a:lnTo>
                  <a:lnTo>
                    <a:pt x="29" y="70"/>
                  </a:lnTo>
                  <a:lnTo>
                    <a:pt x="29" y="65"/>
                  </a:lnTo>
                  <a:lnTo>
                    <a:pt x="100" y="65"/>
                  </a:lnTo>
                  <a:lnTo>
                    <a:pt x="99" y="50"/>
                  </a:lnTo>
                  <a:lnTo>
                    <a:pt x="97" y="36"/>
                  </a:lnTo>
                  <a:lnTo>
                    <a:pt x="93" y="24"/>
                  </a:lnTo>
                  <a:lnTo>
                    <a:pt x="88" y="17"/>
                  </a:lnTo>
                  <a:close/>
                  <a:moveTo>
                    <a:pt x="36" y="30"/>
                  </a:moveTo>
                  <a:lnTo>
                    <a:pt x="42" y="23"/>
                  </a:lnTo>
                  <a:lnTo>
                    <a:pt x="51" y="22"/>
                  </a:lnTo>
                  <a:lnTo>
                    <a:pt x="58" y="23"/>
                  </a:lnTo>
                  <a:lnTo>
                    <a:pt x="66" y="29"/>
                  </a:lnTo>
                  <a:lnTo>
                    <a:pt x="70" y="36"/>
                  </a:lnTo>
                  <a:lnTo>
                    <a:pt x="72" y="48"/>
                  </a:lnTo>
                  <a:lnTo>
                    <a:pt x="30" y="48"/>
                  </a:lnTo>
                  <a:lnTo>
                    <a:pt x="31" y="37"/>
                  </a:lnTo>
                  <a:lnTo>
                    <a:pt x="36" y="3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7" name="Freeform 726">
              <a:extLst>
                <a:ext uri="{FF2B5EF4-FFF2-40B4-BE49-F238E27FC236}">
                  <a16:creationId xmlns:a16="http://schemas.microsoft.com/office/drawing/2014/main" id="{D7B642C4-484C-0E27-0DC8-7A714970B01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8" y="4282"/>
              <a:ext cx="52" cy="36"/>
            </a:xfrm>
            <a:custGeom>
              <a:avLst/>
              <a:gdLst>
                <a:gd name="T0" fmla="*/ 124 w 156"/>
                <a:gd name="T1" fmla="*/ 28 h 109"/>
                <a:gd name="T2" fmla="*/ 126 w 156"/>
                <a:gd name="T3" fmla="*/ 35 h 109"/>
                <a:gd name="T4" fmla="*/ 126 w 156"/>
                <a:gd name="T5" fmla="*/ 40 h 109"/>
                <a:gd name="T6" fmla="*/ 127 w 156"/>
                <a:gd name="T7" fmla="*/ 49 h 109"/>
                <a:gd name="T8" fmla="*/ 127 w 156"/>
                <a:gd name="T9" fmla="*/ 109 h 109"/>
                <a:gd name="T10" fmla="*/ 156 w 156"/>
                <a:gd name="T11" fmla="*/ 109 h 109"/>
                <a:gd name="T12" fmla="*/ 156 w 156"/>
                <a:gd name="T13" fmla="*/ 41 h 109"/>
                <a:gd name="T14" fmla="*/ 155 w 156"/>
                <a:gd name="T15" fmla="*/ 33 h 109"/>
                <a:gd name="T16" fmla="*/ 155 w 156"/>
                <a:gd name="T17" fmla="*/ 28 h 109"/>
                <a:gd name="T18" fmla="*/ 152 w 156"/>
                <a:gd name="T19" fmla="*/ 19 h 109"/>
                <a:gd name="T20" fmla="*/ 147 w 156"/>
                <a:gd name="T21" fmla="*/ 10 h 109"/>
                <a:gd name="T22" fmla="*/ 141 w 156"/>
                <a:gd name="T23" fmla="*/ 4 h 109"/>
                <a:gd name="T24" fmla="*/ 136 w 156"/>
                <a:gd name="T25" fmla="*/ 1 h 109"/>
                <a:gd name="T26" fmla="*/ 131 w 156"/>
                <a:gd name="T27" fmla="*/ 0 h 109"/>
                <a:gd name="T28" fmla="*/ 121 w 156"/>
                <a:gd name="T29" fmla="*/ 0 h 109"/>
                <a:gd name="T30" fmla="*/ 111 w 156"/>
                <a:gd name="T31" fmla="*/ 0 h 109"/>
                <a:gd name="T32" fmla="*/ 104 w 156"/>
                <a:gd name="T33" fmla="*/ 4 h 109"/>
                <a:gd name="T34" fmla="*/ 96 w 156"/>
                <a:gd name="T35" fmla="*/ 10 h 109"/>
                <a:gd name="T36" fmla="*/ 88 w 156"/>
                <a:gd name="T37" fmla="*/ 17 h 109"/>
                <a:gd name="T38" fmla="*/ 82 w 156"/>
                <a:gd name="T39" fmla="*/ 10 h 109"/>
                <a:gd name="T40" fmla="*/ 77 w 156"/>
                <a:gd name="T41" fmla="*/ 4 h 109"/>
                <a:gd name="T42" fmla="*/ 71 w 156"/>
                <a:gd name="T43" fmla="*/ 1 h 109"/>
                <a:gd name="T44" fmla="*/ 67 w 156"/>
                <a:gd name="T45" fmla="*/ 0 h 109"/>
                <a:gd name="T46" fmla="*/ 59 w 156"/>
                <a:gd name="T47" fmla="*/ 0 h 109"/>
                <a:gd name="T48" fmla="*/ 48 w 156"/>
                <a:gd name="T49" fmla="*/ 1 h 109"/>
                <a:gd name="T50" fmla="*/ 40 w 156"/>
                <a:gd name="T51" fmla="*/ 4 h 109"/>
                <a:gd name="T52" fmla="*/ 31 w 156"/>
                <a:gd name="T53" fmla="*/ 10 h 109"/>
                <a:gd name="T54" fmla="*/ 25 w 156"/>
                <a:gd name="T55" fmla="*/ 17 h 109"/>
                <a:gd name="T56" fmla="*/ 25 w 156"/>
                <a:gd name="T57" fmla="*/ 2 h 109"/>
                <a:gd name="T58" fmla="*/ 0 w 156"/>
                <a:gd name="T59" fmla="*/ 2 h 109"/>
                <a:gd name="T60" fmla="*/ 0 w 156"/>
                <a:gd name="T61" fmla="*/ 109 h 109"/>
                <a:gd name="T62" fmla="*/ 27 w 156"/>
                <a:gd name="T63" fmla="*/ 109 h 109"/>
                <a:gd name="T64" fmla="*/ 27 w 156"/>
                <a:gd name="T65" fmla="*/ 57 h 109"/>
                <a:gd name="T66" fmla="*/ 27 w 156"/>
                <a:gd name="T67" fmla="*/ 43 h 109"/>
                <a:gd name="T68" fmla="*/ 29 w 156"/>
                <a:gd name="T69" fmla="*/ 35 h 109"/>
                <a:gd name="T70" fmla="*/ 31 w 156"/>
                <a:gd name="T71" fmla="*/ 29 h 109"/>
                <a:gd name="T72" fmla="*/ 36 w 156"/>
                <a:gd name="T73" fmla="*/ 25 h 109"/>
                <a:gd name="T74" fmla="*/ 42 w 156"/>
                <a:gd name="T75" fmla="*/ 22 h 109"/>
                <a:gd name="T76" fmla="*/ 49 w 156"/>
                <a:gd name="T77" fmla="*/ 21 h 109"/>
                <a:gd name="T78" fmla="*/ 52 w 156"/>
                <a:gd name="T79" fmla="*/ 21 h 109"/>
                <a:gd name="T80" fmla="*/ 56 w 156"/>
                <a:gd name="T81" fmla="*/ 24 h 109"/>
                <a:gd name="T82" fmla="*/ 59 w 156"/>
                <a:gd name="T83" fmla="*/ 25 h 109"/>
                <a:gd name="T84" fmla="*/ 62 w 156"/>
                <a:gd name="T85" fmla="*/ 30 h 109"/>
                <a:gd name="T86" fmla="*/ 62 w 156"/>
                <a:gd name="T87" fmla="*/ 37 h 109"/>
                <a:gd name="T88" fmla="*/ 64 w 156"/>
                <a:gd name="T89" fmla="*/ 50 h 109"/>
                <a:gd name="T90" fmla="*/ 64 w 156"/>
                <a:gd name="T91" fmla="*/ 109 h 109"/>
                <a:gd name="T92" fmla="*/ 91 w 156"/>
                <a:gd name="T93" fmla="*/ 109 h 109"/>
                <a:gd name="T94" fmla="*/ 91 w 156"/>
                <a:gd name="T95" fmla="*/ 57 h 109"/>
                <a:gd name="T96" fmla="*/ 91 w 156"/>
                <a:gd name="T97" fmla="*/ 44 h 109"/>
                <a:gd name="T98" fmla="*/ 93 w 156"/>
                <a:gd name="T99" fmla="*/ 36 h 109"/>
                <a:gd name="T100" fmla="*/ 96 w 156"/>
                <a:gd name="T101" fmla="*/ 29 h 109"/>
                <a:gd name="T102" fmla="*/ 101 w 156"/>
                <a:gd name="T103" fmla="*/ 25 h 109"/>
                <a:gd name="T104" fmla="*/ 106 w 156"/>
                <a:gd name="T105" fmla="*/ 22 h 109"/>
                <a:gd name="T106" fmla="*/ 112 w 156"/>
                <a:gd name="T107" fmla="*/ 21 h 109"/>
                <a:gd name="T108" fmla="*/ 119 w 156"/>
                <a:gd name="T109" fmla="*/ 22 h 109"/>
                <a:gd name="T110" fmla="*/ 124 w 156"/>
                <a:gd name="T111" fmla="*/ 2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6" h="109">
                  <a:moveTo>
                    <a:pt x="124" y="28"/>
                  </a:moveTo>
                  <a:lnTo>
                    <a:pt x="126" y="35"/>
                  </a:lnTo>
                  <a:lnTo>
                    <a:pt x="126" y="40"/>
                  </a:lnTo>
                  <a:lnTo>
                    <a:pt x="127" y="49"/>
                  </a:lnTo>
                  <a:lnTo>
                    <a:pt x="127" y="109"/>
                  </a:lnTo>
                  <a:lnTo>
                    <a:pt x="156" y="109"/>
                  </a:lnTo>
                  <a:lnTo>
                    <a:pt x="156" y="41"/>
                  </a:lnTo>
                  <a:lnTo>
                    <a:pt x="155" y="33"/>
                  </a:lnTo>
                  <a:lnTo>
                    <a:pt x="155" y="28"/>
                  </a:lnTo>
                  <a:lnTo>
                    <a:pt x="152" y="19"/>
                  </a:lnTo>
                  <a:lnTo>
                    <a:pt x="147" y="10"/>
                  </a:lnTo>
                  <a:lnTo>
                    <a:pt x="141" y="4"/>
                  </a:lnTo>
                  <a:lnTo>
                    <a:pt x="136" y="1"/>
                  </a:lnTo>
                  <a:lnTo>
                    <a:pt x="131" y="0"/>
                  </a:lnTo>
                  <a:lnTo>
                    <a:pt x="121" y="0"/>
                  </a:lnTo>
                  <a:lnTo>
                    <a:pt x="111" y="0"/>
                  </a:lnTo>
                  <a:lnTo>
                    <a:pt x="104" y="4"/>
                  </a:lnTo>
                  <a:lnTo>
                    <a:pt x="96" y="10"/>
                  </a:lnTo>
                  <a:lnTo>
                    <a:pt x="88" y="17"/>
                  </a:lnTo>
                  <a:lnTo>
                    <a:pt x="82" y="10"/>
                  </a:lnTo>
                  <a:lnTo>
                    <a:pt x="77" y="4"/>
                  </a:lnTo>
                  <a:lnTo>
                    <a:pt x="71" y="1"/>
                  </a:lnTo>
                  <a:lnTo>
                    <a:pt x="67" y="0"/>
                  </a:lnTo>
                  <a:lnTo>
                    <a:pt x="59" y="0"/>
                  </a:lnTo>
                  <a:lnTo>
                    <a:pt x="48" y="1"/>
                  </a:lnTo>
                  <a:lnTo>
                    <a:pt x="40" y="4"/>
                  </a:lnTo>
                  <a:lnTo>
                    <a:pt x="31" y="10"/>
                  </a:lnTo>
                  <a:lnTo>
                    <a:pt x="25" y="17"/>
                  </a:lnTo>
                  <a:lnTo>
                    <a:pt x="25" y="2"/>
                  </a:lnTo>
                  <a:lnTo>
                    <a:pt x="0" y="2"/>
                  </a:lnTo>
                  <a:lnTo>
                    <a:pt x="0" y="109"/>
                  </a:lnTo>
                  <a:lnTo>
                    <a:pt x="27" y="109"/>
                  </a:lnTo>
                  <a:lnTo>
                    <a:pt x="27" y="57"/>
                  </a:lnTo>
                  <a:lnTo>
                    <a:pt x="27" y="43"/>
                  </a:lnTo>
                  <a:lnTo>
                    <a:pt x="29" y="35"/>
                  </a:lnTo>
                  <a:lnTo>
                    <a:pt x="31" y="29"/>
                  </a:lnTo>
                  <a:lnTo>
                    <a:pt x="36" y="25"/>
                  </a:lnTo>
                  <a:lnTo>
                    <a:pt x="42" y="22"/>
                  </a:lnTo>
                  <a:lnTo>
                    <a:pt x="49" y="21"/>
                  </a:lnTo>
                  <a:lnTo>
                    <a:pt x="52" y="21"/>
                  </a:lnTo>
                  <a:lnTo>
                    <a:pt x="56" y="24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2" y="37"/>
                  </a:lnTo>
                  <a:lnTo>
                    <a:pt x="64" y="50"/>
                  </a:lnTo>
                  <a:lnTo>
                    <a:pt x="64" y="109"/>
                  </a:lnTo>
                  <a:lnTo>
                    <a:pt x="91" y="109"/>
                  </a:lnTo>
                  <a:lnTo>
                    <a:pt x="91" y="57"/>
                  </a:lnTo>
                  <a:lnTo>
                    <a:pt x="91" y="44"/>
                  </a:lnTo>
                  <a:lnTo>
                    <a:pt x="93" y="36"/>
                  </a:lnTo>
                  <a:lnTo>
                    <a:pt x="96" y="29"/>
                  </a:lnTo>
                  <a:lnTo>
                    <a:pt x="101" y="25"/>
                  </a:lnTo>
                  <a:lnTo>
                    <a:pt x="106" y="22"/>
                  </a:lnTo>
                  <a:lnTo>
                    <a:pt x="112" y="21"/>
                  </a:lnTo>
                  <a:lnTo>
                    <a:pt x="119" y="22"/>
                  </a:lnTo>
                  <a:lnTo>
                    <a:pt x="124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8" name="Freeform 727">
              <a:extLst>
                <a:ext uri="{FF2B5EF4-FFF2-40B4-BE49-F238E27FC236}">
                  <a16:creationId xmlns:a16="http://schemas.microsoft.com/office/drawing/2014/main" id="{6524429E-A870-299F-4DC3-259D3DE1C6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8" y="4279"/>
              <a:ext cx="26" cy="41"/>
            </a:xfrm>
            <a:custGeom>
              <a:avLst/>
              <a:gdLst>
                <a:gd name="T0" fmla="*/ 30 w 78"/>
                <a:gd name="T1" fmla="*/ 0 h 123"/>
                <a:gd name="T2" fmla="*/ 16 w 78"/>
                <a:gd name="T3" fmla="*/ 6 h 123"/>
                <a:gd name="T4" fmla="*/ 6 w 78"/>
                <a:gd name="T5" fmla="*/ 20 h 123"/>
                <a:gd name="T6" fmla="*/ 0 w 78"/>
                <a:gd name="T7" fmla="*/ 45 h 123"/>
                <a:gd name="T8" fmla="*/ 0 w 78"/>
                <a:gd name="T9" fmla="*/ 76 h 123"/>
                <a:gd name="T10" fmla="*/ 6 w 78"/>
                <a:gd name="T11" fmla="*/ 100 h 123"/>
                <a:gd name="T12" fmla="*/ 16 w 78"/>
                <a:gd name="T13" fmla="*/ 115 h 123"/>
                <a:gd name="T14" fmla="*/ 30 w 78"/>
                <a:gd name="T15" fmla="*/ 122 h 123"/>
                <a:gd name="T16" fmla="*/ 39 w 78"/>
                <a:gd name="T17" fmla="*/ 122 h 123"/>
                <a:gd name="T18" fmla="*/ 43 w 78"/>
                <a:gd name="T19" fmla="*/ 122 h 123"/>
                <a:gd name="T20" fmla="*/ 54 w 78"/>
                <a:gd name="T21" fmla="*/ 120 h 123"/>
                <a:gd name="T22" fmla="*/ 67 w 78"/>
                <a:gd name="T23" fmla="*/ 110 h 123"/>
                <a:gd name="T24" fmla="*/ 75 w 78"/>
                <a:gd name="T25" fmla="*/ 90 h 123"/>
                <a:gd name="T26" fmla="*/ 77 w 78"/>
                <a:gd name="T27" fmla="*/ 69 h 123"/>
                <a:gd name="T28" fmla="*/ 77 w 78"/>
                <a:gd name="T29" fmla="*/ 63 h 123"/>
                <a:gd name="T30" fmla="*/ 78 w 78"/>
                <a:gd name="T31" fmla="*/ 62 h 123"/>
                <a:gd name="T32" fmla="*/ 77 w 78"/>
                <a:gd name="T33" fmla="*/ 45 h 123"/>
                <a:gd name="T34" fmla="*/ 71 w 78"/>
                <a:gd name="T35" fmla="*/ 20 h 123"/>
                <a:gd name="T36" fmla="*/ 61 w 78"/>
                <a:gd name="T37" fmla="*/ 6 h 123"/>
                <a:gd name="T38" fmla="*/ 47 w 78"/>
                <a:gd name="T39" fmla="*/ 0 h 123"/>
                <a:gd name="T40" fmla="*/ 27 w 78"/>
                <a:gd name="T41" fmla="*/ 31 h 123"/>
                <a:gd name="T42" fmla="*/ 32 w 78"/>
                <a:gd name="T43" fmla="*/ 22 h 123"/>
                <a:gd name="T44" fmla="*/ 43 w 78"/>
                <a:gd name="T45" fmla="*/ 19 h 123"/>
                <a:gd name="T46" fmla="*/ 49 w 78"/>
                <a:gd name="T47" fmla="*/ 25 h 123"/>
                <a:gd name="T48" fmla="*/ 52 w 78"/>
                <a:gd name="T49" fmla="*/ 36 h 123"/>
                <a:gd name="T50" fmla="*/ 53 w 78"/>
                <a:gd name="T51" fmla="*/ 50 h 123"/>
                <a:gd name="T52" fmla="*/ 53 w 78"/>
                <a:gd name="T53" fmla="*/ 66 h 123"/>
                <a:gd name="T54" fmla="*/ 53 w 78"/>
                <a:gd name="T55" fmla="*/ 80 h 123"/>
                <a:gd name="T56" fmla="*/ 52 w 78"/>
                <a:gd name="T57" fmla="*/ 91 h 123"/>
                <a:gd name="T58" fmla="*/ 49 w 78"/>
                <a:gd name="T59" fmla="*/ 93 h 123"/>
                <a:gd name="T60" fmla="*/ 49 w 78"/>
                <a:gd name="T61" fmla="*/ 97 h 123"/>
                <a:gd name="T62" fmla="*/ 43 w 78"/>
                <a:gd name="T63" fmla="*/ 103 h 123"/>
                <a:gd name="T64" fmla="*/ 39 w 78"/>
                <a:gd name="T65" fmla="*/ 103 h 123"/>
                <a:gd name="T66" fmla="*/ 35 w 78"/>
                <a:gd name="T67" fmla="*/ 103 h 123"/>
                <a:gd name="T68" fmla="*/ 29 w 78"/>
                <a:gd name="T69" fmla="*/ 97 h 123"/>
                <a:gd name="T70" fmla="*/ 25 w 78"/>
                <a:gd name="T71" fmla="*/ 85 h 123"/>
                <a:gd name="T72" fmla="*/ 25 w 78"/>
                <a:gd name="T73" fmla="*/ 71 h 123"/>
                <a:gd name="T74" fmla="*/ 25 w 78"/>
                <a:gd name="T75" fmla="*/ 50 h 123"/>
                <a:gd name="T76" fmla="*/ 27 w 78"/>
                <a:gd name="T77" fmla="*/ 3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8" h="123">
                  <a:moveTo>
                    <a:pt x="39" y="0"/>
                  </a:moveTo>
                  <a:lnTo>
                    <a:pt x="30" y="0"/>
                  </a:lnTo>
                  <a:lnTo>
                    <a:pt x="23" y="3"/>
                  </a:lnTo>
                  <a:lnTo>
                    <a:pt x="16" y="6"/>
                  </a:lnTo>
                  <a:lnTo>
                    <a:pt x="12" y="12"/>
                  </a:lnTo>
                  <a:lnTo>
                    <a:pt x="6" y="20"/>
                  </a:lnTo>
                  <a:lnTo>
                    <a:pt x="3" y="31"/>
                  </a:lnTo>
                  <a:lnTo>
                    <a:pt x="0" y="45"/>
                  </a:lnTo>
                  <a:lnTo>
                    <a:pt x="0" y="61"/>
                  </a:lnTo>
                  <a:lnTo>
                    <a:pt x="0" y="76"/>
                  </a:lnTo>
                  <a:lnTo>
                    <a:pt x="3" y="89"/>
                  </a:lnTo>
                  <a:lnTo>
                    <a:pt x="6" y="100"/>
                  </a:lnTo>
                  <a:lnTo>
                    <a:pt x="11" y="109"/>
                  </a:lnTo>
                  <a:lnTo>
                    <a:pt x="16" y="115"/>
                  </a:lnTo>
                  <a:lnTo>
                    <a:pt x="23" y="119"/>
                  </a:lnTo>
                  <a:lnTo>
                    <a:pt x="30" y="122"/>
                  </a:lnTo>
                  <a:lnTo>
                    <a:pt x="39" y="123"/>
                  </a:lnTo>
                  <a:lnTo>
                    <a:pt x="39" y="122"/>
                  </a:lnTo>
                  <a:lnTo>
                    <a:pt x="40" y="122"/>
                  </a:lnTo>
                  <a:lnTo>
                    <a:pt x="43" y="122"/>
                  </a:lnTo>
                  <a:lnTo>
                    <a:pt x="47" y="122"/>
                  </a:lnTo>
                  <a:lnTo>
                    <a:pt x="54" y="120"/>
                  </a:lnTo>
                  <a:lnTo>
                    <a:pt x="61" y="116"/>
                  </a:lnTo>
                  <a:lnTo>
                    <a:pt x="67" y="110"/>
                  </a:lnTo>
                  <a:lnTo>
                    <a:pt x="71" y="101"/>
                  </a:lnTo>
                  <a:lnTo>
                    <a:pt x="75" y="90"/>
                  </a:lnTo>
                  <a:lnTo>
                    <a:pt x="77" y="77"/>
                  </a:lnTo>
                  <a:lnTo>
                    <a:pt x="77" y="69"/>
                  </a:lnTo>
                  <a:lnTo>
                    <a:pt x="77" y="65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8" y="62"/>
                  </a:lnTo>
                  <a:lnTo>
                    <a:pt x="77" y="52"/>
                  </a:lnTo>
                  <a:lnTo>
                    <a:pt x="77" y="45"/>
                  </a:lnTo>
                  <a:lnTo>
                    <a:pt x="75" y="31"/>
                  </a:lnTo>
                  <a:lnTo>
                    <a:pt x="71" y="20"/>
                  </a:lnTo>
                  <a:lnTo>
                    <a:pt x="67" y="12"/>
                  </a:lnTo>
                  <a:lnTo>
                    <a:pt x="61" y="6"/>
                  </a:lnTo>
                  <a:lnTo>
                    <a:pt x="54" y="3"/>
                  </a:lnTo>
                  <a:lnTo>
                    <a:pt x="47" y="0"/>
                  </a:lnTo>
                  <a:lnTo>
                    <a:pt x="39" y="0"/>
                  </a:lnTo>
                  <a:close/>
                  <a:moveTo>
                    <a:pt x="27" y="31"/>
                  </a:moveTo>
                  <a:lnTo>
                    <a:pt x="29" y="25"/>
                  </a:lnTo>
                  <a:lnTo>
                    <a:pt x="32" y="22"/>
                  </a:lnTo>
                  <a:lnTo>
                    <a:pt x="39" y="19"/>
                  </a:lnTo>
                  <a:lnTo>
                    <a:pt x="43" y="19"/>
                  </a:lnTo>
                  <a:lnTo>
                    <a:pt x="47" y="22"/>
                  </a:lnTo>
                  <a:lnTo>
                    <a:pt x="49" y="25"/>
                  </a:lnTo>
                  <a:lnTo>
                    <a:pt x="52" y="32"/>
                  </a:lnTo>
                  <a:lnTo>
                    <a:pt x="52" y="36"/>
                  </a:lnTo>
                  <a:lnTo>
                    <a:pt x="53" y="43"/>
                  </a:lnTo>
                  <a:lnTo>
                    <a:pt x="53" y="50"/>
                  </a:lnTo>
                  <a:lnTo>
                    <a:pt x="54" y="62"/>
                  </a:lnTo>
                  <a:lnTo>
                    <a:pt x="53" y="66"/>
                  </a:lnTo>
                  <a:lnTo>
                    <a:pt x="53" y="71"/>
                  </a:lnTo>
                  <a:lnTo>
                    <a:pt x="53" y="80"/>
                  </a:lnTo>
                  <a:lnTo>
                    <a:pt x="52" y="86"/>
                  </a:lnTo>
                  <a:lnTo>
                    <a:pt x="52" y="91"/>
                  </a:lnTo>
                  <a:lnTo>
                    <a:pt x="50" y="93"/>
                  </a:lnTo>
                  <a:lnTo>
                    <a:pt x="49" y="93"/>
                  </a:lnTo>
                  <a:lnTo>
                    <a:pt x="49" y="95"/>
                  </a:lnTo>
                  <a:lnTo>
                    <a:pt x="49" y="97"/>
                  </a:lnTo>
                  <a:lnTo>
                    <a:pt x="47" y="101"/>
                  </a:lnTo>
                  <a:lnTo>
                    <a:pt x="43" y="103"/>
                  </a:lnTo>
                  <a:lnTo>
                    <a:pt x="40" y="103"/>
                  </a:lnTo>
                  <a:lnTo>
                    <a:pt x="39" y="103"/>
                  </a:lnTo>
                  <a:lnTo>
                    <a:pt x="39" y="104"/>
                  </a:lnTo>
                  <a:lnTo>
                    <a:pt x="35" y="103"/>
                  </a:lnTo>
                  <a:lnTo>
                    <a:pt x="32" y="101"/>
                  </a:lnTo>
                  <a:lnTo>
                    <a:pt x="29" y="97"/>
                  </a:lnTo>
                  <a:lnTo>
                    <a:pt x="27" y="90"/>
                  </a:lnTo>
                  <a:lnTo>
                    <a:pt x="25" y="85"/>
                  </a:lnTo>
                  <a:lnTo>
                    <a:pt x="25" y="79"/>
                  </a:lnTo>
                  <a:lnTo>
                    <a:pt x="25" y="71"/>
                  </a:lnTo>
                  <a:lnTo>
                    <a:pt x="25" y="62"/>
                  </a:lnTo>
                  <a:lnTo>
                    <a:pt x="25" y="50"/>
                  </a:lnTo>
                  <a:lnTo>
                    <a:pt x="25" y="43"/>
                  </a:lnTo>
                  <a:lnTo>
                    <a:pt x="27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9" name="Freeform 728">
              <a:extLst>
                <a:ext uri="{FF2B5EF4-FFF2-40B4-BE49-F238E27FC236}">
                  <a16:creationId xmlns:a16="http://schemas.microsoft.com/office/drawing/2014/main" id="{AEABBE52-EBD1-24D4-85BB-D7DA1E72FB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8" y="4279"/>
              <a:ext cx="28" cy="40"/>
            </a:xfrm>
            <a:custGeom>
              <a:avLst/>
              <a:gdLst>
                <a:gd name="T0" fmla="*/ 3 w 82"/>
                <a:gd name="T1" fmla="*/ 36 h 121"/>
                <a:gd name="T2" fmla="*/ 26 w 82"/>
                <a:gd name="T3" fmla="*/ 38 h 121"/>
                <a:gd name="T4" fmla="*/ 27 w 82"/>
                <a:gd name="T5" fmla="*/ 28 h 121"/>
                <a:gd name="T6" fmla="*/ 31 w 82"/>
                <a:gd name="T7" fmla="*/ 23 h 121"/>
                <a:gd name="T8" fmla="*/ 35 w 82"/>
                <a:gd name="T9" fmla="*/ 20 h 121"/>
                <a:gd name="T10" fmla="*/ 43 w 82"/>
                <a:gd name="T11" fmla="*/ 19 h 121"/>
                <a:gd name="T12" fmla="*/ 49 w 82"/>
                <a:gd name="T13" fmla="*/ 20 h 121"/>
                <a:gd name="T14" fmla="*/ 54 w 82"/>
                <a:gd name="T15" fmla="*/ 23 h 121"/>
                <a:gd name="T16" fmla="*/ 57 w 82"/>
                <a:gd name="T17" fmla="*/ 27 h 121"/>
                <a:gd name="T18" fmla="*/ 58 w 82"/>
                <a:gd name="T19" fmla="*/ 34 h 121"/>
                <a:gd name="T20" fmla="*/ 56 w 82"/>
                <a:gd name="T21" fmla="*/ 41 h 121"/>
                <a:gd name="T22" fmla="*/ 53 w 82"/>
                <a:gd name="T23" fmla="*/ 49 h 121"/>
                <a:gd name="T24" fmla="*/ 50 w 82"/>
                <a:gd name="T25" fmla="*/ 51 h 121"/>
                <a:gd name="T26" fmla="*/ 46 w 82"/>
                <a:gd name="T27" fmla="*/ 57 h 121"/>
                <a:gd name="T28" fmla="*/ 40 w 82"/>
                <a:gd name="T29" fmla="*/ 62 h 121"/>
                <a:gd name="T30" fmla="*/ 34 w 82"/>
                <a:gd name="T31" fmla="*/ 69 h 121"/>
                <a:gd name="T32" fmla="*/ 25 w 82"/>
                <a:gd name="T33" fmla="*/ 77 h 121"/>
                <a:gd name="T34" fmla="*/ 17 w 82"/>
                <a:gd name="T35" fmla="*/ 85 h 121"/>
                <a:gd name="T36" fmla="*/ 11 w 82"/>
                <a:gd name="T37" fmla="*/ 91 h 121"/>
                <a:gd name="T38" fmla="*/ 8 w 82"/>
                <a:gd name="T39" fmla="*/ 98 h 121"/>
                <a:gd name="T40" fmla="*/ 2 w 82"/>
                <a:gd name="T41" fmla="*/ 108 h 121"/>
                <a:gd name="T42" fmla="*/ 0 w 82"/>
                <a:gd name="T43" fmla="*/ 121 h 121"/>
                <a:gd name="T44" fmla="*/ 82 w 82"/>
                <a:gd name="T45" fmla="*/ 121 h 121"/>
                <a:gd name="T46" fmla="*/ 82 w 82"/>
                <a:gd name="T47" fmla="*/ 100 h 121"/>
                <a:gd name="T48" fmla="*/ 35 w 82"/>
                <a:gd name="T49" fmla="*/ 100 h 121"/>
                <a:gd name="T50" fmla="*/ 40 w 82"/>
                <a:gd name="T51" fmla="*/ 93 h 121"/>
                <a:gd name="T52" fmla="*/ 41 w 82"/>
                <a:gd name="T53" fmla="*/ 90 h 121"/>
                <a:gd name="T54" fmla="*/ 45 w 82"/>
                <a:gd name="T55" fmla="*/ 87 h 121"/>
                <a:gd name="T56" fmla="*/ 54 w 82"/>
                <a:gd name="T57" fmla="*/ 80 h 121"/>
                <a:gd name="T58" fmla="*/ 63 w 82"/>
                <a:gd name="T59" fmla="*/ 70 h 121"/>
                <a:gd name="T60" fmla="*/ 66 w 82"/>
                <a:gd name="T61" fmla="*/ 66 h 121"/>
                <a:gd name="T62" fmla="*/ 69 w 82"/>
                <a:gd name="T63" fmla="*/ 64 h 121"/>
                <a:gd name="T64" fmla="*/ 74 w 82"/>
                <a:gd name="T65" fmla="*/ 56 h 121"/>
                <a:gd name="T66" fmla="*/ 78 w 82"/>
                <a:gd name="T67" fmla="*/ 49 h 121"/>
                <a:gd name="T68" fmla="*/ 80 w 82"/>
                <a:gd name="T69" fmla="*/ 41 h 121"/>
                <a:gd name="T70" fmla="*/ 80 w 82"/>
                <a:gd name="T71" fmla="*/ 37 h 121"/>
                <a:gd name="T72" fmla="*/ 80 w 82"/>
                <a:gd name="T73" fmla="*/ 34 h 121"/>
                <a:gd name="T74" fmla="*/ 80 w 82"/>
                <a:gd name="T75" fmla="*/ 33 h 121"/>
                <a:gd name="T76" fmla="*/ 82 w 82"/>
                <a:gd name="T77" fmla="*/ 33 h 121"/>
                <a:gd name="T78" fmla="*/ 80 w 82"/>
                <a:gd name="T79" fmla="*/ 26 h 121"/>
                <a:gd name="T80" fmla="*/ 78 w 82"/>
                <a:gd name="T81" fmla="*/ 20 h 121"/>
                <a:gd name="T82" fmla="*/ 75 w 82"/>
                <a:gd name="T83" fmla="*/ 13 h 121"/>
                <a:gd name="T84" fmla="*/ 71 w 82"/>
                <a:gd name="T85" fmla="*/ 9 h 121"/>
                <a:gd name="T86" fmla="*/ 65 w 82"/>
                <a:gd name="T87" fmla="*/ 4 h 121"/>
                <a:gd name="T88" fmla="*/ 58 w 82"/>
                <a:gd name="T89" fmla="*/ 2 h 121"/>
                <a:gd name="T90" fmla="*/ 51 w 82"/>
                <a:gd name="T91" fmla="*/ 0 h 121"/>
                <a:gd name="T92" fmla="*/ 44 w 82"/>
                <a:gd name="T93" fmla="*/ 0 h 121"/>
                <a:gd name="T94" fmla="*/ 28 w 82"/>
                <a:gd name="T95" fmla="*/ 2 h 121"/>
                <a:gd name="T96" fmla="*/ 16 w 82"/>
                <a:gd name="T97" fmla="*/ 8 h 121"/>
                <a:gd name="T98" fmla="*/ 11 w 82"/>
                <a:gd name="T99" fmla="*/ 12 h 121"/>
                <a:gd name="T100" fmla="*/ 8 w 82"/>
                <a:gd name="T101" fmla="*/ 19 h 121"/>
                <a:gd name="T102" fmla="*/ 5 w 82"/>
                <a:gd name="T103" fmla="*/ 26 h 121"/>
                <a:gd name="T104" fmla="*/ 3 w 82"/>
                <a:gd name="T105" fmla="*/ 36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2" h="121">
                  <a:moveTo>
                    <a:pt x="3" y="36"/>
                  </a:moveTo>
                  <a:lnTo>
                    <a:pt x="26" y="38"/>
                  </a:lnTo>
                  <a:lnTo>
                    <a:pt x="27" y="28"/>
                  </a:lnTo>
                  <a:lnTo>
                    <a:pt x="31" y="23"/>
                  </a:lnTo>
                  <a:lnTo>
                    <a:pt x="35" y="20"/>
                  </a:lnTo>
                  <a:lnTo>
                    <a:pt x="43" y="19"/>
                  </a:lnTo>
                  <a:lnTo>
                    <a:pt x="49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4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50" y="51"/>
                  </a:lnTo>
                  <a:lnTo>
                    <a:pt x="46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5" y="77"/>
                  </a:lnTo>
                  <a:lnTo>
                    <a:pt x="17" y="85"/>
                  </a:lnTo>
                  <a:lnTo>
                    <a:pt x="11" y="91"/>
                  </a:lnTo>
                  <a:lnTo>
                    <a:pt x="8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2" y="121"/>
                  </a:lnTo>
                  <a:lnTo>
                    <a:pt x="82" y="100"/>
                  </a:lnTo>
                  <a:lnTo>
                    <a:pt x="35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5" y="87"/>
                  </a:lnTo>
                  <a:lnTo>
                    <a:pt x="54" y="80"/>
                  </a:lnTo>
                  <a:lnTo>
                    <a:pt x="63" y="70"/>
                  </a:lnTo>
                  <a:lnTo>
                    <a:pt x="66" y="66"/>
                  </a:lnTo>
                  <a:lnTo>
                    <a:pt x="69" y="64"/>
                  </a:lnTo>
                  <a:lnTo>
                    <a:pt x="74" y="56"/>
                  </a:lnTo>
                  <a:lnTo>
                    <a:pt x="78" y="49"/>
                  </a:lnTo>
                  <a:lnTo>
                    <a:pt x="80" y="41"/>
                  </a:lnTo>
                  <a:lnTo>
                    <a:pt x="80" y="37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2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3"/>
                  </a:lnTo>
                  <a:lnTo>
                    <a:pt x="71" y="9"/>
                  </a:lnTo>
                  <a:lnTo>
                    <a:pt x="65" y="4"/>
                  </a:lnTo>
                  <a:lnTo>
                    <a:pt x="58" y="2"/>
                  </a:lnTo>
                  <a:lnTo>
                    <a:pt x="51" y="0"/>
                  </a:lnTo>
                  <a:lnTo>
                    <a:pt x="44" y="0"/>
                  </a:lnTo>
                  <a:lnTo>
                    <a:pt x="28" y="2"/>
                  </a:lnTo>
                  <a:lnTo>
                    <a:pt x="16" y="8"/>
                  </a:lnTo>
                  <a:lnTo>
                    <a:pt x="11" y="12"/>
                  </a:lnTo>
                  <a:lnTo>
                    <a:pt x="8" y="19"/>
                  </a:lnTo>
                  <a:lnTo>
                    <a:pt x="5" y="26"/>
                  </a:lnTo>
                  <a:lnTo>
                    <a:pt x="3" y="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0" name="Freeform 729">
              <a:extLst>
                <a:ext uri="{FF2B5EF4-FFF2-40B4-BE49-F238E27FC236}">
                  <a16:creationId xmlns:a16="http://schemas.microsoft.com/office/drawing/2014/main" id="{9C17AE8F-47C0-A6EE-E15D-1E06FAEC9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4" y="4280"/>
              <a:ext cx="27" cy="40"/>
            </a:xfrm>
            <a:custGeom>
              <a:avLst/>
              <a:gdLst>
                <a:gd name="T0" fmla="*/ 76 w 81"/>
                <a:gd name="T1" fmla="*/ 22 h 121"/>
                <a:gd name="T2" fmla="*/ 76 w 81"/>
                <a:gd name="T3" fmla="*/ 0 h 121"/>
                <a:gd name="T4" fmla="*/ 15 w 81"/>
                <a:gd name="T5" fmla="*/ 0 h 121"/>
                <a:gd name="T6" fmla="*/ 3 w 81"/>
                <a:gd name="T7" fmla="*/ 63 h 121"/>
                <a:gd name="T8" fmla="*/ 22 w 81"/>
                <a:gd name="T9" fmla="*/ 65 h 121"/>
                <a:gd name="T10" fmla="*/ 30 w 81"/>
                <a:gd name="T11" fmla="*/ 59 h 121"/>
                <a:gd name="T12" fmla="*/ 40 w 81"/>
                <a:gd name="T13" fmla="*/ 57 h 121"/>
                <a:gd name="T14" fmla="*/ 47 w 81"/>
                <a:gd name="T15" fmla="*/ 58 h 121"/>
                <a:gd name="T16" fmla="*/ 53 w 81"/>
                <a:gd name="T17" fmla="*/ 62 h 121"/>
                <a:gd name="T18" fmla="*/ 54 w 81"/>
                <a:gd name="T19" fmla="*/ 64 h 121"/>
                <a:gd name="T20" fmla="*/ 56 w 81"/>
                <a:gd name="T21" fmla="*/ 68 h 121"/>
                <a:gd name="T22" fmla="*/ 57 w 81"/>
                <a:gd name="T23" fmla="*/ 73 h 121"/>
                <a:gd name="T24" fmla="*/ 58 w 81"/>
                <a:gd name="T25" fmla="*/ 79 h 121"/>
                <a:gd name="T26" fmla="*/ 57 w 81"/>
                <a:gd name="T27" fmla="*/ 83 h 121"/>
                <a:gd name="T28" fmla="*/ 56 w 81"/>
                <a:gd name="T29" fmla="*/ 85 h 121"/>
                <a:gd name="T30" fmla="*/ 56 w 81"/>
                <a:gd name="T31" fmla="*/ 88 h 121"/>
                <a:gd name="T32" fmla="*/ 54 w 81"/>
                <a:gd name="T33" fmla="*/ 93 h 121"/>
                <a:gd name="T34" fmla="*/ 53 w 81"/>
                <a:gd name="T35" fmla="*/ 97 h 121"/>
                <a:gd name="T36" fmla="*/ 47 w 81"/>
                <a:gd name="T37" fmla="*/ 100 h 121"/>
                <a:gd name="T38" fmla="*/ 40 w 81"/>
                <a:gd name="T39" fmla="*/ 102 h 121"/>
                <a:gd name="T40" fmla="*/ 34 w 81"/>
                <a:gd name="T41" fmla="*/ 101 h 121"/>
                <a:gd name="T42" fmla="*/ 30 w 81"/>
                <a:gd name="T43" fmla="*/ 98 h 121"/>
                <a:gd name="T44" fmla="*/ 25 w 81"/>
                <a:gd name="T45" fmla="*/ 93 h 121"/>
                <a:gd name="T46" fmla="*/ 23 w 81"/>
                <a:gd name="T47" fmla="*/ 85 h 121"/>
                <a:gd name="T48" fmla="*/ 0 w 81"/>
                <a:gd name="T49" fmla="*/ 88 h 121"/>
                <a:gd name="T50" fmla="*/ 1 w 81"/>
                <a:gd name="T51" fmla="*/ 95 h 121"/>
                <a:gd name="T52" fmla="*/ 4 w 81"/>
                <a:gd name="T53" fmla="*/ 101 h 121"/>
                <a:gd name="T54" fmla="*/ 8 w 81"/>
                <a:gd name="T55" fmla="*/ 106 h 121"/>
                <a:gd name="T56" fmla="*/ 13 w 81"/>
                <a:gd name="T57" fmla="*/ 112 h 121"/>
                <a:gd name="T58" fmla="*/ 25 w 81"/>
                <a:gd name="T59" fmla="*/ 118 h 121"/>
                <a:gd name="T60" fmla="*/ 32 w 81"/>
                <a:gd name="T61" fmla="*/ 120 h 121"/>
                <a:gd name="T62" fmla="*/ 40 w 81"/>
                <a:gd name="T63" fmla="*/ 121 h 121"/>
                <a:gd name="T64" fmla="*/ 45 w 81"/>
                <a:gd name="T65" fmla="*/ 120 h 121"/>
                <a:gd name="T66" fmla="*/ 50 w 81"/>
                <a:gd name="T67" fmla="*/ 120 h 121"/>
                <a:gd name="T68" fmla="*/ 58 w 81"/>
                <a:gd name="T69" fmla="*/ 117 h 121"/>
                <a:gd name="T70" fmla="*/ 59 w 81"/>
                <a:gd name="T71" fmla="*/ 115 h 121"/>
                <a:gd name="T72" fmla="*/ 61 w 81"/>
                <a:gd name="T73" fmla="*/ 114 h 121"/>
                <a:gd name="T74" fmla="*/ 66 w 81"/>
                <a:gd name="T75" fmla="*/ 112 h 121"/>
                <a:gd name="T76" fmla="*/ 73 w 81"/>
                <a:gd name="T77" fmla="*/ 105 h 121"/>
                <a:gd name="T78" fmla="*/ 79 w 81"/>
                <a:gd name="T79" fmla="*/ 93 h 121"/>
                <a:gd name="T80" fmla="*/ 79 w 81"/>
                <a:gd name="T81" fmla="*/ 88 h 121"/>
                <a:gd name="T82" fmla="*/ 79 w 81"/>
                <a:gd name="T83" fmla="*/ 86 h 121"/>
                <a:gd name="T84" fmla="*/ 79 w 81"/>
                <a:gd name="T85" fmla="*/ 85 h 121"/>
                <a:gd name="T86" fmla="*/ 80 w 81"/>
                <a:gd name="T87" fmla="*/ 85 h 121"/>
                <a:gd name="T88" fmla="*/ 81 w 81"/>
                <a:gd name="T89" fmla="*/ 79 h 121"/>
                <a:gd name="T90" fmla="*/ 80 w 81"/>
                <a:gd name="T91" fmla="*/ 69 h 121"/>
                <a:gd name="T92" fmla="*/ 78 w 81"/>
                <a:gd name="T93" fmla="*/ 62 h 121"/>
                <a:gd name="T94" fmla="*/ 75 w 81"/>
                <a:gd name="T95" fmla="*/ 55 h 121"/>
                <a:gd name="T96" fmla="*/ 71 w 81"/>
                <a:gd name="T97" fmla="*/ 49 h 121"/>
                <a:gd name="T98" fmla="*/ 65 w 81"/>
                <a:gd name="T99" fmla="*/ 43 h 121"/>
                <a:gd name="T100" fmla="*/ 58 w 81"/>
                <a:gd name="T101" fmla="*/ 40 h 121"/>
                <a:gd name="T102" fmla="*/ 51 w 81"/>
                <a:gd name="T103" fmla="*/ 38 h 121"/>
                <a:gd name="T104" fmla="*/ 45 w 81"/>
                <a:gd name="T105" fmla="*/ 38 h 121"/>
                <a:gd name="T106" fmla="*/ 36 w 81"/>
                <a:gd name="T107" fmla="*/ 39 h 121"/>
                <a:gd name="T108" fmla="*/ 29 w 81"/>
                <a:gd name="T109" fmla="*/ 42 h 121"/>
                <a:gd name="T110" fmla="*/ 33 w 81"/>
                <a:gd name="T111" fmla="*/ 22 h 121"/>
                <a:gd name="T112" fmla="*/ 76 w 81"/>
                <a:gd name="T113" fmla="*/ 2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21">
                  <a:moveTo>
                    <a:pt x="76" y="22"/>
                  </a:moveTo>
                  <a:lnTo>
                    <a:pt x="76" y="0"/>
                  </a:lnTo>
                  <a:lnTo>
                    <a:pt x="15" y="0"/>
                  </a:lnTo>
                  <a:lnTo>
                    <a:pt x="3" y="63"/>
                  </a:lnTo>
                  <a:lnTo>
                    <a:pt x="22" y="65"/>
                  </a:lnTo>
                  <a:lnTo>
                    <a:pt x="30" y="59"/>
                  </a:lnTo>
                  <a:lnTo>
                    <a:pt x="40" y="57"/>
                  </a:lnTo>
                  <a:lnTo>
                    <a:pt x="47" y="58"/>
                  </a:lnTo>
                  <a:lnTo>
                    <a:pt x="53" y="62"/>
                  </a:lnTo>
                  <a:lnTo>
                    <a:pt x="54" y="64"/>
                  </a:lnTo>
                  <a:lnTo>
                    <a:pt x="56" y="68"/>
                  </a:lnTo>
                  <a:lnTo>
                    <a:pt x="57" y="73"/>
                  </a:lnTo>
                  <a:lnTo>
                    <a:pt x="58" y="79"/>
                  </a:lnTo>
                  <a:lnTo>
                    <a:pt x="57" y="83"/>
                  </a:lnTo>
                  <a:lnTo>
                    <a:pt x="56" y="85"/>
                  </a:lnTo>
                  <a:lnTo>
                    <a:pt x="56" y="88"/>
                  </a:lnTo>
                  <a:lnTo>
                    <a:pt x="54" y="93"/>
                  </a:lnTo>
                  <a:lnTo>
                    <a:pt x="53" y="97"/>
                  </a:lnTo>
                  <a:lnTo>
                    <a:pt x="47" y="100"/>
                  </a:lnTo>
                  <a:lnTo>
                    <a:pt x="40" y="102"/>
                  </a:lnTo>
                  <a:lnTo>
                    <a:pt x="34" y="101"/>
                  </a:lnTo>
                  <a:lnTo>
                    <a:pt x="30" y="98"/>
                  </a:lnTo>
                  <a:lnTo>
                    <a:pt x="25" y="93"/>
                  </a:lnTo>
                  <a:lnTo>
                    <a:pt x="23" y="85"/>
                  </a:lnTo>
                  <a:lnTo>
                    <a:pt x="0" y="88"/>
                  </a:lnTo>
                  <a:lnTo>
                    <a:pt x="1" y="95"/>
                  </a:lnTo>
                  <a:lnTo>
                    <a:pt x="4" y="101"/>
                  </a:lnTo>
                  <a:lnTo>
                    <a:pt x="8" y="106"/>
                  </a:lnTo>
                  <a:lnTo>
                    <a:pt x="13" y="112"/>
                  </a:lnTo>
                  <a:lnTo>
                    <a:pt x="25" y="118"/>
                  </a:lnTo>
                  <a:lnTo>
                    <a:pt x="32" y="120"/>
                  </a:lnTo>
                  <a:lnTo>
                    <a:pt x="40" y="121"/>
                  </a:lnTo>
                  <a:lnTo>
                    <a:pt x="45" y="120"/>
                  </a:lnTo>
                  <a:lnTo>
                    <a:pt x="50" y="120"/>
                  </a:lnTo>
                  <a:lnTo>
                    <a:pt x="58" y="117"/>
                  </a:lnTo>
                  <a:lnTo>
                    <a:pt x="59" y="115"/>
                  </a:lnTo>
                  <a:lnTo>
                    <a:pt x="61" y="114"/>
                  </a:lnTo>
                  <a:lnTo>
                    <a:pt x="66" y="112"/>
                  </a:lnTo>
                  <a:lnTo>
                    <a:pt x="73" y="105"/>
                  </a:lnTo>
                  <a:lnTo>
                    <a:pt x="79" y="93"/>
                  </a:lnTo>
                  <a:lnTo>
                    <a:pt x="79" y="88"/>
                  </a:lnTo>
                  <a:lnTo>
                    <a:pt x="79" y="86"/>
                  </a:lnTo>
                  <a:lnTo>
                    <a:pt x="79" y="85"/>
                  </a:lnTo>
                  <a:lnTo>
                    <a:pt x="80" y="85"/>
                  </a:lnTo>
                  <a:lnTo>
                    <a:pt x="81" y="79"/>
                  </a:lnTo>
                  <a:lnTo>
                    <a:pt x="80" y="69"/>
                  </a:lnTo>
                  <a:lnTo>
                    <a:pt x="78" y="62"/>
                  </a:lnTo>
                  <a:lnTo>
                    <a:pt x="75" y="55"/>
                  </a:lnTo>
                  <a:lnTo>
                    <a:pt x="71" y="49"/>
                  </a:lnTo>
                  <a:lnTo>
                    <a:pt x="65" y="43"/>
                  </a:lnTo>
                  <a:lnTo>
                    <a:pt x="58" y="40"/>
                  </a:lnTo>
                  <a:lnTo>
                    <a:pt x="51" y="38"/>
                  </a:lnTo>
                  <a:lnTo>
                    <a:pt x="45" y="38"/>
                  </a:lnTo>
                  <a:lnTo>
                    <a:pt x="36" y="39"/>
                  </a:lnTo>
                  <a:lnTo>
                    <a:pt x="29" y="42"/>
                  </a:lnTo>
                  <a:lnTo>
                    <a:pt x="33" y="22"/>
                  </a:lnTo>
                  <a:lnTo>
                    <a:pt x="76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1" name="Freeform 730">
              <a:extLst>
                <a:ext uri="{FF2B5EF4-FFF2-40B4-BE49-F238E27FC236}">
                  <a16:creationId xmlns:a16="http://schemas.microsoft.com/office/drawing/2014/main" id="{55D24476-9AA8-D8EA-A8A5-6253366EB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5" y="4279"/>
              <a:ext cx="27" cy="40"/>
            </a:xfrm>
            <a:custGeom>
              <a:avLst/>
              <a:gdLst>
                <a:gd name="T0" fmla="*/ 78 w 81"/>
                <a:gd name="T1" fmla="*/ 49 h 121"/>
                <a:gd name="T2" fmla="*/ 80 w 81"/>
                <a:gd name="T3" fmla="*/ 41 h 121"/>
                <a:gd name="T4" fmla="*/ 80 w 81"/>
                <a:gd name="T5" fmla="*/ 37 h 121"/>
                <a:gd name="T6" fmla="*/ 80 w 81"/>
                <a:gd name="T7" fmla="*/ 34 h 121"/>
                <a:gd name="T8" fmla="*/ 80 w 81"/>
                <a:gd name="T9" fmla="*/ 33 h 121"/>
                <a:gd name="T10" fmla="*/ 81 w 81"/>
                <a:gd name="T11" fmla="*/ 33 h 121"/>
                <a:gd name="T12" fmla="*/ 80 w 81"/>
                <a:gd name="T13" fmla="*/ 26 h 121"/>
                <a:gd name="T14" fmla="*/ 78 w 81"/>
                <a:gd name="T15" fmla="*/ 20 h 121"/>
                <a:gd name="T16" fmla="*/ 75 w 81"/>
                <a:gd name="T17" fmla="*/ 13 h 121"/>
                <a:gd name="T18" fmla="*/ 71 w 81"/>
                <a:gd name="T19" fmla="*/ 9 h 121"/>
                <a:gd name="T20" fmla="*/ 64 w 81"/>
                <a:gd name="T21" fmla="*/ 4 h 121"/>
                <a:gd name="T22" fmla="*/ 58 w 81"/>
                <a:gd name="T23" fmla="*/ 2 h 121"/>
                <a:gd name="T24" fmla="*/ 51 w 81"/>
                <a:gd name="T25" fmla="*/ 0 h 121"/>
                <a:gd name="T26" fmla="*/ 43 w 81"/>
                <a:gd name="T27" fmla="*/ 0 h 121"/>
                <a:gd name="T28" fmla="*/ 28 w 81"/>
                <a:gd name="T29" fmla="*/ 2 h 121"/>
                <a:gd name="T30" fmla="*/ 16 w 81"/>
                <a:gd name="T31" fmla="*/ 8 h 121"/>
                <a:gd name="T32" fmla="*/ 11 w 81"/>
                <a:gd name="T33" fmla="*/ 12 h 121"/>
                <a:gd name="T34" fmla="*/ 8 w 81"/>
                <a:gd name="T35" fmla="*/ 19 h 121"/>
                <a:gd name="T36" fmla="*/ 4 w 81"/>
                <a:gd name="T37" fmla="*/ 26 h 121"/>
                <a:gd name="T38" fmla="*/ 3 w 81"/>
                <a:gd name="T39" fmla="*/ 36 h 121"/>
                <a:gd name="T40" fmla="*/ 25 w 81"/>
                <a:gd name="T41" fmla="*/ 38 h 121"/>
                <a:gd name="T42" fmla="*/ 27 w 81"/>
                <a:gd name="T43" fmla="*/ 28 h 121"/>
                <a:gd name="T44" fmla="*/ 31 w 81"/>
                <a:gd name="T45" fmla="*/ 23 h 121"/>
                <a:gd name="T46" fmla="*/ 35 w 81"/>
                <a:gd name="T47" fmla="*/ 20 h 121"/>
                <a:gd name="T48" fmla="*/ 42 w 81"/>
                <a:gd name="T49" fmla="*/ 19 h 121"/>
                <a:gd name="T50" fmla="*/ 49 w 81"/>
                <a:gd name="T51" fmla="*/ 20 h 121"/>
                <a:gd name="T52" fmla="*/ 54 w 81"/>
                <a:gd name="T53" fmla="*/ 23 h 121"/>
                <a:gd name="T54" fmla="*/ 57 w 81"/>
                <a:gd name="T55" fmla="*/ 27 h 121"/>
                <a:gd name="T56" fmla="*/ 58 w 81"/>
                <a:gd name="T57" fmla="*/ 34 h 121"/>
                <a:gd name="T58" fmla="*/ 56 w 81"/>
                <a:gd name="T59" fmla="*/ 41 h 121"/>
                <a:gd name="T60" fmla="*/ 53 w 81"/>
                <a:gd name="T61" fmla="*/ 49 h 121"/>
                <a:gd name="T62" fmla="*/ 50 w 81"/>
                <a:gd name="T63" fmla="*/ 51 h 121"/>
                <a:gd name="T64" fmla="*/ 46 w 81"/>
                <a:gd name="T65" fmla="*/ 57 h 121"/>
                <a:gd name="T66" fmla="*/ 40 w 81"/>
                <a:gd name="T67" fmla="*/ 62 h 121"/>
                <a:gd name="T68" fmla="*/ 34 w 81"/>
                <a:gd name="T69" fmla="*/ 69 h 121"/>
                <a:gd name="T70" fmla="*/ 24 w 81"/>
                <a:gd name="T71" fmla="*/ 77 h 121"/>
                <a:gd name="T72" fmla="*/ 17 w 81"/>
                <a:gd name="T73" fmla="*/ 85 h 121"/>
                <a:gd name="T74" fmla="*/ 11 w 81"/>
                <a:gd name="T75" fmla="*/ 91 h 121"/>
                <a:gd name="T76" fmla="*/ 8 w 81"/>
                <a:gd name="T77" fmla="*/ 98 h 121"/>
                <a:gd name="T78" fmla="*/ 2 w 81"/>
                <a:gd name="T79" fmla="*/ 108 h 121"/>
                <a:gd name="T80" fmla="*/ 0 w 81"/>
                <a:gd name="T81" fmla="*/ 121 h 121"/>
                <a:gd name="T82" fmla="*/ 81 w 81"/>
                <a:gd name="T83" fmla="*/ 121 h 121"/>
                <a:gd name="T84" fmla="*/ 81 w 81"/>
                <a:gd name="T85" fmla="*/ 100 h 121"/>
                <a:gd name="T86" fmla="*/ 35 w 81"/>
                <a:gd name="T87" fmla="*/ 100 h 121"/>
                <a:gd name="T88" fmla="*/ 40 w 81"/>
                <a:gd name="T89" fmla="*/ 93 h 121"/>
                <a:gd name="T90" fmla="*/ 41 w 81"/>
                <a:gd name="T91" fmla="*/ 90 h 121"/>
                <a:gd name="T92" fmla="*/ 44 w 81"/>
                <a:gd name="T93" fmla="*/ 87 h 121"/>
                <a:gd name="T94" fmla="*/ 54 w 81"/>
                <a:gd name="T95" fmla="*/ 80 h 121"/>
                <a:gd name="T96" fmla="*/ 62 w 81"/>
                <a:gd name="T97" fmla="*/ 70 h 121"/>
                <a:gd name="T98" fmla="*/ 66 w 81"/>
                <a:gd name="T99" fmla="*/ 66 h 121"/>
                <a:gd name="T100" fmla="*/ 69 w 81"/>
                <a:gd name="T101" fmla="*/ 64 h 121"/>
                <a:gd name="T102" fmla="*/ 74 w 81"/>
                <a:gd name="T103" fmla="*/ 56 h 121"/>
                <a:gd name="T104" fmla="*/ 78 w 81"/>
                <a:gd name="T105" fmla="*/ 49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78" y="49"/>
                  </a:moveTo>
                  <a:lnTo>
                    <a:pt x="80" y="41"/>
                  </a:lnTo>
                  <a:lnTo>
                    <a:pt x="80" y="37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1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3"/>
                  </a:lnTo>
                  <a:lnTo>
                    <a:pt x="71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1" y="0"/>
                  </a:lnTo>
                  <a:lnTo>
                    <a:pt x="43" y="0"/>
                  </a:lnTo>
                  <a:lnTo>
                    <a:pt x="28" y="2"/>
                  </a:lnTo>
                  <a:lnTo>
                    <a:pt x="16" y="8"/>
                  </a:lnTo>
                  <a:lnTo>
                    <a:pt x="11" y="12"/>
                  </a:lnTo>
                  <a:lnTo>
                    <a:pt x="8" y="19"/>
                  </a:lnTo>
                  <a:lnTo>
                    <a:pt x="4" y="26"/>
                  </a:lnTo>
                  <a:lnTo>
                    <a:pt x="3" y="36"/>
                  </a:lnTo>
                  <a:lnTo>
                    <a:pt x="25" y="38"/>
                  </a:lnTo>
                  <a:lnTo>
                    <a:pt x="27" y="28"/>
                  </a:lnTo>
                  <a:lnTo>
                    <a:pt x="31" y="23"/>
                  </a:lnTo>
                  <a:lnTo>
                    <a:pt x="35" y="20"/>
                  </a:lnTo>
                  <a:lnTo>
                    <a:pt x="42" y="19"/>
                  </a:lnTo>
                  <a:lnTo>
                    <a:pt x="49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4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50" y="51"/>
                  </a:lnTo>
                  <a:lnTo>
                    <a:pt x="46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4" y="77"/>
                  </a:lnTo>
                  <a:lnTo>
                    <a:pt x="17" y="85"/>
                  </a:lnTo>
                  <a:lnTo>
                    <a:pt x="11" y="91"/>
                  </a:lnTo>
                  <a:lnTo>
                    <a:pt x="8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5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4" y="80"/>
                  </a:lnTo>
                  <a:lnTo>
                    <a:pt x="62" y="70"/>
                  </a:lnTo>
                  <a:lnTo>
                    <a:pt x="66" y="66"/>
                  </a:lnTo>
                  <a:lnTo>
                    <a:pt x="69" y="64"/>
                  </a:lnTo>
                  <a:lnTo>
                    <a:pt x="74" y="56"/>
                  </a:lnTo>
                  <a:lnTo>
                    <a:pt x="78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2" name="Rectangle 731">
              <a:extLst>
                <a:ext uri="{FF2B5EF4-FFF2-40B4-BE49-F238E27FC236}">
                  <a16:creationId xmlns:a16="http://schemas.microsoft.com/office/drawing/2014/main" id="{CA3B9FF6-B232-D675-5182-233433A4A4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0" y="4180"/>
              <a:ext cx="864" cy="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3" name="Rectangle 732">
              <a:extLst>
                <a:ext uri="{FF2B5EF4-FFF2-40B4-BE49-F238E27FC236}">
                  <a16:creationId xmlns:a16="http://schemas.microsoft.com/office/drawing/2014/main" id="{133F4B02-FEA4-7193-C464-50FEA2CF8D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3" y="4183"/>
              <a:ext cx="858" cy="34"/>
            </a:xfrm>
            <a:prstGeom prst="rect">
              <a:avLst/>
            </a:prstGeom>
            <a:noFill/>
            <a:ln w="9525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4" name="Rectangle 733">
              <a:extLst>
                <a:ext uri="{FF2B5EF4-FFF2-40B4-BE49-F238E27FC236}">
                  <a16:creationId xmlns:a16="http://schemas.microsoft.com/office/drawing/2014/main" id="{59290B7D-351B-F880-269D-032FF9368B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4" y="4180"/>
              <a:ext cx="865" cy="40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5" name="Rectangle 734">
              <a:extLst>
                <a:ext uri="{FF2B5EF4-FFF2-40B4-BE49-F238E27FC236}">
                  <a16:creationId xmlns:a16="http://schemas.microsoft.com/office/drawing/2014/main" id="{8122056C-BDF0-DA60-461A-E6703E0B83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7" y="4183"/>
              <a:ext cx="859" cy="34"/>
            </a:xfrm>
            <a:prstGeom prst="rect">
              <a:avLst/>
            </a:prstGeom>
            <a:noFill/>
            <a:ln w="9525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6" name="Line 735">
              <a:extLst>
                <a:ext uri="{FF2B5EF4-FFF2-40B4-BE49-F238E27FC236}">
                  <a16:creationId xmlns:a16="http://schemas.microsoft.com/office/drawing/2014/main" id="{92DB6EAE-F920-C74E-0775-C9A593055EC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08" y="4158"/>
              <a:ext cx="0" cy="22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7" name="Line 736">
              <a:extLst>
                <a:ext uri="{FF2B5EF4-FFF2-40B4-BE49-F238E27FC236}">
                  <a16:creationId xmlns:a16="http://schemas.microsoft.com/office/drawing/2014/main" id="{A17D09F7-2A55-0138-E432-D2122E7663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44" y="4158"/>
              <a:ext cx="0" cy="22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8" name="Line 737">
              <a:extLst>
                <a:ext uri="{FF2B5EF4-FFF2-40B4-BE49-F238E27FC236}">
                  <a16:creationId xmlns:a16="http://schemas.microsoft.com/office/drawing/2014/main" id="{AE713A42-10FC-9D7E-0C30-07AED1EB5F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80" y="4158"/>
              <a:ext cx="0" cy="22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9" name="Rectangle 738">
              <a:extLst>
                <a:ext uri="{FF2B5EF4-FFF2-40B4-BE49-F238E27FC236}">
                  <a16:creationId xmlns:a16="http://schemas.microsoft.com/office/drawing/2014/main" id="{2D60EA23-192D-9347-85B1-DE6302523D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2" y="4050"/>
              <a:ext cx="6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0" name="Rectangle 739">
              <a:extLst>
                <a:ext uri="{FF2B5EF4-FFF2-40B4-BE49-F238E27FC236}">
                  <a16:creationId xmlns:a16="http://schemas.microsoft.com/office/drawing/2014/main" id="{A76E3A28-B56B-A557-8B31-AB3975113B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3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1" name="Rectangle 740">
              <a:extLst>
                <a:ext uri="{FF2B5EF4-FFF2-40B4-BE49-F238E27FC236}">
                  <a16:creationId xmlns:a16="http://schemas.microsoft.com/office/drawing/2014/main" id="{A7ED7F3E-E487-75B1-7163-C51472DD1E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57" y="4166"/>
              <a:ext cx="95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2" name="Rectangle 741">
              <a:extLst>
                <a:ext uri="{FF2B5EF4-FFF2-40B4-BE49-F238E27FC236}">
                  <a16:creationId xmlns:a16="http://schemas.microsoft.com/office/drawing/2014/main" id="{7A0DC010-BC67-1BBE-626C-9C69B18263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7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3" name="Freeform 742">
              <a:extLst>
                <a:ext uri="{FF2B5EF4-FFF2-40B4-BE49-F238E27FC236}">
                  <a16:creationId xmlns:a16="http://schemas.microsoft.com/office/drawing/2014/main" id="{A53F8541-E612-DC1E-BA3C-A5EFBB55A27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8" y="4088"/>
              <a:ext cx="14" cy="14"/>
            </a:xfrm>
            <a:custGeom>
              <a:avLst/>
              <a:gdLst>
                <a:gd name="T0" fmla="*/ 25 w 42"/>
                <a:gd name="T1" fmla="*/ 8 h 42"/>
                <a:gd name="T2" fmla="*/ 24 w 42"/>
                <a:gd name="T3" fmla="*/ 5 h 42"/>
                <a:gd name="T4" fmla="*/ 23 w 42"/>
                <a:gd name="T5" fmla="*/ 3 h 42"/>
                <a:gd name="T6" fmla="*/ 22 w 42"/>
                <a:gd name="T7" fmla="*/ 0 h 42"/>
                <a:gd name="T8" fmla="*/ 21 w 42"/>
                <a:gd name="T9" fmla="*/ 1 h 42"/>
                <a:gd name="T10" fmla="*/ 20 w 42"/>
                <a:gd name="T11" fmla="*/ 3 h 42"/>
                <a:gd name="T12" fmla="*/ 19 w 42"/>
                <a:gd name="T13" fmla="*/ 5 h 42"/>
                <a:gd name="T14" fmla="*/ 18 w 42"/>
                <a:gd name="T15" fmla="*/ 8 h 42"/>
                <a:gd name="T16" fmla="*/ 17 w 42"/>
                <a:gd name="T17" fmla="*/ 9 h 42"/>
                <a:gd name="T18" fmla="*/ 16 w 42"/>
                <a:gd name="T19" fmla="*/ 11 h 42"/>
                <a:gd name="T20" fmla="*/ 15 w 42"/>
                <a:gd name="T21" fmla="*/ 12 h 42"/>
                <a:gd name="T22" fmla="*/ 14 w 42"/>
                <a:gd name="T23" fmla="*/ 14 h 42"/>
                <a:gd name="T24" fmla="*/ 13 w 42"/>
                <a:gd name="T25" fmla="*/ 16 h 42"/>
                <a:gd name="T26" fmla="*/ 13 w 42"/>
                <a:gd name="T27" fmla="*/ 19 h 42"/>
                <a:gd name="T28" fmla="*/ 10 w 42"/>
                <a:gd name="T29" fmla="*/ 20 h 42"/>
                <a:gd name="T30" fmla="*/ 9 w 42"/>
                <a:gd name="T31" fmla="*/ 22 h 42"/>
                <a:gd name="T32" fmla="*/ 8 w 42"/>
                <a:gd name="T33" fmla="*/ 25 h 42"/>
                <a:gd name="T34" fmla="*/ 7 w 42"/>
                <a:gd name="T35" fmla="*/ 28 h 42"/>
                <a:gd name="T36" fmla="*/ 6 w 42"/>
                <a:gd name="T37" fmla="*/ 29 h 42"/>
                <a:gd name="T38" fmla="*/ 5 w 42"/>
                <a:gd name="T39" fmla="*/ 31 h 42"/>
                <a:gd name="T40" fmla="*/ 4 w 42"/>
                <a:gd name="T41" fmla="*/ 33 h 42"/>
                <a:gd name="T42" fmla="*/ 4 w 42"/>
                <a:gd name="T43" fmla="*/ 36 h 42"/>
                <a:gd name="T44" fmla="*/ 3 w 42"/>
                <a:gd name="T45" fmla="*/ 37 h 42"/>
                <a:gd name="T46" fmla="*/ 2 w 42"/>
                <a:gd name="T47" fmla="*/ 39 h 42"/>
                <a:gd name="T48" fmla="*/ 1 w 42"/>
                <a:gd name="T49" fmla="*/ 41 h 42"/>
                <a:gd name="T50" fmla="*/ 0 w 42"/>
                <a:gd name="T51" fmla="*/ 42 h 42"/>
                <a:gd name="T52" fmla="*/ 13 w 42"/>
                <a:gd name="T53" fmla="*/ 40 h 42"/>
                <a:gd name="T54" fmla="*/ 14 w 42"/>
                <a:gd name="T55" fmla="*/ 38 h 42"/>
                <a:gd name="T56" fmla="*/ 15 w 42"/>
                <a:gd name="T57" fmla="*/ 37 h 42"/>
                <a:gd name="T58" fmla="*/ 16 w 42"/>
                <a:gd name="T59" fmla="*/ 35 h 42"/>
                <a:gd name="T60" fmla="*/ 17 w 42"/>
                <a:gd name="T61" fmla="*/ 33 h 42"/>
                <a:gd name="T62" fmla="*/ 18 w 42"/>
                <a:gd name="T63" fmla="*/ 32 h 42"/>
                <a:gd name="T64" fmla="*/ 19 w 42"/>
                <a:gd name="T65" fmla="*/ 30 h 42"/>
                <a:gd name="T66" fmla="*/ 20 w 42"/>
                <a:gd name="T67" fmla="*/ 29 h 42"/>
                <a:gd name="T68" fmla="*/ 42 w 42"/>
                <a:gd name="T69" fmla="*/ 42 h 42"/>
                <a:gd name="T70" fmla="*/ 41 w 42"/>
                <a:gd name="T71" fmla="*/ 41 h 42"/>
                <a:gd name="T72" fmla="*/ 40 w 42"/>
                <a:gd name="T73" fmla="*/ 40 h 42"/>
                <a:gd name="T74" fmla="*/ 39 w 42"/>
                <a:gd name="T75" fmla="*/ 38 h 42"/>
                <a:gd name="T76" fmla="*/ 38 w 42"/>
                <a:gd name="T77" fmla="*/ 37 h 42"/>
                <a:gd name="T78" fmla="*/ 38 w 42"/>
                <a:gd name="T79" fmla="*/ 33 h 42"/>
                <a:gd name="T80" fmla="*/ 37 w 42"/>
                <a:gd name="T81" fmla="*/ 31 h 42"/>
                <a:gd name="T82" fmla="*/ 36 w 42"/>
                <a:gd name="T83" fmla="*/ 29 h 42"/>
                <a:gd name="T84" fmla="*/ 35 w 42"/>
                <a:gd name="T85" fmla="*/ 28 h 42"/>
                <a:gd name="T86" fmla="*/ 34 w 42"/>
                <a:gd name="T87" fmla="*/ 25 h 42"/>
                <a:gd name="T88" fmla="*/ 33 w 42"/>
                <a:gd name="T89" fmla="*/ 23 h 42"/>
                <a:gd name="T90" fmla="*/ 32 w 42"/>
                <a:gd name="T91" fmla="*/ 21 h 42"/>
                <a:gd name="T92" fmla="*/ 29 w 42"/>
                <a:gd name="T93" fmla="*/ 20 h 42"/>
                <a:gd name="T94" fmla="*/ 29 w 42"/>
                <a:gd name="T95" fmla="*/ 16 h 42"/>
                <a:gd name="T96" fmla="*/ 28 w 42"/>
                <a:gd name="T97" fmla="*/ 14 h 42"/>
                <a:gd name="T98" fmla="*/ 27 w 42"/>
                <a:gd name="T99" fmla="*/ 12 h 42"/>
                <a:gd name="T100" fmla="*/ 26 w 42"/>
                <a:gd name="T101" fmla="*/ 11 h 42"/>
                <a:gd name="T102" fmla="*/ 25 w 42"/>
                <a:gd name="T103" fmla="*/ 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" h="42">
                  <a:moveTo>
                    <a:pt x="25" y="9"/>
                  </a:moveTo>
                  <a:lnTo>
                    <a:pt x="25" y="8"/>
                  </a:lnTo>
                  <a:lnTo>
                    <a:pt x="24" y="8"/>
                  </a:lnTo>
                  <a:lnTo>
                    <a:pt x="24" y="5"/>
                  </a:lnTo>
                  <a:lnTo>
                    <a:pt x="23" y="5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1"/>
                  </a:lnTo>
                  <a:lnTo>
                    <a:pt x="20" y="1"/>
                  </a:lnTo>
                  <a:lnTo>
                    <a:pt x="20" y="3"/>
                  </a:lnTo>
                  <a:lnTo>
                    <a:pt x="19" y="3"/>
                  </a:lnTo>
                  <a:lnTo>
                    <a:pt x="19" y="5"/>
                  </a:lnTo>
                  <a:lnTo>
                    <a:pt x="18" y="5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9"/>
                  </a:lnTo>
                  <a:lnTo>
                    <a:pt x="17" y="11"/>
                  </a:lnTo>
                  <a:lnTo>
                    <a:pt x="16" y="11"/>
                  </a:lnTo>
                  <a:lnTo>
                    <a:pt x="16" y="12"/>
                  </a:lnTo>
                  <a:lnTo>
                    <a:pt x="15" y="12"/>
                  </a:lnTo>
                  <a:lnTo>
                    <a:pt x="15" y="14"/>
                  </a:lnTo>
                  <a:lnTo>
                    <a:pt x="14" y="14"/>
                  </a:lnTo>
                  <a:lnTo>
                    <a:pt x="14" y="16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3" y="19"/>
                  </a:lnTo>
                  <a:lnTo>
                    <a:pt x="10" y="19"/>
                  </a:lnTo>
                  <a:lnTo>
                    <a:pt x="10" y="20"/>
                  </a:lnTo>
                  <a:lnTo>
                    <a:pt x="9" y="20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5"/>
                  </a:lnTo>
                  <a:lnTo>
                    <a:pt x="8" y="28"/>
                  </a:lnTo>
                  <a:lnTo>
                    <a:pt x="7" y="28"/>
                  </a:lnTo>
                  <a:lnTo>
                    <a:pt x="7" y="29"/>
                  </a:lnTo>
                  <a:lnTo>
                    <a:pt x="6" y="29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3" y="42"/>
                  </a:lnTo>
                  <a:lnTo>
                    <a:pt x="13" y="40"/>
                  </a:lnTo>
                  <a:lnTo>
                    <a:pt x="14" y="40"/>
                  </a:lnTo>
                  <a:lnTo>
                    <a:pt x="14" y="38"/>
                  </a:lnTo>
                  <a:lnTo>
                    <a:pt x="15" y="38"/>
                  </a:lnTo>
                  <a:lnTo>
                    <a:pt x="15" y="37"/>
                  </a:lnTo>
                  <a:lnTo>
                    <a:pt x="16" y="37"/>
                  </a:lnTo>
                  <a:lnTo>
                    <a:pt x="16" y="35"/>
                  </a:lnTo>
                  <a:lnTo>
                    <a:pt x="17" y="35"/>
                  </a:lnTo>
                  <a:lnTo>
                    <a:pt x="17" y="33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9"/>
                  </a:lnTo>
                  <a:lnTo>
                    <a:pt x="20" y="29"/>
                  </a:lnTo>
                  <a:lnTo>
                    <a:pt x="20" y="42"/>
                  </a:lnTo>
                  <a:lnTo>
                    <a:pt x="42" y="42"/>
                  </a:lnTo>
                  <a:lnTo>
                    <a:pt x="42" y="41"/>
                  </a:lnTo>
                  <a:lnTo>
                    <a:pt x="41" y="41"/>
                  </a:lnTo>
                  <a:lnTo>
                    <a:pt x="41" y="40"/>
                  </a:lnTo>
                  <a:lnTo>
                    <a:pt x="40" y="40"/>
                  </a:lnTo>
                  <a:lnTo>
                    <a:pt x="40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8" y="37"/>
                  </a:lnTo>
                  <a:lnTo>
                    <a:pt x="38" y="35"/>
                  </a:lnTo>
                  <a:lnTo>
                    <a:pt x="38" y="33"/>
                  </a:lnTo>
                  <a:lnTo>
                    <a:pt x="37" y="33"/>
                  </a:lnTo>
                  <a:lnTo>
                    <a:pt x="37" y="31"/>
                  </a:lnTo>
                  <a:lnTo>
                    <a:pt x="36" y="31"/>
                  </a:lnTo>
                  <a:lnTo>
                    <a:pt x="36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4" y="28"/>
                  </a:lnTo>
                  <a:lnTo>
                    <a:pt x="34" y="25"/>
                  </a:lnTo>
                  <a:lnTo>
                    <a:pt x="34" y="23"/>
                  </a:lnTo>
                  <a:lnTo>
                    <a:pt x="33" y="23"/>
                  </a:lnTo>
                  <a:lnTo>
                    <a:pt x="33" y="21"/>
                  </a:lnTo>
                  <a:lnTo>
                    <a:pt x="32" y="21"/>
                  </a:lnTo>
                  <a:lnTo>
                    <a:pt x="32" y="20"/>
                  </a:lnTo>
                  <a:lnTo>
                    <a:pt x="29" y="20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28" y="16"/>
                  </a:lnTo>
                  <a:lnTo>
                    <a:pt x="28" y="14"/>
                  </a:lnTo>
                  <a:lnTo>
                    <a:pt x="27" y="14"/>
                  </a:lnTo>
                  <a:lnTo>
                    <a:pt x="27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5" y="11"/>
                  </a:lnTo>
                  <a:lnTo>
                    <a:pt x="25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4" name="Freeform 743">
              <a:extLst>
                <a:ext uri="{FF2B5EF4-FFF2-40B4-BE49-F238E27FC236}">
                  <a16:creationId xmlns:a16="http://schemas.microsoft.com/office/drawing/2014/main" id="{8E02EECB-0D41-2296-EDE5-F0AAE133DA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5" y="4102"/>
              <a:ext cx="14" cy="15"/>
            </a:xfrm>
            <a:custGeom>
              <a:avLst/>
              <a:gdLst>
                <a:gd name="T0" fmla="*/ 22 w 42"/>
                <a:gd name="T1" fmla="*/ 2 h 44"/>
                <a:gd name="T2" fmla="*/ 22 w 42"/>
                <a:gd name="T3" fmla="*/ 0 h 44"/>
                <a:gd name="T4" fmla="*/ 0 w 42"/>
                <a:gd name="T5" fmla="*/ 0 h 44"/>
                <a:gd name="T6" fmla="*/ 0 w 42"/>
                <a:gd name="T7" fmla="*/ 7 h 44"/>
                <a:gd name="T8" fmla="*/ 1 w 42"/>
                <a:gd name="T9" fmla="*/ 7 h 44"/>
                <a:gd name="T10" fmla="*/ 1 w 42"/>
                <a:gd name="T11" fmla="*/ 44 h 44"/>
                <a:gd name="T12" fmla="*/ 42 w 42"/>
                <a:gd name="T13" fmla="*/ 44 h 44"/>
                <a:gd name="T14" fmla="*/ 42 w 42"/>
                <a:gd name="T15" fmla="*/ 43 h 44"/>
                <a:gd name="T16" fmla="*/ 41 w 42"/>
                <a:gd name="T17" fmla="*/ 43 h 44"/>
                <a:gd name="T18" fmla="*/ 41 w 42"/>
                <a:gd name="T19" fmla="*/ 42 h 44"/>
                <a:gd name="T20" fmla="*/ 40 w 42"/>
                <a:gd name="T21" fmla="*/ 42 h 44"/>
                <a:gd name="T22" fmla="*/ 40 w 42"/>
                <a:gd name="T23" fmla="*/ 39 h 44"/>
                <a:gd name="T24" fmla="*/ 39 w 42"/>
                <a:gd name="T25" fmla="*/ 39 h 44"/>
                <a:gd name="T26" fmla="*/ 39 w 42"/>
                <a:gd name="T27" fmla="*/ 37 h 44"/>
                <a:gd name="T28" fmla="*/ 39 w 42"/>
                <a:gd name="T29" fmla="*/ 35 h 44"/>
                <a:gd name="T30" fmla="*/ 38 w 42"/>
                <a:gd name="T31" fmla="*/ 35 h 44"/>
                <a:gd name="T32" fmla="*/ 38 w 42"/>
                <a:gd name="T33" fmla="*/ 33 h 44"/>
                <a:gd name="T34" fmla="*/ 37 w 42"/>
                <a:gd name="T35" fmla="*/ 33 h 44"/>
                <a:gd name="T36" fmla="*/ 37 w 42"/>
                <a:gd name="T37" fmla="*/ 32 h 44"/>
                <a:gd name="T38" fmla="*/ 36 w 42"/>
                <a:gd name="T39" fmla="*/ 32 h 44"/>
                <a:gd name="T40" fmla="*/ 36 w 42"/>
                <a:gd name="T41" fmla="*/ 30 h 44"/>
                <a:gd name="T42" fmla="*/ 35 w 42"/>
                <a:gd name="T43" fmla="*/ 30 h 44"/>
                <a:gd name="T44" fmla="*/ 35 w 42"/>
                <a:gd name="T45" fmla="*/ 29 h 44"/>
                <a:gd name="T46" fmla="*/ 35 w 42"/>
                <a:gd name="T47" fmla="*/ 27 h 44"/>
                <a:gd name="T48" fmla="*/ 34 w 42"/>
                <a:gd name="T49" fmla="*/ 27 h 44"/>
                <a:gd name="T50" fmla="*/ 34 w 42"/>
                <a:gd name="T51" fmla="*/ 25 h 44"/>
                <a:gd name="T52" fmla="*/ 33 w 42"/>
                <a:gd name="T53" fmla="*/ 25 h 44"/>
                <a:gd name="T54" fmla="*/ 33 w 42"/>
                <a:gd name="T55" fmla="*/ 22 h 44"/>
                <a:gd name="T56" fmla="*/ 32 w 42"/>
                <a:gd name="T57" fmla="*/ 22 h 44"/>
                <a:gd name="T58" fmla="*/ 32 w 42"/>
                <a:gd name="T59" fmla="*/ 20 h 44"/>
                <a:gd name="T60" fmla="*/ 31 w 42"/>
                <a:gd name="T61" fmla="*/ 20 h 44"/>
                <a:gd name="T62" fmla="*/ 31 w 42"/>
                <a:gd name="T63" fmla="*/ 18 h 44"/>
                <a:gd name="T64" fmla="*/ 29 w 42"/>
                <a:gd name="T65" fmla="*/ 18 h 44"/>
                <a:gd name="T66" fmla="*/ 29 w 42"/>
                <a:gd name="T67" fmla="*/ 16 h 44"/>
                <a:gd name="T68" fmla="*/ 28 w 42"/>
                <a:gd name="T69" fmla="*/ 16 h 44"/>
                <a:gd name="T70" fmla="*/ 28 w 42"/>
                <a:gd name="T71" fmla="*/ 15 h 44"/>
                <a:gd name="T72" fmla="*/ 27 w 42"/>
                <a:gd name="T73" fmla="*/ 15 h 44"/>
                <a:gd name="T74" fmla="*/ 27 w 42"/>
                <a:gd name="T75" fmla="*/ 13 h 44"/>
                <a:gd name="T76" fmla="*/ 26 w 42"/>
                <a:gd name="T77" fmla="*/ 13 h 44"/>
                <a:gd name="T78" fmla="*/ 26 w 42"/>
                <a:gd name="T79" fmla="*/ 12 h 44"/>
                <a:gd name="T80" fmla="*/ 26 w 42"/>
                <a:gd name="T81" fmla="*/ 10 h 44"/>
                <a:gd name="T82" fmla="*/ 25 w 42"/>
                <a:gd name="T83" fmla="*/ 10 h 44"/>
                <a:gd name="T84" fmla="*/ 25 w 42"/>
                <a:gd name="T85" fmla="*/ 8 h 44"/>
                <a:gd name="T86" fmla="*/ 24 w 42"/>
                <a:gd name="T87" fmla="*/ 8 h 44"/>
                <a:gd name="T88" fmla="*/ 24 w 42"/>
                <a:gd name="T89" fmla="*/ 6 h 44"/>
                <a:gd name="T90" fmla="*/ 23 w 42"/>
                <a:gd name="T91" fmla="*/ 6 h 44"/>
                <a:gd name="T92" fmla="*/ 23 w 42"/>
                <a:gd name="T93" fmla="*/ 4 h 44"/>
                <a:gd name="T94" fmla="*/ 22 w 42"/>
                <a:gd name="T95" fmla="*/ 4 h 44"/>
                <a:gd name="T96" fmla="*/ 22 w 42"/>
                <a:gd name="T97" fmla="*/ 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2" h="44">
                  <a:moveTo>
                    <a:pt x="22" y="2"/>
                  </a:moveTo>
                  <a:lnTo>
                    <a:pt x="22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1" y="7"/>
                  </a:lnTo>
                  <a:lnTo>
                    <a:pt x="1" y="44"/>
                  </a:lnTo>
                  <a:lnTo>
                    <a:pt x="42" y="44"/>
                  </a:lnTo>
                  <a:lnTo>
                    <a:pt x="42" y="43"/>
                  </a:lnTo>
                  <a:lnTo>
                    <a:pt x="41" y="43"/>
                  </a:lnTo>
                  <a:lnTo>
                    <a:pt x="41" y="42"/>
                  </a:lnTo>
                  <a:lnTo>
                    <a:pt x="40" y="42"/>
                  </a:lnTo>
                  <a:lnTo>
                    <a:pt x="40" y="39"/>
                  </a:lnTo>
                  <a:lnTo>
                    <a:pt x="39" y="39"/>
                  </a:lnTo>
                  <a:lnTo>
                    <a:pt x="39" y="37"/>
                  </a:lnTo>
                  <a:lnTo>
                    <a:pt x="39" y="35"/>
                  </a:lnTo>
                  <a:lnTo>
                    <a:pt x="38" y="35"/>
                  </a:lnTo>
                  <a:lnTo>
                    <a:pt x="38" y="33"/>
                  </a:lnTo>
                  <a:lnTo>
                    <a:pt x="37" y="33"/>
                  </a:lnTo>
                  <a:lnTo>
                    <a:pt x="37" y="32"/>
                  </a:lnTo>
                  <a:lnTo>
                    <a:pt x="36" y="32"/>
                  </a:lnTo>
                  <a:lnTo>
                    <a:pt x="36" y="30"/>
                  </a:lnTo>
                  <a:lnTo>
                    <a:pt x="35" y="30"/>
                  </a:lnTo>
                  <a:lnTo>
                    <a:pt x="35" y="29"/>
                  </a:lnTo>
                  <a:lnTo>
                    <a:pt x="35" y="27"/>
                  </a:lnTo>
                  <a:lnTo>
                    <a:pt x="34" y="27"/>
                  </a:lnTo>
                  <a:lnTo>
                    <a:pt x="34" y="25"/>
                  </a:lnTo>
                  <a:lnTo>
                    <a:pt x="33" y="25"/>
                  </a:lnTo>
                  <a:lnTo>
                    <a:pt x="33" y="22"/>
                  </a:lnTo>
                  <a:lnTo>
                    <a:pt x="32" y="22"/>
                  </a:lnTo>
                  <a:lnTo>
                    <a:pt x="32" y="20"/>
                  </a:lnTo>
                  <a:lnTo>
                    <a:pt x="31" y="20"/>
                  </a:lnTo>
                  <a:lnTo>
                    <a:pt x="31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28" y="16"/>
                  </a:lnTo>
                  <a:lnTo>
                    <a:pt x="28" y="15"/>
                  </a:lnTo>
                  <a:lnTo>
                    <a:pt x="27" y="15"/>
                  </a:lnTo>
                  <a:lnTo>
                    <a:pt x="27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0"/>
                  </a:lnTo>
                  <a:lnTo>
                    <a:pt x="25" y="10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4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2" y="4"/>
                  </a:lnTo>
                  <a:lnTo>
                    <a:pt x="22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5" name="Freeform 744">
              <a:extLst>
                <a:ext uri="{FF2B5EF4-FFF2-40B4-BE49-F238E27FC236}">
                  <a16:creationId xmlns:a16="http://schemas.microsoft.com/office/drawing/2014/main" id="{2247C59E-7897-1A59-DCBF-FA4D5885AF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5" y="4117"/>
              <a:ext cx="20" cy="14"/>
            </a:xfrm>
            <a:custGeom>
              <a:avLst/>
              <a:gdLst>
                <a:gd name="T0" fmla="*/ 42 w 60"/>
                <a:gd name="T1" fmla="*/ 2 h 42"/>
                <a:gd name="T2" fmla="*/ 41 w 60"/>
                <a:gd name="T3" fmla="*/ 2 h 42"/>
                <a:gd name="T4" fmla="*/ 41 w 60"/>
                <a:gd name="T5" fmla="*/ 0 h 42"/>
                <a:gd name="T6" fmla="*/ 0 w 60"/>
                <a:gd name="T7" fmla="*/ 0 h 42"/>
                <a:gd name="T8" fmla="*/ 0 w 60"/>
                <a:gd name="T9" fmla="*/ 42 h 42"/>
                <a:gd name="T10" fmla="*/ 60 w 60"/>
                <a:gd name="T11" fmla="*/ 42 h 42"/>
                <a:gd name="T12" fmla="*/ 60 w 60"/>
                <a:gd name="T13" fmla="*/ 41 h 42"/>
                <a:gd name="T14" fmla="*/ 59 w 60"/>
                <a:gd name="T15" fmla="*/ 41 h 42"/>
                <a:gd name="T16" fmla="*/ 59 w 60"/>
                <a:gd name="T17" fmla="*/ 39 h 42"/>
                <a:gd name="T18" fmla="*/ 59 w 60"/>
                <a:gd name="T19" fmla="*/ 36 h 42"/>
                <a:gd name="T20" fmla="*/ 58 w 60"/>
                <a:gd name="T21" fmla="*/ 36 h 42"/>
                <a:gd name="T22" fmla="*/ 58 w 60"/>
                <a:gd name="T23" fmla="*/ 34 h 42"/>
                <a:gd name="T24" fmla="*/ 57 w 60"/>
                <a:gd name="T25" fmla="*/ 34 h 42"/>
                <a:gd name="T26" fmla="*/ 57 w 60"/>
                <a:gd name="T27" fmla="*/ 32 h 42"/>
                <a:gd name="T28" fmla="*/ 56 w 60"/>
                <a:gd name="T29" fmla="*/ 32 h 42"/>
                <a:gd name="T30" fmla="*/ 56 w 60"/>
                <a:gd name="T31" fmla="*/ 30 h 42"/>
                <a:gd name="T32" fmla="*/ 55 w 60"/>
                <a:gd name="T33" fmla="*/ 30 h 42"/>
                <a:gd name="T34" fmla="*/ 55 w 60"/>
                <a:gd name="T35" fmla="*/ 29 h 42"/>
                <a:gd name="T36" fmla="*/ 55 w 60"/>
                <a:gd name="T37" fmla="*/ 27 h 42"/>
                <a:gd name="T38" fmla="*/ 54 w 60"/>
                <a:gd name="T39" fmla="*/ 27 h 42"/>
                <a:gd name="T40" fmla="*/ 54 w 60"/>
                <a:gd name="T41" fmla="*/ 26 h 42"/>
                <a:gd name="T42" fmla="*/ 53 w 60"/>
                <a:gd name="T43" fmla="*/ 26 h 42"/>
                <a:gd name="T44" fmla="*/ 53 w 60"/>
                <a:gd name="T45" fmla="*/ 24 h 42"/>
                <a:gd name="T46" fmla="*/ 52 w 60"/>
                <a:gd name="T47" fmla="*/ 24 h 42"/>
                <a:gd name="T48" fmla="*/ 52 w 60"/>
                <a:gd name="T49" fmla="*/ 22 h 42"/>
                <a:gd name="T50" fmla="*/ 51 w 60"/>
                <a:gd name="T51" fmla="*/ 22 h 42"/>
                <a:gd name="T52" fmla="*/ 51 w 60"/>
                <a:gd name="T53" fmla="*/ 19 h 42"/>
                <a:gd name="T54" fmla="*/ 50 w 60"/>
                <a:gd name="T55" fmla="*/ 19 h 42"/>
                <a:gd name="T56" fmla="*/ 50 w 60"/>
                <a:gd name="T57" fmla="*/ 18 h 42"/>
                <a:gd name="T58" fmla="*/ 49 w 60"/>
                <a:gd name="T59" fmla="*/ 18 h 42"/>
                <a:gd name="T60" fmla="*/ 49 w 60"/>
                <a:gd name="T61" fmla="*/ 15 h 42"/>
                <a:gd name="T62" fmla="*/ 47 w 60"/>
                <a:gd name="T63" fmla="*/ 15 h 42"/>
                <a:gd name="T64" fmla="*/ 47 w 60"/>
                <a:gd name="T65" fmla="*/ 13 h 42"/>
                <a:gd name="T66" fmla="*/ 46 w 60"/>
                <a:gd name="T67" fmla="*/ 13 h 42"/>
                <a:gd name="T68" fmla="*/ 46 w 60"/>
                <a:gd name="T69" fmla="*/ 12 h 42"/>
                <a:gd name="T70" fmla="*/ 46 w 60"/>
                <a:gd name="T71" fmla="*/ 10 h 42"/>
                <a:gd name="T72" fmla="*/ 45 w 60"/>
                <a:gd name="T73" fmla="*/ 10 h 42"/>
                <a:gd name="T74" fmla="*/ 45 w 60"/>
                <a:gd name="T75" fmla="*/ 8 h 42"/>
                <a:gd name="T76" fmla="*/ 44 w 60"/>
                <a:gd name="T77" fmla="*/ 8 h 42"/>
                <a:gd name="T78" fmla="*/ 44 w 60"/>
                <a:gd name="T79" fmla="*/ 6 h 42"/>
                <a:gd name="T80" fmla="*/ 43 w 60"/>
                <a:gd name="T81" fmla="*/ 6 h 42"/>
                <a:gd name="T82" fmla="*/ 43 w 60"/>
                <a:gd name="T83" fmla="*/ 5 h 42"/>
                <a:gd name="T84" fmla="*/ 42 w 60"/>
                <a:gd name="T85" fmla="*/ 5 h 42"/>
                <a:gd name="T86" fmla="*/ 42 w 60"/>
                <a:gd name="T87" fmla="*/ 3 h 42"/>
                <a:gd name="T88" fmla="*/ 42 w 60"/>
                <a:gd name="T8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0" h="42">
                  <a:moveTo>
                    <a:pt x="42" y="2"/>
                  </a:moveTo>
                  <a:lnTo>
                    <a:pt x="41" y="2"/>
                  </a:lnTo>
                  <a:lnTo>
                    <a:pt x="41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60" y="42"/>
                  </a:lnTo>
                  <a:lnTo>
                    <a:pt x="60" y="41"/>
                  </a:lnTo>
                  <a:lnTo>
                    <a:pt x="59" y="41"/>
                  </a:lnTo>
                  <a:lnTo>
                    <a:pt x="59" y="39"/>
                  </a:lnTo>
                  <a:lnTo>
                    <a:pt x="59" y="36"/>
                  </a:lnTo>
                  <a:lnTo>
                    <a:pt x="58" y="36"/>
                  </a:lnTo>
                  <a:lnTo>
                    <a:pt x="58" y="34"/>
                  </a:lnTo>
                  <a:lnTo>
                    <a:pt x="57" y="34"/>
                  </a:lnTo>
                  <a:lnTo>
                    <a:pt x="57" y="32"/>
                  </a:lnTo>
                  <a:lnTo>
                    <a:pt x="56" y="32"/>
                  </a:lnTo>
                  <a:lnTo>
                    <a:pt x="56" y="30"/>
                  </a:lnTo>
                  <a:lnTo>
                    <a:pt x="55" y="30"/>
                  </a:lnTo>
                  <a:lnTo>
                    <a:pt x="55" y="29"/>
                  </a:lnTo>
                  <a:lnTo>
                    <a:pt x="55" y="27"/>
                  </a:lnTo>
                  <a:lnTo>
                    <a:pt x="54" y="27"/>
                  </a:lnTo>
                  <a:lnTo>
                    <a:pt x="54" y="26"/>
                  </a:lnTo>
                  <a:lnTo>
                    <a:pt x="53" y="26"/>
                  </a:lnTo>
                  <a:lnTo>
                    <a:pt x="53" y="24"/>
                  </a:lnTo>
                  <a:lnTo>
                    <a:pt x="52" y="24"/>
                  </a:lnTo>
                  <a:lnTo>
                    <a:pt x="52" y="22"/>
                  </a:lnTo>
                  <a:lnTo>
                    <a:pt x="51" y="22"/>
                  </a:lnTo>
                  <a:lnTo>
                    <a:pt x="51" y="19"/>
                  </a:lnTo>
                  <a:lnTo>
                    <a:pt x="50" y="19"/>
                  </a:lnTo>
                  <a:lnTo>
                    <a:pt x="50" y="18"/>
                  </a:lnTo>
                  <a:lnTo>
                    <a:pt x="49" y="18"/>
                  </a:lnTo>
                  <a:lnTo>
                    <a:pt x="49" y="15"/>
                  </a:lnTo>
                  <a:lnTo>
                    <a:pt x="47" y="15"/>
                  </a:lnTo>
                  <a:lnTo>
                    <a:pt x="47" y="13"/>
                  </a:lnTo>
                  <a:lnTo>
                    <a:pt x="46" y="13"/>
                  </a:lnTo>
                  <a:lnTo>
                    <a:pt x="46" y="12"/>
                  </a:lnTo>
                  <a:lnTo>
                    <a:pt x="46" y="10"/>
                  </a:lnTo>
                  <a:lnTo>
                    <a:pt x="45" y="10"/>
                  </a:lnTo>
                  <a:lnTo>
                    <a:pt x="45" y="8"/>
                  </a:lnTo>
                  <a:lnTo>
                    <a:pt x="44" y="8"/>
                  </a:lnTo>
                  <a:lnTo>
                    <a:pt x="44" y="6"/>
                  </a:lnTo>
                  <a:lnTo>
                    <a:pt x="43" y="6"/>
                  </a:lnTo>
                  <a:lnTo>
                    <a:pt x="43" y="5"/>
                  </a:lnTo>
                  <a:lnTo>
                    <a:pt x="42" y="5"/>
                  </a:lnTo>
                  <a:lnTo>
                    <a:pt x="42" y="3"/>
                  </a:lnTo>
                  <a:lnTo>
                    <a:pt x="42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6" name="Freeform 745">
              <a:extLst>
                <a:ext uri="{FF2B5EF4-FFF2-40B4-BE49-F238E27FC236}">
                  <a16:creationId xmlns:a16="http://schemas.microsoft.com/office/drawing/2014/main" id="{0D10AE43-BF25-0D90-ECDC-E9E0E774F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5" y="4131"/>
              <a:ext cx="27" cy="14"/>
            </a:xfrm>
            <a:custGeom>
              <a:avLst/>
              <a:gdLst>
                <a:gd name="T0" fmla="*/ 60 w 80"/>
                <a:gd name="T1" fmla="*/ 1 h 42"/>
                <a:gd name="T2" fmla="*/ 60 w 80"/>
                <a:gd name="T3" fmla="*/ 0 h 42"/>
                <a:gd name="T4" fmla="*/ 0 w 80"/>
                <a:gd name="T5" fmla="*/ 0 h 42"/>
                <a:gd name="T6" fmla="*/ 0 w 80"/>
                <a:gd name="T7" fmla="*/ 42 h 42"/>
                <a:gd name="T8" fmla="*/ 80 w 80"/>
                <a:gd name="T9" fmla="*/ 42 h 42"/>
                <a:gd name="T10" fmla="*/ 80 w 80"/>
                <a:gd name="T11" fmla="*/ 40 h 42"/>
                <a:gd name="T12" fmla="*/ 79 w 80"/>
                <a:gd name="T13" fmla="*/ 40 h 42"/>
                <a:gd name="T14" fmla="*/ 79 w 80"/>
                <a:gd name="T15" fmla="*/ 37 h 42"/>
                <a:gd name="T16" fmla="*/ 78 w 80"/>
                <a:gd name="T17" fmla="*/ 37 h 42"/>
                <a:gd name="T18" fmla="*/ 78 w 80"/>
                <a:gd name="T19" fmla="*/ 35 h 42"/>
                <a:gd name="T20" fmla="*/ 77 w 80"/>
                <a:gd name="T21" fmla="*/ 35 h 42"/>
                <a:gd name="T22" fmla="*/ 77 w 80"/>
                <a:gd name="T23" fmla="*/ 34 h 42"/>
                <a:gd name="T24" fmla="*/ 76 w 80"/>
                <a:gd name="T25" fmla="*/ 34 h 42"/>
                <a:gd name="T26" fmla="*/ 76 w 80"/>
                <a:gd name="T27" fmla="*/ 31 h 42"/>
                <a:gd name="T28" fmla="*/ 76 w 80"/>
                <a:gd name="T29" fmla="*/ 30 h 42"/>
                <a:gd name="T30" fmla="*/ 75 w 80"/>
                <a:gd name="T31" fmla="*/ 30 h 42"/>
                <a:gd name="T32" fmla="*/ 75 w 80"/>
                <a:gd name="T33" fmla="*/ 28 h 42"/>
                <a:gd name="T34" fmla="*/ 74 w 80"/>
                <a:gd name="T35" fmla="*/ 28 h 42"/>
                <a:gd name="T36" fmla="*/ 74 w 80"/>
                <a:gd name="T37" fmla="*/ 26 h 42"/>
                <a:gd name="T38" fmla="*/ 73 w 80"/>
                <a:gd name="T39" fmla="*/ 26 h 42"/>
                <a:gd name="T40" fmla="*/ 73 w 80"/>
                <a:gd name="T41" fmla="*/ 24 h 42"/>
                <a:gd name="T42" fmla="*/ 72 w 80"/>
                <a:gd name="T43" fmla="*/ 24 h 42"/>
                <a:gd name="T44" fmla="*/ 72 w 80"/>
                <a:gd name="T45" fmla="*/ 22 h 42"/>
                <a:gd name="T46" fmla="*/ 72 w 80"/>
                <a:gd name="T47" fmla="*/ 21 h 42"/>
                <a:gd name="T48" fmla="*/ 70 w 80"/>
                <a:gd name="T49" fmla="*/ 21 h 42"/>
                <a:gd name="T50" fmla="*/ 70 w 80"/>
                <a:gd name="T51" fmla="*/ 19 h 42"/>
                <a:gd name="T52" fmla="*/ 69 w 80"/>
                <a:gd name="T53" fmla="*/ 19 h 42"/>
                <a:gd name="T54" fmla="*/ 69 w 80"/>
                <a:gd name="T55" fmla="*/ 17 h 42"/>
                <a:gd name="T56" fmla="*/ 67 w 80"/>
                <a:gd name="T57" fmla="*/ 17 h 42"/>
                <a:gd name="T58" fmla="*/ 67 w 80"/>
                <a:gd name="T59" fmla="*/ 15 h 42"/>
                <a:gd name="T60" fmla="*/ 67 w 80"/>
                <a:gd name="T61" fmla="*/ 14 h 42"/>
                <a:gd name="T62" fmla="*/ 66 w 80"/>
                <a:gd name="T63" fmla="*/ 14 h 42"/>
                <a:gd name="T64" fmla="*/ 66 w 80"/>
                <a:gd name="T65" fmla="*/ 11 h 42"/>
                <a:gd name="T66" fmla="*/ 65 w 80"/>
                <a:gd name="T67" fmla="*/ 11 h 42"/>
                <a:gd name="T68" fmla="*/ 65 w 80"/>
                <a:gd name="T69" fmla="*/ 9 h 42"/>
                <a:gd name="T70" fmla="*/ 64 w 80"/>
                <a:gd name="T71" fmla="*/ 9 h 42"/>
                <a:gd name="T72" fmla="*/ 64 w 80"/>
                <a:gd name="T73" fmla="*/ 7 h 42"/>
                <a:gd name="T74" fmla="*/ 63 w 80"/>
                <a:gd name="T75" fmla="*/ 7 h 42"/>
                <a:gd name="T76" fmla="*/ 63 w 80"/>
                <a:gd name="T77" fmla="*/ 5 h 42"/>
                <a:gd name="T78" fmla="*/ 63 w 80"/>
                <a:gd name="T79" fmla="*/ 4 h 42"/>
                <a:gd name="T80" fmla="*/ 62 w 80"/>
                <a:gd name="T81" fmla="*/ 4 h 42"/>
                <a:gd name="T82" fmla="*/ 62 w 80"/>
                <a:gd name="T83" fmla="*/ 2 h 42"/>
                <a:gd name="T84" fmla="*/ 61 w 80"/>
                <a:gd name="T85" fmla="*/ 2 h 42"/>
                <a:gd name="T86" fmla="*/ 61 w 80"/>
                <a:gd name="T87" fmla="*/ 1 h 42"/>
                <a:gd name="T88" fmla="*/ 60 w 80"/>
                <a:gd name="T8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0" h="42">
                  <a:moveTo>
                    <a:pt x="60" y="1"/>
                  </a:moveTo>
                  <a:lnTo>
                    <a:pt x="6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79" y="40"/>
                  </a:lnTo>
                  <a:lnTo>
                    <a:pt x="79" y="37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7" y="35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1"/>
                  </a:lnTo>
                  <a:lnTo>
                    <a:pt x="76" y="30"/>
                  </a:lnTo>
                  <a:lnTo>
                    <a:pt x="75" y="30"/>
                  </a:lnTo>
                  <a:lnTo>
                    <a:pt x="75" y="28"/>
                  </a:lnTo>
                  <a:lnTo>
                    <a:pt x="74" y="28"/>
                  </a:lnTo>
                  <a:lnTo>
                    <a:pt x="74" y="26"/>
                  </a:lnTo>
                  <a:lnTo>
                    <a:pt x="73" y="26"/>
                  </a:lnTo>
                  <a:lnTo>
                    <a:pt x="73" y="24"/>
                  </a:lnTo>
                  <a:lnTo>
                    <a:pt x="72" y="24"/>
                  </a:lnTo>
                  <a:lnTo>
                    <a:pt x="72" y="22"/>
                  </a:lnTo>
                  <a:lnTo>
                    <a:pt x="72" y="21"/>
                  </a:lnTo>
                  <a:lnTo>
                    <a:pt x="70" y="21"/>
                  </a:lnTo>
                  <a:lnTo>
                    <a:pt x="70" y="19"/>
                  </a:lnTo>
                  <a:lnTo>
                    <a:pt x="69" y="19"/>
                  </a:lnTo>
                  <a:lnTo>
                    <a:pt x="69" y="17"/>
                  </a:lnTo>
                  <a:lnTo>
                    <a:pt x="67" y="17"/>
                  </a:lnTo>
                  <a:lnTo>
                    <a:pt x="67" y="15"/>
                  </a:lnTo>
                  <a:lnTo>
                    <a:pt x="67" y="14"/>
                  </a:lnTo>
                  <a:lnTo>
                    <a:pt x="66" y="14"/>
                  </a:lnTo>
                  <a:lnTo>
                    <a:pt x="66" y="11"/>
                  </a:lnTo>
                  <a:lnTo>
                    <a:pt x="65" y="11"/>
                  </a:lnTo>
                  <a:lnTo>
                    <a:pt x="65" y="9"/>
                  </a:lnTo>
                  <a:lnTo>
                    <a:pt x="64" y="9"/>
                  </a:lnTo>
                  <a:lnTo>
                    <a:pt x="64" y="7"/>
                  </a:lnTo>
                  <a:lnTo>
                    <a:pt x="63" y="7"/>
                  </a:lnTo>
                  <a:lnTo>
                    <a:pt x="63" y="5"/>
                  </a:lnTo>
                  <a:lnTo>
                    <a:pt x="63" y="4"/>
                  </a:lnTo>
                  <a:lnTo>
                    <a:pt x="62" y="4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7" name="Freeform 746">
              <a:extLst>
                <a:ext uri="{FF2B5EF4-FFF2-40B4-BE49-F238E27FC236}">
                  <a16:creationId xmlns:a16="http://schemas.microsoft.com/office/drawing/2014/main" id="{83633081-13AB-F91D-B9E5-55C51A753E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45"/>
              <a:ext cx="35" cy="14"/>
            </a:xfrm>
            <a:custGeom>
              <a:avLst/>
              <a:gdLst>
                <a:gd name="T0" fmla="*/ 85 w 104"/>
                <a:gd name="T1" fmla="*/ 1 h 42"/>
                <a:gd name="T2" fmla="*/ 84 w 104"/>
                <a:gd name="T3" fmla="*/ 1 h 42"/>
                <a:gd name="T4" fmla="*/ 84 w 104"/>
                <a:gd name="T5" fmla="*/ 0 h 42"/>
                <a:gd name="T6" fmla="*/ 4 w 104"/>
                <a:gd name="T7" fmla="*/ 0 h 42"/>
                <a:gd name="T8" fmla="*/ 4 w 104"/>
                <a:gd name="T9" fmla="*/ 39 h 42"/>
                <a:gd name="T10" fmla="*/ 3 w 104"/>
                <a:gd name="T11" fmla="*/ 39 h 42"/>
                <a:gd name="T12" fmla="*/ 2 w 104"/>
                <a:gd name="T13" fmla="*/ 39 h 42"/>
                <a:gd name="T14" fmla="*/ 2 w 104"/>
                <a:gd name="T15" fmla="*/ 40 h 42"/>
                <a:gd name="T16" fmla="*/ 1 w 104"/>
                <a:gd name="T17" fmla="*/ 40 h 42"/>
                <a:gd name="T18" fmla="*/ 1 w 104"/>
                <a:gd name="T19" fmla="*/ 41 h 42"/>
                <a:gd name="T20" fmla="*/ 0 w 104"/>
                <a:gd name="T21" fmla="*/ 41 h 42"/>
                <a:gd name="T22" fmla="*/ 0 w 104"/>
                <a:gd name="T23" fmla="*/ 42 h 42"/>
                <a:gd name="T24" fmla="*/ 104 w 104"/>
                <a:gd name="T25" fmla="*/ 42 h 42"/>
                <a:gd name="T26" fmla="*/ 104 w 104"/>
                <a:gd name="T27" fmla="*/ 40 h 42"/>
                <a:gd name="T28" fmla="*/ 103 w 104"/>
                <a:gd name="T29" fmla="*/ 40 h 42"/>
                <a:gd name="T30" fmla="*/ 103 w 104"/>
                <a:gd name="T31" fmla="*/ 39 h 42"/>
                <a:gd name="T32" fmla="*/ 102 w 104"/>
                <a:gd name="T33" fmla="*/ 39 h 42"/>
                <a:gd name="T34" fmla="*/ 102 w 104"/>
                <a:gd name="T35" fmla="*/ 37 h 42"/>
                <a:gd name="T36" fmla="*/ 101 w 104"/>
                <a:gd name="T37" fmla="*/ 37 h 42"/>
                <a:gd name="T38" fmla="*/ 101 w 104"/>
                <a:gd name="T39" fmla="*/ 35 h 42"/>
                <a:gd name="T40" fmla="*/ 101 w 104"/>
                <a:gd name="T41" fmla="*/ 33 h 42"/>
                <a:gd name="T42" fmla="*/ 100 w 104"/>
                <a:gd name="T43" fmla="*/ 33 h 42"/>
                <a:gd name="T44" fmla="*/ 100 w 104"/>
                <a:gd name="T45" fmla="*/ 31 h 42"/>
                <a:gd name="T46" fmla="*/ 99 w 104"/>
                <a:gd name="T47" fmla="*/ 31 h 42"/>
                <a:gd name="T48" fmla="*/ 99 w 104"/>
                <a:gd name="T49" fmla="*/ 30 h 42"/>
                <a:gd name="T50" fmla="*/ 98 w 104"/>
                <a:gd name="T51" fmla="*/ 30 h 42"/>
                <a:gd name="T52" fmla="*/ 98 w 104"/>
                <a:gd name="T53" fmla="*/ 27 h 42"/>
                <a:gd name="T54" fmla="*/ 97 w 104"/>
                <a:gd name="T55" fmla="*/ 27 h 42"/>
                <a:gd name="T56" fmla="*/ 97 w 104"/>
                <a:gd name="T57" fmla="*/ 25 h 42"/>
                <a:gd name="T58" fmla="*/ 97 w 104"/>
                <a:gd name="T59" fmla="*/ 23 h 42"/>
                <a:gd name="T60" fmla="*/ 96 w 104"/>
                <a:gd name="T61" fmla="*/ 23 h 42"/>
                <a:gd name="T62" fmla="*/ 96 w 104"/>
                <a:gd name="T63" fmla="*/ 22 h 42"/>
                <a:gd name="T64" fmla="*/ 95 w 104"/>
                <a:gd name="T65" fmla="*/ 22 h 42"/>
                <a:gd name="T66" fmla="*/ 95 w 104"/>
                <a:gd name="T67" fmla="*/ 20 h 42"/>
                <a:gd name="T68" fmla="*/ 93 w 104"/>
                <a:gd name="T69" fmla="*/ 20 h 42"/>
                <a:gd name="T70" fmla="*/ 93 w 104"/>
                <a:gd name="T71" fmla="*/ 18 h 42"/>
                <a:gd name="T72" fmla="*/ 93 w 104"/>
                <a:gd name="T73" fmla="*/ 17 h 42"/>
                <a:gd name="T74" fmla="*/ 92 w 104"/>
                <a:gd name="T75" fmla="*/ 17 h 42"/>
                <a:gd name="T76" fmla="*/ 92 w 104"/>
                <a:gd name="T77" fmla="*/ 14 h 42"/>
                <a:gd name="T78" fmla="*/ 90 w 104"/>
                <a:gd name="T79" fmla="*/ 14 h 42"/>
                <a:gd name="T80" fmla="*/ 90 w 104"/>
                <a:gd name="T81" fmla="*/ 13 h 42"/>
                <a:gd name="T82" fmla="*/ 89 w 104"/>
                <a:gd name="T83" fmla="*/ 13 h 42"/>
                <a:gd name="T84" fmla="*/ 89 w 104"/>
                <a:gd name="T85" fmla="*/ 9 h 42"/>
                <a:gd name="T86" fmla="*/ 88 w 104"/>
                <a:gd name="T87" fmla="*/ 9 h 42"/>
                <a:gd name="T88" fmla="*/ 88 w 104"/>
                <a:gd name="T89" fmla="*/ 8 h 42"/>
                <a:gd name="T90" fmla="*/ 88 w 104"/>
                <a:gd name="T91" fmla="*/ 6 h 42"/>
                <a:gd name="T92" fmla="*/ 87 w 104"/>
                <a:gd name="T93" fmla="*/ 6 h 42"/>
                <a:gd name="T94" fmla="*/ 87 w 104"/>
                <a:gd name="T95" fmla="*/ 5 h 42"/>
                <a:gd name="T96" fmla="*/ 86 w 104"/>
                <a:gd name="T97" fmla="*/ 5 h 42"/>
                <a:gd name="T98" fmla="*/ 86 w 104"/>
                <a:gd name="T99" fmla="*/ 3 h 42"/>
                <a:gd name="T100" fmla="*/ 85 w 104"/>
                <a:gd name="T101" fmla="*/ 3 h 42"/>
                <a:gd name="T102" fmla="*/ 85 w 104"/>
                <a:gd name="T103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4" h="42">
                  <a:moveTo>
                    <a:pt x="85" y="1"/>
                  </a:moveTo>
                  <a:lnTo>
                    <a:pt x="84" y="1"/>
                  </a:lnTo>
                  <a:lnTo>
                    <a:pt x="84" y="0"/>
                  </a:lnTo>
                  <a:lnTo>
                    <a:pt x="4" y="0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04" y="42"/>
                  </a:lnTo>
                  <a:lnTo>
                    <a:pt x="104" y="40"/>
                  </a:lnTo>
                  <a:lnTo>
                    <a:pt x="103" y="40"/>
                  </a:lnTo>
                  <a:lnTo>
                    <a:pt x="103" y="39"/>
                  </a:lnTo>
                  <a:lnTo>
                    <a:pt x="102" y="39"/>
                  </a:lnTo>
                  <a:lnTo>
                    <a:pt x="102" y="37"/>
                  </a:lnTo>
                  <a:lnTo>
                    <a:pt x="101" y="37"/>
                  </a:lnTo>
                  <a:lnTo>
                    <a:pt x="101" y="35"/>
                  </a:lnTo>
                  <a:lnTo>
                    <a:pt x="101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99" y="31"/>
                  </a:lnTo>
                  <a:lnTo>
                    <a:pt x="99" y="30"/>
                  </a:lnTo>
                  <a:lnTo>
                    <a:pt x="98" y="30"/>
                  </a:lnTo>
                  <a:lnTo>
                    <a:pt x="98" y="27"/>
                  </a:lnTo>
                  <a:lnTo>
                    <a:pt x="97" y="27"/>
                  </a:lnTo>
                  <a:lnTo>
                    <a:pt x="97" y="25"/>
                  </a:lnTo>
                  <a:lnTo>
                    <a:pt x="97" y="23"/>
                  </a:lnTo>
                  <a:lnTo>
                    <a:pt x="96" y="23"/>
                  </a:lnTo>
                  <a:lnTo>
                    <a:pt x="96" y="22"/>
                  </a:lnTo>
                  <a:lnTo>
                    <a:pt x="95" y="22"/>
                  </a:lnTo>
                  <a:lnTo>
                    <a:pt x="95" y="20"/>
                  </a:lnTo>
                  <a:lnTo>
                    <a:pt x="93" y="20"/>
                  </a:lnTo>
                  <a:lnTo>
                    <a:pt x="93" y="18"/>
                  </a:lnTo>
                  <a:lnTo>
                    <a:pt x="93" y="17"/>
                  </a:lnTo>
                  <a:lnTo>
                    <a:pt x="92" y="17"/>
                  </a:lnTo>
                  <a:lnTo>
                    <a:pt x="92" y="14"/>
                  </a:lnTo>
                  <a:lnTo>
                    <a:pt x="90" y="14"/>
                  </a:lnTo>
                  <a:lnTo>
                    <a:pt x="90" y="13"/>
                  </a:lnTo>
                  <a:lnTo>
                    <a:pt x="89" y="13"/>
                  </a:lnTo>
                  <a:lnTo>
                    <a:pt x="89" y="9"/>
                  </a:lnTo>
                  <a:lnTo>
                    <a:pt x="88" y="9"/>
                  </a:lnTo>
                  <a:lnTo>
                    <a:pt x="88" y="8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7" y="5"/>
                  </a:lnTo>
                  <a:lnTo>
                    <a:pt x="86" y="5"/>
                  </a:lnTo>
                  <a:lnTo>
                    <a:pt x="86" y="3"/>
                  </a:lnTo>
                  <a:lnTo>
                    <a:pt x="85" y="3"/>
                  </a:lnTo>
                  <a:lnTo>
                    <a:pt x="85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8" name="Freeform 747">
              <a:extLst>
                <a:ext uri="{FF2B5EF4-FFF2-40B4-BE49-F238E27FC236}">
                  <a16:creationId xmlns:a16="http://schemas.microsoft.com/office/drawing/2014/main" id="{6901F0F5-71E8-5145-3C66-40E9EC17EA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1" y="4102"/>
              <a:ext cx="12" cy="15"/>
            </a:xfrm>
            <a:custGeom>
              <a:avLst/>
              <a:gdLst>
                <a:gd name="T0" fmla="*/ 34 w 34"/>
                <a:gd name="T1" fmla="*/ 0 h 44"/>
                <a:gd name="T2" fmla="*/ 21 w 34"/>
                <a:gd name="T3" fmla="*/ 3 h 44"/>
                <a:gd name="T4" fmla="*/ 20 w 34"/>
                <a:gd name="T5" fmla="*/ 5 h 44"/>
                <a:gd name="T6" fmla="*/ 19 w 34"/>
                <a:gd name="T7" fmla="*/ 8 h 44"/>
                <a:gd name="T8" fmla="*/ 18 w 34"/>
                <a:gd name="T9" fmla="*/ 9 h 44"/>
                <a:gd name="T10" fmla="*/ 17 w 34"/>
                <a:gd name="T11" fmla="*/ 11 h 44"/>
                <a:gd name="T12" fmla="*/ 16 w 34"/>
                <a:gd name="T13" fmla="*/ 12 h 44"/>
                <a:gd name="T14" fmla="*/ 15 w 34"/>
                <a:gd name="T15" fmla="*/ 14 h 44"/>
                <a:gd name="T16" fmla="*/ 14 w 34"/>
                <a:gd name="T17" fmla="*/ 16 h 44"/>
                <a:gd name="T18" fmla="*/ 12 w 34"/>
                <a:gd name="T19" fmla="*/ 17 h 44"/>
                <a:gd name="T20" fmla="*/ 11 w 34"/>
                <a:gd name="T21" fmla="*/ 19 h 44"/>
                <a:gd name="T22" fmla="*/ 10 w 34"/>
                <a:gd name="T23" fmla="*/ 20 h 44"/>
                <a:gd name="T24" fmla="*/ 9 w 34"/>
                <a:gd name="T25" fmla="*/ 23 h 44"/>
                <a:gd name="T26" fmla="*/ 8 w 34"/>
                <a:gd name="T27" fmla="*/ 25 h 44"/>
                <a:gd name="T28" fmla="*/ 8 w 34"/>
                <a:gd name="T29" fmla="*/ 29 h 44"/>
                <a:gd name="T30" fmla="*/ 7 w 34"/>
                <a:gd name="T31" fmla="*/ 31 h 44"/>
                <a:gd name="T32" fmla="*/ 6 w 34"/>
                <a:gd name="T33" fmla="*/ 33 h 44"/>
                <a:gd name="T34" fmla="*/ 5 w 34"/>
                <a:gd name="T35" fmla="*/ 34 h 44"/>
                <a:gd name="T36" fmla="*/ 4 w 34"/>
                <a:gd name="T37" fmla="*/ 36 h 44"/>
                <a:gd name="T38" fmla="*/ 3 w 34"/>
                <a:gd name="T39" fmla="*/ 37 h 44"/>
                <a:gd name="T40" fmla="*/ 2 w 34"/>
                <a:gd name="T41" fmla="*/ 39 h 44"/>
                <a:gd name="T42" fmla="*/ 1 w 34"/>
                <a:gd name="T43" fmla="*/ 42 h 44"/>
                <a:gd name="T44" fmla="*/ 0 w 34"/>
                <a:gd name="T45" fmla="*/ 43 h 44"/>
                <a:gd name="T46" fmla="*/ 12 w 34"/>
                <a:gd name="T47" fmla="*/ 44 h 44"/>
                <a:gd name="T48" fmla="*/ 14 w 34"/>
                <a:gd name="T49" fmla="*/ 43 h 44"/>
                <a:gd name="T50" fmla="*/ 15 w 34"/>
                <a:gd name="T51" fmla="*/ 42 h 44"/>
                <a:gd name="T52" fmla="*/ 16 w 34"/>
                <a:gd name="T53" fmla="*/ 39 h 44"/>
                <a:gd name="T54" fmla="*/ 17 w 34"/>
                <a:gd name="T55" fmla="*/ 37 h 44"/>
                <a:gd name="T56" fmla="*/ 17 w 34"/>
                <a:gd name="T57" fmla="*/ 33 h 44"/>
                <a:gd name="T58" fmla="*/ 18 w 34"/>
                <a:gd name="T59" fmla="*/ 32 h 44"/>
                <a:gd name="T60" fmla="*/ 19 w 34"/>
                <a:gd name="T61" fmla="*/ 30 h 44"/>
                <a:gd name="T62" fmla="*/ 20 w 34"/>
                <a:gd name="T63" fmla="*/ 29 h 44"/>
                <a:gd name="T64" fmla="*/ 21 w 34"/>
                <a:gd name="T65" fmla="*/ 27 h 44"/>
                <a:gd name="T66" fmla="*/ 22 w 34"/>
                <a:gd name="T67" fmla="*/ 25 h 44"/>
                <a:gd name="T68" fmla="*/ 23 w 34"/>
                <a:gd name="T69" fmla="*/ 23 h 44"/>
                <a:gd name="T70" fmla="*/ 24 w 34"/>
                <a:gd name="T71" fmla="*/ 20 h 44"/>
                <a:gd name="T72" fmla="*/ 25 w 34"/>
                <a:gd name="T73" fmla="*/ 19 h 44"/>
                <a:gd name="T74" fmla="*/ 25 w 34"/>
                <a:gd name="T75" fmla="*/ 15 h 44"/>
                <a:gd name="T76" fmla="*/ 26 w 34"/>
                <a:gd name="T77" fmla="*/ 13 h 44"/>
                <a:gd name="T78" fmla="*/ 27 w 34"/>
                <a:gd name="T79" fmla="*/ 12 h 44"/>
                <a:gd name="T80" fmla="*/ 28 w 34"/>
                <a:gd name="T81" fmla="*/ 10 h 44"/>
                <a:gd name="T82" fmla="*/ 29 w 34"/>
                <a:gd name="T83" fmla="*/ 8 h 44"/>
                <a:gd name="T84" fmla="*/ 30 w 34"/>
                <a:gd name="T85" fmla="*/ 7 h 44"/>
                <a:gd name="T86" fmla="*/ 31 w 34"/>
                <a:gd name="T87" fmla="*/ 5 h 44"/>
                <a:gd name="T88" fmla="*/ 34 w 34"/>
                <a:gd name="T89" fmla="*/ 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4" h="44">
                  <a:moveTo>
                    <a:pt x="34" y="3"/>
                  </a:moveTo>
                  <a:lnTo>
                    <a:pt x="34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5"/>
                  </a:lnTo>
                  <a:lnTo>
                    <a:pt x="19" y="5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4"/>
                  </a:lnTo>
                  <a:lnTo>
                    <a:pt x="15" y="14"/>
                  </a:lnTo>
                  <a:lnTo>
                    <a:pt x="15" y="16"/>
                  </a:lnTo>
                  <a:lnTo>
                    <a:pt x="14" y="16"/>
                  </a:lnTo>
                  <a:lnTo>
                    <a:pt x="14" y="17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1" y="19"/>
                  </a:lnTo>
                  <a:lnTo>
                    <a:pt x="11" y="20"/>
                  </a:lnTo>
                  <a:lnTo>
                    <a:pt x="10" y="20"/>
                  </a:lnTo>
                  <a:lnTo>
                    <a:pt x="10" y="23"/>
                  </a:lnTo>
                  <a:lnTo>
                    <a:pt x="9" y="23"/>
                  </a:lnTo>
                  <a:lnTo>
                    <a:pt x="9" y="25"/>
                  </a:lnTo>
                  <a:lnTo>
                    <a:pt x="8" y="25"/>
                  </a:lnTo>
                  <a:lnTo>
                    <a:pt x="8" y="27"/>
                  </a:lnTo>
                  <a:lnTo>
                    <a:pt x="8" y="29"/>
                  </a:lnTo>
                  <a:lnTo>
                    <a:pt x="7" y="29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6" y="33"/>
                  </a:lnTo>
                  <a:lnTo>
                    <a:pt x="5" y="33"/>
                  </a:lnTo>
                  <a:lnTo>
                    <a:pt x="5" y="34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7"/>
                  </a:lnTo>
                  <a:lnTo>
                    <a:pt x="3" y="37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2"/>
                  </a:lnTo>
                  <a:lnTo>
                    <a:pt x="1" y="42"/>
                  </a:lnTo>
                  <a:lnTo>
                    <a:pt x="1" y="43"/>
                  </a:lnTo>
                  <a:lnTo>
                    <a:pt x="0" y="43"/>
                  </a:lnTo>
                  <a:lnTo>
                    <a:pt x="0" y="44"/>
                  </a:lnTo>
                  <a:lnTo>
                    <a:pt x="12" y="44"/>
                  </a:lnTo>
                  <a:lnTo>
                    <a:pt x="12" y="43"/>
                  </a:lnTo>
                  <a:lnTo>
                    <a:pt x="14" y="43"/>
                  </a:lnTo>
                  <a:lnTo>
                    <a:pt x="14" y="42"/>
                  </a:lnTo>
                  <a:lnTo>
                    <a:pt x="15" y="42"/>
                  </a:lnTo>
                  <a:lnTo>
                    <a:pt x="15" y="39"/>
                  </a:lnTo>
                  <a:lnTo>
                    <a:pt x="16" y="39"/>
                  </a:lnTo>
                  <a:lnTo>
                    <a:pt x="16" y="37"/>
                  </a:lnTo>
                  <a:lnTo>
                    <a:pt x="17" y="37"/>
                  </a:lnTo>
                  <a:lnTo>
                    <a:pt x="17" y="36"/>
                  </a:lnTo>
                  <a:lnTo>
                    <a:pt x="17" y="33"/>
                  </a:lnTo>
                  <a:lnTo>
                    <a:pt x="18" y="33"/>
                  </a:lnTo>
                  <a:lnTo>
                    <a:pt x="18" y="32"/>
                  </a:lnTo>
                  <a:lnTo>
                    <a:pt x="19" y="32"/>
                  </a:lnTo>
                  <a:lnTo>
                    <a:pt x="19" y="30"/>
                  </a:lnTo>
                  <a:lnTo>
                    <a:pt x="20" y="30"/>
                  </a:lnTo>
                  <a:lnTo>
                    <a:pt x="20" y="29"/>
                  </a:lnTo>
                  <a:lnTo>
                    <a:pt x="21" y="29"/>
                  </a:lnTo>
                  <a:lnTo>
                    <a:pt x="21" y="27"/>
                  </a:lnTo>
                  <a:lnTo>
                    <a:pt x="21" y="25"/>
                  </a:lnTo>
                  <a:lnTo>
                    <a:pt x="22" y="25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0"/>
                  </a:lnTo>
                  <a:lnTo>
                    <a:pt x="24" y="20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6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3"/>
                  </a:lnTo>
                  <a:lnTo>
                    <a:pt x="27" y="13"/>
                  </a:lnTo>
                  <a:lnTo>
                    <a:pt x="27" y="12"/>
                  </a:lnTo>
                  <a:lnTo>
                    <a:pt x="28" y="12"/>
                  </a:lnTo>
                  <a:lnTo>
                    <a:pt x="28" y="10"/>
                  </a:lnTo>
                  <a:lnTo>
                    <a:pt x="29" y="10"/>
                  </a:lnTo>
                  <a:lnTo>
                    <a:pt x="29" y="8"/>
                  </a:lnTo>
                  <a:lnTo>
                    <a:pt x="29" y="7"/>
                  </a:lnTo>
                  <a:lnTo>
                    <a:pt x="30" y="7"/>
                  </a:lnTo>
                  <a:lnTo>
                    <a:pt x="30" y="5"/>
                  </a:lnTo>
                  <a:lnTo>
                    <a:pt x="31" y="5"/>
                  </a:lnTo>
                  <a:lnTo>
                    <a:pt x="31" y="3"/>
                  </a:lnTo>
                  <a:lnTo>
                    <a:pt x="34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9" name="Freeform 748">
              <a:extLst>
                <a:ext uri="{FF2B5EF4-FFF2-40B4-BE49-F238E27FC236}">
                  <a16:creationId xmlns:a16="http://schemas.microsoft.com/office/drawing/2014/main" id="{46220677-A131-9AD2-64AC-78F149FBF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5" y="4117"/>
              <a:ext cx="10" cy="14"/>
            </a:xfrm>
            <a:custGeom>
              <a:avLst/>
              <a:gdLst>
                <a:gd name="T0" fmla="*/ 31 w 31"/>
                <a:gd name="T1" fmla="*/ 0 h 42"/>
                <a:gd name="T2" fmla="*/ 19 w 31"/>
                <a:gd name="T3" fmla="*/ 2 h 42"/>
                <a:gd name="T4" fmla="*/ 18 w 31"/>
                <a:gd name="T5" fmla="*/ 4 h 42"/>
                <a:gd name="T6" fmla="*/ 17 w 31"/>
                <a:gd name="T7" fmla="*/ 6 h 42"/>
                <a:gd name="T8" fmla="*/ 16 w 31"/>
                <a:gd name="T9" fmla="*/ 7 h 42"/>
                <a:gd name="T10" fmla="*/ 15 w 31"/>
                <a:gd name="T11" fmla="*/ 9 h 42"/>
                <a:gd name="T12" fmla="*/ 15 w 31"/>
                <a:gd name="T13" fmla="*/ 12 h 42"/>
                <a:gd name="T14" fmla="*/ 14 w 31"/>
                <a:gd name="T15" fmla="*/ 13 h 42"/>
                <a:gd name="T16" fmla="*/ 13 w 31"/>
                <a:gd name="T17" fmla="*/ 15 h 42"/>
                <a:gd name="T18" fmla="*/ 11 w 31"/>
                <a:gd name="T19" fmla="*/ 18 h 42"/>
                <a:gd name="T20" fmla="*/ 10 w 31"/>
                <a:gd name="T21" fmla="*/ 19 h 42"/>
                <a:gd name="T22" fmla="*/ 9 w 31"/>
                <a:gd name="T23" fmla="*/ 22 h 42"/>
                <a:gd name="T24" fmla="*/ 8 w 31"/>
                <a:gd name="T25" fmla="*/ 24 h 42"/>
                <a:gd name="T26" fmla="*/ 7 w 31"/>
                <a:gd name="T27" fmla="*/ 26 h 42"/>
                <a:gd name="T28" fmla="*/ 6 w 31"/>
                <a:gd name="T29" fmla="*/ 27 h 42"/>
                <a:gd name="T30" fmla="*/ 5 w 31"/>
                <a:gd name="T31" fmla="*/ 29 h 42"/>
                <a:gd name="T32" fmla="*/ 4 w 31"/>
                <a:gd name="T33" fmla="*/ 30 h 42"/>
                <a:gd name="T34" fmla="*/ 3 w 31"/>
                <a:gd name="T35" fmla="*/ 32 h 42"/>
                <a:gd name="T36" fmla="*/ 2 w 31"/>
                <a:gd name="T37" fmla="*/ 34 h 42"/>
                <a:gd name="T38" fmla="*/ 2 w 31"/>
                <a:gd name="T39" fmla="*/ 39 h 42"/>
                <a:gd name="T40" fmla="*/ 1 w 31"/>
                <a:gd name="T41" fmla="*/ 41 h 42"/>
                <a:gd name="T42" fmla="*/ 0 w 31"/>
                <a:gd name="T43" fmla="*/ 42 h 42"/>
                <a:gd name="T44" fmla="*/ 13 w 31"/>
                <a:gd name="T45" fmla="*/ 41 h 42"/>
                <a:gd name="T46" fmla="*/ 14 w 31"/>
                <a:gd name="T47" fmla="*/ 39 h 42"/>
                <a:gd name="T48" fmla="*/ 15 w 31"/>
                <a:gd name="T49" fmla="*/ 37 h 42"/>
                <a:gd name="T50" fmla="*/ 16 w 31"/>
                <a:gd name="T51" fmla="*/ 34 h 42"/>
                <a:gd name="T52" fmla="*/ 17 w 31"/>
                <a:gd name="T53" fmla="*/ 32 h 42"/>
                <a:gd name="T54" fmla="*/ 18 w 31"/>
                <a:gd name="T55" fmla="*/ 30 h 42"/>
                <a:gd name="T56" fmla="*/ 19 w 31"/>
                <a:gd name="T57" fmla="*/ 29 h 42"/>
                <a:gd name="T58" fmla="*/ 19 w 31"/>
                <a:gd name="T59" fmla="*/ 26 h 42"/>
                <a:gd name="T60" fmla="*/ 20 w 31"/>
                <a:gd name="T61" fmla="*/ 24 h 42"/>
                <a:gd name="T62" fmla="*/ 21 w 31"/>
                <a:gd name="T63" fmla="*/ 22 h 42"/>
                <a:gd name="T64" fmla="*/ 22 w 31"/>
                <a:gd name="T65" fmla="*/ 19 h 42"/>
                <a:gd name="T66" fmla="*/ 23 w 31"/>
                <a:gd name="T67" fmla="*/ 18 h 42"/>
                <a:gd name="T68" fmla="*/ 24 w 31"/>
                <a:gd name="T69" fmla="*/ 15 h 42"/>
                <a:gd name="T70" fmla="*/ 25 w 31"/>
                <a:gd name="T71" fmla="*/ 13 h 42"/>
                <a:gd name="T72" fmla="*/ 26 w 31"/>
                <a:gd name="T73" fmla="*/ 12 h 42"/>
                <a:gd name="T74" fmla="*/ 27 w 31"/>
                <a:gd name="T75" fmla="*/ 10 h 42"/>
                <a:gd name="T76" fmla="*/ 27 w 31"/>
                <a:gd name="T77" fmla="*/ 7 h 42"/>
                <a:gd name="T78" fmla="*/ 28 w 31"/>
                <a:gd name="T79" fmla="*/ 5 h 42"/>
                <a:gd name="T80" fmla="*/ 29 w 31"/>
                <a:gd name="T81" fmla="*/ 3 h 42"/>
                <a:gd name="T82" fmla="*/ 30 w 31"/>
                <a:gd name="T8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42">
                  <a:moveTo>
                    <a:pt x="31" y="2"/>
                  </a:moveTo>
                  <a:lnTo>
                    <a:pt x="31" y="0"/>
                  </a:lnTo>
                  <a:lnTo>
                    <a:pt x="19" y="0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2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19"/>
                  </a:lnTo>
                  <a:lnTo>
                    <a:pt x="9" y="19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3" y="34"/>
                  </a:lnTo>
                  <a:lnTo>
                    <a:pt x="2" y="34"/>
                  </a:lnTo>
                  <a:lnTo>
                    <a:pt x="2" y="36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3" y="42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5" y="39"/>
                  </a:lnTo>
                  <a:lnTo>
                    <a:pt x="15" y="37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2"/>
                  </a:lnTo>
                  <a:lnTo>
                    <a:pt x="17" y="32"/>
                  </a:lnTo>
                  <a:lnTo>
                    <a:pt x="17" y="30"/>
                  </a:lnTo>
                  <a:lnTo>
                    <a:pt x="18" y="30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19" y="26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8"/>
                  </a:lnTo>
                  <a:lnTo>
                    <a:pt x="23" y="15"/>
                  </a:lnTo>
                  <a:lnTo>
                    <a:pt x="24" y="15"/>
                  </a:lnTo>
                  <a:lnTo>
                    <a:pt x="24" y="13"/>
                  </a:lnTo>
                  <a:lnTo>
                    <a:pt x="25" y="13"/>
                  </a:lnTo>
                  <a:lnTo>
                    <a:pt x="25" y="12"/>
                  </a:lnTo>
                  <a:lnTo>
                    <a:pt x="26" y="12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9"/>
                  </a:lnTo>
                  <a:lnTo>
                    <a:pt x="27" y="7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2"/>
                  </a:lnTo>
                  <a:lnTo>
                    <a:pt x="31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0" name="Freeform 749">
              <a:extLst>
                <a:ext uri="{FF2B5EF4-FFF2-40B4-BE49-F238E27FC236}">
                  <a16:creationId xmlns:a16="http://schemas.microsoft.com/office/drawing/2014/main" id="{BBC7AF8C-F361-5396-035A-1E4740168C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" y="4131"/>
              <a:ext cx="11" cy="14"/>
            </a:xfrm>
            <a:custGeom>
              <a:avLst/>
              <a:gdLst>
                <a:gd name="T0" fmla="*/ 20 w 33"/>
                <a:gd name="T1" fmla="*/ 1 h 42"/>
                <a:gd name="T2" fmla="*/ 19 w 33"/>
                <a:gd name="T3" fmla="*/ 2 h 42"/>
                <a:gd name="T4" fmla="*/ 18 w 33"/>
                <a:gd name="T5" fmla="*/ 4 h 42"/>
                <a:gd name="T6" fmla="*/ 17 w 33"/>
                <a:gd name="T7" fmla="*/ 5 h 42"/>
                <a:gd name="T8" fmla="*/ 16 w 33"/>
                <a:gd name="T9" fmla="*/ 7 h 42"/>
                <a:gd name="T10" fmla="*/ 15 w 33"/>
                <a:gd name="T11" fmla="*/ 9 h 42"/>
                <a:gd name="T12" fmla="*/ 14 w 33"/>
                <a:gd name="T13" fmla="*/ 10 h 42"/>
                <a:gd name="T14" fmla="*/ 14 w 33"/>
                <a:gd name="T15" fmla="*/ 15 h 42"/>
                <a:gd name="T16" fmla="*/ 12 w 33"/>
                <a:gd name="T17" fmla="*/ 17 h 42"/>
                <a:gd name="T18" fmla="*/ 11 w 33"/>
                <a:gd name="T19" fmla="*/ 19 h 42"/>
                <a:gd name="T20" fmla="*/ 9 w 33"/>
                <a:gd name="T21" fmla="*/ 21 h 42"/>
                <a:gd name="T22" fmla="*/ 8 w 33"/>
                <a:gd name="T23" fmla="*/ 22 h 42"/>
                <a:gd name="T24" fmla="*/ 7 w 33"/>
                <a:gd name="T25" fmla="*/ 24 h 42"/>
                <a:gd name="T26" fmla="*/ 6 w 33"/>
                <a:gd name="T27" fmla="*/ 26 h 42"/>
                <a:gd name="T28" fmla="*/ 5 w 33"/>
                <a:gd name="T29" fmla="*/ 28 h 42"/>
                <a:gd name="T30" fmla="*/ 5 w 33"/>
                <a:gd name="T31" fmla="*/ 31 h 42"/>
                <a:gd name="T32" fmla="*/ 4 w 33"/>
                <a:gd name="T33" fmla="*/ 34 h 42"/>
                <a:gd name="T34" fmla="*/ 3 w 33"/>
                <a:gd name="T35" fmla="*/ 35 h 42"/>
                <a:gd name="T36" fmla="*/ 2 w 33"/>
                <a:gd name="T37" fmla="*/ 37 h 42"/>
                <a:gd name="T38" fmla="*/ 1 w 33"/>
                <a:gd name="T39" fmla="*/ 39 h 42"/>
                <a:gd name="T40" fmla="*/ 0 w 33"/>
                <a:gd name="T41" fmla="*/ 41 h 42"/>
                <a:gd name="T42" fmla="*/ 12 w 33"/>
                <a:gd name="T43" fmla="*/ 42 h 42"/>
                <a:gd name="T44" fmla="*/ 14 w 33"/>
                <a:gd name="T45" fmla="*/ 40 h 42"/>
                <a:gd name="T46" fmla="*/ 15 w 33"/>
                <a:gd name="T47" fmla="*/ 39 h 42"/>
                <a:gd name="T48" fmla="*/ 16 w 33"/>
                <a:gd name="T49" fmla="*/ 35 h 42"/>
                <a:gd name="T50" fmla="*/ 17 w 33"/>
                <a:gd name="T51" fmla="*/ 34 h 42"/>
                <a:gd name="T52" fmla="*/ 18 w 33"/>
                <a:gd name="T53" fmla="*/ 31 h 42"/>
                <a:gd name="T54" fmla="*/ 18 w 33"/>
                <a:gd name="T55" fmla="*/ 28 h 42"/>
                <a:gd name="T56" fmla="*/ 19 w 33"/>
                <a:gd name="T57" fmla="*/ 26 h 42"/>
                <a:gd name="T58" fmla="*/ 20 w 33"/>
                <a:gd name="T59" fmla="*/ 25 h 42"/>
                <a:gd name="T60" fmla="*/ 21 w 33"/>
                <a:gd name="T61" fmla="*/ 22 h 42"/>
                <a:gd name="T62" fmla="*/ 22 w 33"/>
                <a:gd name="T63" fmla="*/ 21 h 42"/>
                <a:gd name="T64" fmla="*/ 23 w 33"/>
                <a:gd name="T65" fmla="*/ 19 h 42"/>
                <a:gd name="T66" fmla="*/ 24 w 33"/>
                <a:gd name="T67" fmla="*/ 17 h 42"/>
                <a:gd name="T68" fmla="*/ 25 w 33"/>
                <a:gd name="T69" fmla="*/ 15 h 42"/>
                <a:gd name="T70" fmla="*/ 26 w 33"/>
                <a:gd name="T71" fmla="*/ 14 h 42"/>
                <a:gd name="T72" fmla="*/ 26 w 33"/>
                <a:gd name="T73" fmla="*/ 9 h 42"/>
                <a:gd name="T74" fmla="*/ 27 w 33"/>
                <a:gd name="T75" fmla="*/ 7 h 42"/>
                <a:gd name="T76" fmla="*/ 28 w 33"/>
                <a:gd name="T77" fmla="*/ 5 h 42"/>
                <a:gd name="T78" fmla="*/ 29 w 33"/>
                <a:gd name="T79" fmla="*/ 4 h 42"/>
                <a:gd name="T80" fmla="*/ 30 w 33"/>
                <a:gd name="T81" fmla="*/ 2 h 42"/>
                <a:gd name="T82" fmla="*/ 31 w 33"/>
                <a:gd name="T83" fmla="*/ 1 h 42"/>
                <a:gd name="T84" fmla="*/ 33 w 33"/>
                <a:gd name="T8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3" h="42">
                  <a:moveTo>
                    <a:pt x="20" y="0"/>
                  </a:move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8" y="2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9"/>
                  </a:lnTo>
                  <a:lnTo>
                    <a:pt x="9" y="19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5" y="28"/>
                  </a:lnTo>
                  <a:lnTo>
                    <a:pt x="5" y="30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4"/>
                  </a:lnTo>
                  <a:lnTo>
                    <a:pt x="3" y="34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4" y="42"/>
                  </a:lnTo>
                  <a:lnTo>
                    <a:pt x="14" y="40"/>
                  </a:lnTo>
                  <a:lnTo>
                    <a:pt x="14" y="39"/>
                  </a:lnTo>
                  <a:lnTo>
                    <a:pt x="15" y="39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4"/>
                  </a:lnTo>
                  <a:lnTo>
                    <a:pt x="17" y="34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8" y="28"/>
                  </a:lnTo>
                  <a:lnTo>
                    <a:pt x="19" y="28"/>
                  </a:lnTo>
                  <a:lnTo>
                    <a:pt x="19" y="26"/>
                  </a:lnTo>
                  <a:lnTo>
                    <a:pt x="20" y="26"/>
                  </a:lnTo>
                  <a:lnTo>
                    <a:pt x="20" y="25"/>
                  </a:lnTo>
                  <a:lnTo>
                    <a:pt x="21" y="25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7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1" y="2"/>
                  </a:lnTo>
                  <a:lnTo>
                    <a:pt x="31" y="1"/>
                  </a:lnTo>
                  <a:lnTo>
                    <a:pt x="33" y="1"/>
                  </a:lnTo>
                  <a:lnTo>
                    <a:pt x="33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1" name="Freeform 750">
              <a:extLst>
                <a:ext uri="{FF2B5EF4-FFF2-40B4-BE49-F238E27FC236}">
                  <a16:creationId xmlns:a16="http://schemas.microsoft.com/office/drawing/2014/main" id="{1FA0F712-2CBB-6426-7A30-FC2EBA0AAE4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2" y="4145"/>
              <a:ext cx="10" cy="14"/>
            </a:xfrm>
            <a:custGeom>
              <a:avLst/>
              <a:gdLst>
                <a:gd name="T0" fmla="*/ 20 w 32"/>
                <a:gd name="T1" fmla="*/ 1 h 42"/>
                <a:gd name="T2" fmla="*/ 19 w 32"/>
                <a:gd name="T3" fmla="*/ 3 h 42"/>
                <a:gd name="T4" fmla="*/ 18 w 32"/>
                <a:gd name="T5" fmla="*/ 5 h 42"/>
                <a:gd name="T6" fmla="*/ 17 w 32"/>
                <a:gd name="T7" fmla="*/ 6 h 42"/>
                <a:gd name="T8" fmla="*/ 16 w 32"/>
                <a:gd name="T9" fmla="*/ 8 h 42"/>
                <a:gd name="T10" fmla="*/ 15 w 32"/>
                <a:gd name="T11" fmla="*/ 9 h 42"/>
                <a:gd name="T12" fmla="*/ 14 w 32"/>
                <a:gd name="T13" fmla="*/ 12 h 42"/>
                <a:gd name="T14" fmla="*/ 12 w 32"/>
                <a:gd name="T15" fmla="*/ 14 h 42"/>
                <a:gd name="T16" fmla="*/ 12 w 32"/>
                <a:gd name="T17" fmla="*/ 18 h 42"/>
                <a:gd name="T18" fmla="*/ 10 w 32"/>
                <a:gd name="T19" fmla="*/ 20 h 42"/>
                <a:gd name="T20" fmla="*/ 9 w 32"/>
                <a:gd name="T21" fmla="*/ 22 h 42"/>
                <a:gd name="T22" fmla="*/ 8 w 32"/>
                <a:gd name="T23" fmla="*/ 23 h 42"/>
                <a:gd name="T24" fmla="*/ 7 w 32"/>
                <a:gd name="T25" fmla="*/ 25 h 42"/>
                <a:gd name="T26" fmla="*/ 6 w 32"/>
                <a:gd name="T27" fmla="*/ 26 h 42"/>
                <a:gd name="T28" fmla="*/ 5 w 32"/>
                <a:gd name="T29" fmla="*/ 28 h 42"/>
                <a:gd name="T30" fmla="*/ 4 w 32"/>
                <a:gd name="T31" fmla="*/ 31 h 42"/>
                <a:gd name="T32" fmla="*/ 4 w 32"/>
                <a:gd name="T33" fmla="*/ 35 h 42"/>
                <a:gd name="T34" fmla="*/ 3 w 32"/>
                <a:gd name="T35" fmla="*/ 37 h 42"/>
                <a:gd name="T36" fmla="*/ 2 w 32"/>
                <a:gd name="T37" fmla="*/ 39 h 42"/>
                <a:gd name="T38" fmla="*/ 1 w 32"/>
                <a:gd name="T39" fmla="*/ 40 h 42"/>
                <a:gd name="T40" fmla="*/ 0 w 32"/>
                <a:gd name="T41" fmla="*/ 42 h 42"/>
                <a:gd name="T42" fmla="*/ 12 w 32"/>
                <a:gd name="T43" fmla="*/ 41 h 42"/>
                <a:gd name="T44" fmla="*/ 14 w 32"/>
                <a:gd name="T45" fmla="*/ 39 h 42"/>
                <a:gd name="T46" fmla="*/ 15 w 32"/>
                <a:gd name="T47" fmla="*/ 37 h 42"/>
                <a:gd name="T48" fmla="*/ 16 w 32"/>
                <a:gd name="T49" fmla="*/ 35 h 42"/>
                <a:gd name="T50" fmla="*/ 17 w 32"/>
                <a:gd name="T51" fmla="*/ 33 h 42"/>
                <a:gd name="T52" fmla="*/ 18 w 32"/>
                <a:gd name="T53" fmla="*/ 31 h 42"/>
                <a:gd name="T54" fmla="*/ 19 w 32"/>
                <a:gd name="T55" fmla="*/ 30 h 42"/>
                <a:gd name="T56" fmla="*/ 20 w 32"/>
                <a:gd name="T57" fmla="*/ 27 h 42"/>
                <a:gd name="T58" fmla="*/ 21 w 32"/>
                <a:gd name="T59" fmla="*/ 26 h 42"/>
                <a:gd name="T60" fmla="*/ 21 w 32"/>
                <a:gd name="T61" fmla="*/ 22 h 42"/>
                <a:gd name="T62" fmla="*/ 22 w 32"/>
                <a:gd name="T63" fmla="*/ 20 h 42"/>
                <a:gd name="T64" fmla="*/ 23 w 32"/>
                <a:gd name="T65" fmla="*/ 18 h 42"/>
                <a:gd name="T66" fmla="*/ 24 w 32"/>
                <a:gd name="T67" fmla="*/ 17 h 42"/>
                <a:gd name="T68" fmla="*/ 25 w 32"/>
                <a:gd name="T69" fmla="*/ 14 h 42"/>
                <a:gd name="T70" fmla="*/ 26 w 32"/>
                <a:gd name="T71" fmla="*/ 13 h 42"/>
                <a:gd name="T72" fmla="*/ 27 w 32"/>
                <a:gd name="T73" fmla="*/ 11 h 42"/>
                <a:gd name="T74" fmla="*/ 28 w 32"/>
                <a:gd name="T75" fmla="*/ 8 h 42"/>
                <a:gd name="T76" fmla="*/ 29 w 32"/>
                <a:gd name="T77" fmla="*/ 6 h 42"/>
                <a:gd name="T78" fmla="*/ 29 w 32"/>
                <a:gd name="T79" fmla="*/ 3 h 42"/>
                <a:gd name="T80" fmla="*/ 31 w 32"/>
                <a:gd name="T81" fmla="*/ 1 h 42"/>
                <a:gd name="T82" fmla="*/ 32 w 32"/>
                <a:gd name="T8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2">
                  <a:moveTo>
                    <a:pt x="20" y="0"/>
                  </a:moveTo>
                  <a:lnTo>
                    <a:pt x="20" y="1"/>
                  </a:lnTo>
                  <a:lnTo>
                    <a:pt x="19" y="1"/>
                  </a:lnTo>
                  <a:lnTo>
                    <a:pt x="19" y="3"/>
                  </a:lnTo>
                  <a:lnTo>
                    <a:pt x="18" y="3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6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2" y="14"/>
                  </a:lnTo>
                  <a:lnTo>
                    <a:pt x="12" y="15"/>
                  </a:lnTo>
                  <a:lnTo>
                    <a:pt x="12" y="18"/>
                  </a:lnTo>
                  <a:lnTo>
                    <a:pt x="10" y="18"/>
                  </a:lnTo>
                  <a:lnTo>
                    <a:pt x="10" y="20"/>
                  </a:lnTo>
                  <a:lnTo>
                    <a:pt x="9" y="20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5" y="28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5" y="39"/>
                  </a:lnTo>
                  <a:lnTo>
                    <a:pt x="15" y="37"/>
                  </a:lnTo>
                  <a:lnTo>
                    <a:pt x="16" y="37"/>
                  </a:lnTo>
                  <a:lnTo>
                    <a:pt x="16" y="35"/>
                  </a:lnTo>
                  <a:lnTo>
                    <a:pt x="17" y="35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6"/>
                  </a:lnTo>
                  <a:lnTo>
                    <a:pt x="21" y="26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0"/>
                  </a:lnTo>
                  <a:lnTo>
                    <a:pt x="23" y="20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5"/>
                  </a:lnTo>
                  <a:lnTo>
                    <a:pt x="29" y="3"/>
                  </a:lnTo>
                  <a:lnTo>
                    <a:pt x="31" y="3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2" name="Freeform 751">
              <a:extLst>
                <a:ext uri="{FF2B5EF4-FFF2-40B4-BE49-F238E27FC236}">
                  <a16:creationId xmlns:a16="http://schemas.microsoft.com/office/drawing/2014/main" id="{77E1968C-4C22-A819-A104-62C819D7571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1" y="4159"/>
              <a:ext cx="54" cy="14"/>
            </a:xfrm>
            <a:custGeom>
              <a:avLst/>
              <a:gdLst>
                <a:gd name="T0" fmla="*/ 39 w 164"/>
                <a:gd name="T1" fmla="*/ 2 h 42"/>
                <a:gd name="T2" fmla="*/ 37 w 164"/>
                <a:gd name="T3" fmla="*/ 4 h 42"/>
                <a:gd name="T4" fmla="*/ 33 w 164"/>
                <a:gd name="T5" fmla="*/ 6 h 42"/>
                <a:gd name="T6" fmla="*/ 31 w 164"/>
                <a:gd name="T7" fmla="*/ 9 h 42"/>
                <a:gd name="T8" fmla="*/ 29 w 164"/>
                <a:gd name="T9" fmla="*/ 11 h 42"/>
                <a:gd name="T10" fmla="*/ 27 w 164"/>
                <a:gd name="T11" fmla="*/ 13 h 42"/>
                <a:gd name="T12" fmla="*/ 25 w 164"/>
                <a:gd name="T13" fmla="*/ 15 h 42"/>
                <a:gd name="T14" fmla="*/ 23 w 164"/>
                <a:gd name="T15" fmla="*/ 18 h 42"/>
                <a:gd name="T16" fmla="*/ 21 w 164"/>
                <a:gd name="T17" fmla="*/ 20 h 42"/>
                <a:gd name="T18" fmla="*/ 19 w 164"/>
                <a:gd name="T19" fmla="*/ 22 h 42"/>
                <a:gd name="T20" fmla="*/ 17 w 164"/>
                <a:gd name="T21" fmla="*/ 24 h 42"/>
                <a:gd name="T22" fmla="*/ 14 w 164"/>
                <a:gd name="T23" fmla="*/ 27 h 42"/>
                <a:gd name="T24" fmla="*/ 12 w 164"/>
                <a:gd name="T25" fmla="*/ 29 h 42"/>
                <a:gd name="T26" fmla="*/ 10 w 164"/>
                <a:gd name="T27" fmla="*/ 31 h 42"/>
                <a:gd name="T28" fmla="*/ 8 w 164"/>
                <a:gd name="T29" fmla="*/ 33 h 42"/>
                <a:gd name="T30" fmla="*/ 6 w 164"/>
                <a:gd name="T31" fmla="*/ 36 h 42"/>
                <a:gd name="T32" fmla="*/ 4 w 164"/>
                <a:gd name="T33" fmla="*/ 38 h 42"/>
                <a:gd name="T34" fmla="*/ 2 w 164"/>
                <a:gd name="T35" fmla="*/ 40 h 42"/>
                <a:gd name="T36" fmla="*/ 0 w 164"/>
                <a:gd name="T37" fmla="*/ 42 h 42"/>
                <a:gd name="T38" fmla="*/ 18 w 164"/>
                <a:gd name="T39" fmla="*/ 41 h 42"/>
                <a:gd name="T40" fmla="*/ 20 w 164"/>
                <a:gd name="T41" fmla="*/ 39 h 42"/>
                <a:gd name="T42" fmla="*/ 22 w 164"/>
                <a:gd name="T43" fmla="*/ 37 h 42"/>
                <a:gd name="T44" fmla="*/ 24 w 164"/>
                <a:gd name="T45" fmla="*/ 35 h 42"/>
                <a:gd name="T46" fmla="*/ 26 w 164"/>
                <a:gd name="T47" fmla="*/ 32 h 42"/>
                <a:gd name="T48" fmla="*/ 27 w 164"/>
                <a:gd name="T49" fmla="*/ 29 h 42"/>
                <a:gd name="T50" fmla="*/ 29 w 164"/>
                <a:gd name="T51" fmla="*/ 27 h 42"/>
                <a:gd name="T52" fmla="*/ 31 w 164"/>
                <a:gd name="T53" fmla="*/ 24 h 42"/>
                <a:gd name="T54" fmla="*/ 33 w 164"/>
                <a:gd name="T55" fmla="*/ 22 h 42"/>
                <a:gd name="T56" fmla="*/ 37 w 164"/>
                <a:gd name="T57" fmla="*/ 20 h 42"/>
                <a:gd name="T58" fmla="*/ 39 w 164"/>
                <a:gd name="T59" fmla="*/ 18 h 42"/>
                <a:gd name="T60" fmla="*/ 41 w 164"/>
                <a:gd name="T61" fmla="*/ 16 h 42"/>
                <a:gd name="T62" fmla="*/ 43 w 164"/>
                <a:gd name="T63" fmla="*/ 14 h 42"/>
                <a:gd name="T64" fmla="*/ 45 w 164"/>
                <a:gd name="T65" fmla="*/ 16 h 42"/>
                <a:gd name="T66" fmla="*/ 47 w 164"/>
                <a:gd name="T67" fmla="*/ 18 h 42"/>
                <a:gd name="T68" fmla="*/ 49 w 164"/>
                <a:gd name="T69" fmla="*/ 20 h 42"/>
                <a:gd name="T70" fmla="*/ 51 w 164"/>
                <a:gd name="T71" fmla="*/ 22 h 42"/>
                <a:gd name="T72" fmla="*/ 55 w 164"/>
                <a:gd name="T73" fmla="*/ 24 h 42"/>
                <a:gd name="T74" fmla="*/ 57 w 164"/>
                <a:gd name="T75" fmla="*/ 27 h 42"/>
                <a:gd name="T76" fmla="*/ 59 w 164"/>
                <a:gd name="T77" fmla="*/ 29 h 42"/>
                <a:gd name="T78" fmla="*/ 61 w 164"/>
                <a:gd name="T79" fmla="*/ 31 h 42"/>
                <a:gd name="T80" fmla="*/ 63 w 164"/>
                <a:gd name="T81" fmla="*/ 33 h 42"/>
                <a:gd name="T82" fmla="*/ 65 w 164"/>
                <a:gd name="T83" fmla="*/ 36 h 42"/>
                <a:gd name="T84" fmla="*/ 67 w 164"/>
                <a:gd name="T85" fmla="*/ 39 h 42"/>
                <a:gd name="T86" fmla="*/ 69 w 164"/>
                <a:gd name="T87" fmla="*/ 41 h 42"/>
                <a:gd name="T88" fmla="*/ 163 w 164"/>
                <a:gd name="T89" fmla="*/ 42 h 42"/>
                <a:gd name="T90" fmla="*/ 162 w 164"/>
                <a:gd name="T91" fmla="*/ 36 h 42"/>
                <a:gd name="T92" fmla="*/ 160 w 164"/>
                <a:gd name="T93" fmla="*/ 32 h 42"/>
                <a:gd name="T94" fmla="*/ 158 w 164"/>
                <a:gd name="T95" fmla="*/ 29 h 42"/>
                <a:gd name="T96" fmla="*/ 156 w 164"/>
                <a:gd name="T97" fmla="*/ 24 h 42"/>
                <a:gd name="T98" fmla="*/ 154 w 164"/>
                <a:gd name="T99" fmla="*/ 21 h 42"/>
                <a:gd name="T100" fmla="*/ 152 w 164"/>
                <a:gd name="T101" fmla="*/ 18 h 42"/>
                <a:gd name="T102" fmla="*/ 149 w 164"/>
                <a:gd name="T103" fmla="*/ 14 h 42"/>
                <a:gd name="T104" fmla="*/ 148 w 164"/>
                <a:gd name="T105" fmla="*/ 8 h 42"/>
                <a:gd name="T106" fmla="*/ 146 w 164"/>
                <a:gd name="T107" fmla="*/ 4 h 42"/>
                <a:gd name="T108" fmla="*/ 144 w 164"/>
                <a:gd name="T10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4" h="42">
                  <a:moveTo>
                    <a:pt x="40" y="0"/>
                  </a:moveTo>
                  <a:lnTo>
                    <a:pt x="40" y="1"/>
                  </a:lnTo>
                  <a:lnTo>
                    <a:pt x="39" y="1"/>
                  </a:lnTo>
                  <a:lnTo>
                    <a:pt x="39" y="2"/>
                  </a:lnTo>
                  <a:lnTo>
                    <a:pt x="38" y="2"/>
                  </a:lnTo>
                  <a:lnTo>
                    <a:pt x="38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6" y="4"/>
                  </a:lnTo>
                  <a:lnTo>
                    <a:pt x="36" y="5"/>
                  </a:lnTo>
                  <a:lnTo>
                    <a:pt x="33" y="5"/>
                  </a:lnTo>
                  <a:lnTo>
                    <a:pt x="33" y="6"/>
                  </a:lnTo>
                  <a:lnTo>
                    <a:pt x="32" y="6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29" y="10"/>
                  </a:lnTo>
                  <a:lnTo>
                    <a:pt x="29" y="11"/>
                  </a:lnTo>
                  <a:lnTo>
                    <a:pt x="28" y="11"/>
                  </a:lnTo>
                  <a:lnTo>
                    <a:pt x="28" y="12"/>
                  </a:lnTo>
                  <a:lnTo>
                    <a:pt x="27" y="12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4" y="16"/>
                  </a:lnTo>
                  <a:lnTo>
                    <a:pt x="24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2" y="19"/>
                  </a:lnTo>
                  <a:lnTo>
                    <a:pt x="22" y="20"/>
                  </a:lnTo>
                  <a:lnTo>
                    <a:pt x="21" y="20"/>
                  </a:lnTo>
                  <a:lnTo>
                    <a:pt x="21" y="21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7" y="24"/>
                  </a:lnTo>
                  <a:lnTo>
                    <a:pt x="17" y="25"/>
                  </a:lnTo>
                  <a:lnTo>
                    <a:pt x="16" y="25"/>
                  </a:lnTo>
                  <a:lnTo>
                    <a:pt x="16" y="27"/>
                  </a:lnTo>
                  <a:lnTo>
                    <a:pt x="14" y="27"/>
                  </a:lnTo>
                  <a:lnTo>
                    <a:pt x="13" y="27"/>
                  </a:lnTo>
                  <a:lnTo>
                    <a:pt x="13" y="28"/>
                  </a:lnTo>
                  <a:lnTo>
                    <a:pt x="12" y="28"/>
                  </a:lnTo>
                  <a:lnTo>
                    <a:pt x="12" y="29"/>
                  </a:lnTo>
                  <a:lnTo>
                    <a:pt x="11" y="29"/>
                  </a:lnTo>
                  <a:lnTo>
                    <a:pt x="11" y="30"/>
                  </a:lnTo>
                  <a:lnTo>
                    <a:pt x="10" y="30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5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16" y="42"/>
                  </a:lnTo>
                  <a:lnTo>
                    <a:pt x="17" y="42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0" y="39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7"/>
                  </a:lnTo>
                  <a:lnTo>
                    <a:pt x="22" y="37"/>
                  </a:lnTo>
                  <a:lnTo>
                    <a:pt x="22" y="36"/>
                  </a:lnTo>
                  <a:lnTo>
                    <a:pt x="23" y="36"/>
                  </a:lnTo>
                  <a:lnTo>
                    <a:pt x="23" y="35"/>
                  </a:lnTo>
                  <a:lnTo>
                    <a:pt x="24" y="35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1" y="27"/>
                  </a:lnTo>
                  <a:lnTo>
                    <a:pt x="31" y="25"/>
                  </a:lnTo>
                  <a:lnTo>
                    <a:pt x="31" y="24"/>
                  </a:lnTo>
                  <a:lnTo>
                    <a:pt x="32" y="24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2"/>
                  </a:lnTo>
                  <a:lnTo>
                    <a:pt x="36" y="22"/>
                  </a:lnTo>
                  <a:lnTo>
                    <a:pt x="36" y="21"/>
                  </a:lnTo>
                  <a:lnTo>
                    <a:pt x="37" y="21"/>
                  </a:lnTo>
                  <a:lnTo>
                    <a:pt x="37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40" y="18"/>
                  </a:lnTo>
                  <a:lnTo>
                    <a:pt x="40" y="17"/>
                  </a:lnTo>
                  <a:lnTo>
                    <a:pt x="41" y="17"/>
                  </a:lnTo>
                  <a:lnTo>
                    <a:pt x="41" y="16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3" y="15"/>
                  </a:lnTo>
                  <a:lnTo>
                    <a:pt x="43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5" y="16"/>
                  </a:lnTo>
                  <a:lnTo>
                    <a:pt x="45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9" y="20"/>
                  </a:lnTo>
                  <a:lnTo>
                    <a:pt x="49" y="21"/>
                  </a:lnTo>
                  <a:lnTo>
                    <a:pt x="50" y="21"/>
                  </a:lnTo>
                  <a:lnTo>
                    <a:pt x="50" y="22"/>
                  </a:lnTo>
                  <a:lnTo>
                    <a:pt x="51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5" y="24"/>
                  </a:lnTo>
                  <a:lnTo>
                    <a:pt x="55" y="25"/>
                  </a:lnTo>
                  <a:lnTo>
                    <a:pt x="56" y="25"/>
                  </a:lnTo>
                  <a:lnTo>
                    <a:pt x="56" y="27"/>
                  </a:lnTo>
                  <a:lnTo>
                    <a:pt x="57" y="27"/>
                  </a:lnTo>
                  <a:lnTo>
                    <a:pt x="57" y="28"/>
                  </a:lnTo>
                  <a:lnTo>
                    <a:pt x="58" y="28"/>
                  </a:lnTo>
                  <a:lnTo>
                    <a:pt x="58" y="29"/>
                  </a:lnTo>
                  <a:lnTo>
                    <a:pt x="59" y="29"/>
                  </a:lnTo>
                  <a:lnTo>
                    <a:pt x="59" y="30"/>
                  </a:lnTo>
                  <a:lnTo>
                    <a:pt x="60" y="30"/>
                  </a:lnTo>
                  <a:lnTo>
                    <a:pt x="60" y="31"/>
                  </a:lnTo>
                  <a:lnTo>
                    <a:pt x="61" y="31"/>
                  </a:lnTo>
                  <a:lnTo>
                    <a:pt x="61" y="32"/>
                  </a:lnTo>
                  <a:lnTo>
                    <a:pt x="62" y="32"/>
                  </a:lnTo>
                  <a:lnTo>
                    <a:pt x="62" y="33"/>
                  </a:lnTo>
                  <a:lnTo>
                    <a:pt x="63" y="33"/>
                  </a:lnTo>
                  <a:lnTo>
                    <a:pt x="63" y="35"/>
                  </a:lnTo>
                  <a:lnTo>
                    <a:pt x="64" y="35"/>
                  </a:lnTo>
                  <a:lnTo>
                    <a:pt x="65" y="35"/>
                  </a:lnTo>
                  <a:lnTo>
                    <a:pt x="65" y="36"/>
                  </a:lnTo>
                  <a:lnTo>
                    <a:pt x="65" y="38"/>
                  </a:lnTo>
                  <a:lnTo>
                    <a:pt x="66" y="38"/>
                  </a:lnTo>
                  <a:lnTo>
                    <a:pt x="66" y="39"/>
                  </a:lnTo>
                  <a:lnTo>
                    <a:pt x="67" y="39"/>
                  </a:lnTo>
                  <a:lnTo>
                    <a:pt x="68" y="39"/>
                  </a:lnTo>
                  <a:lnTo>
                    <a:pt x="68" y="40"/>
                  </a:lnTo>
                  <a:lnTo>
                    <a:pt x="69" y="40"/>
                  </a:lnTo>
                  <a:lnTo>
                    <a:pt x="69" y="41"/>
                  </a:lnTo>
                  <a:lnTo>
                    <a:pt x="69" y="42"/>
                  </a:lnTo>
                  <a:lnTo>
                    <a:pt x="70" y="42"/>
                  </a:lnTo>
                  <a:lnTo>
                    <a:pt x="164" y="42"/>
                  </a:lnTo>
                  <a:lnTo>
                    <a:pt x="163" y="42"/>
                  </a:lnTo>
                  <a:lnTo>
                    <a:pt x="163" y="39"/>
                  </a:lnTo>
                  <a:lnTo>
                    <a:pt x="162" y="39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1" y="36"/>
                  </a:lnTo>
                  <a:lnTo>
                    <a:pt x="161" y="35"/>
                  </a:lnTo>
                  <a:lnTo>
                    <a:pt x="160" y="35"/>
                  </a:lnTo>
                  <a:lnTo>
                    <a:pt x="160" y="32"/>
                  </a:lnTo>
                  <a:lnTo>
                    <a:pt x="159" y="32"/>
                  </a:lnTo>
                  <a:lnTo>
                    <a:pt x="159" y="31"/>
                  </a:lnTo>
                  <a:lnTo>
                    <a:pt x="158" y="31"/>
                  </a:lnTo>
                  <a:lnTo>
                    <a:pt x="158" y="29"/>
                  </a:lnTo>
                  <a:lnTo>
                    <a:pt x="158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6" y="24"/>
                  </a:lnTo>
                  <a:lnTo>
                    <a:pt x="156" y="22"/>
                  </a:lnTo>
                  <a:lnTo>
                    <a:pt x="155" y="22"/>
                  </a:lnTo>
                  <a:lnTo>
                    <a:pt x="155" y="21"/>
                  </a:lnTo>
                  <a:lnTo>
                    <a:pt x="154" y="21"/>
                  </a:lnTo>
                  <a:lnTo>
                    <a:pt x="154" y="19"/>
                  </a:lnTo>
                  <a:lnTo>
                    <a:pt x="153" y="19"/>
                  </a:lnTo>
                  <a:lnTo>
                    <a:pt x="153" y="18"/>
                  </a:lnTo>
                  <a:lnTo>
                    <a:pt x="152" y="18"/>
                  </a:lnTo>
                  <a:lnTo>
                    <a:pt x="152" y="16"/>
                  </a:lnTo>
                  <a:lnTo>
                    <a:pt x="150" y="16"/>
                  </a:lnTo>
                  <a:lnTo>
                    <a:pt x="150" y="14"/>
                  </a:lnTo>
                  <a:lnTo>
                    <a:pt x="149" y="14"/>
                  </a:lnTo>
                  <a:lnTo>
                    <a:pt x="149" y="11"/>
                  </a:lnTo>
                  <a:lnTo>
                    <a:pt x="149" y="10"/>
                  </a:lnTo>
                  <a:lnTo>
                    <a:pt x="148" y="10"/>
                  </a:lnTo>
                  <a:lnTo>
                    <a:pt x="148" y="8"/>
                  </a:lnTo>
                  <a:lnTo>
                    <a:pt x="147" y="8"/>
                  </a:lnTo>
                  <a:lnTo>
                    <a:pt x="147" y="5"/>
                  </a:lnTo>
                  <a:lnTo>
                    <a:pt x="146" y="5"/>
                  </a:lnTo>
                  <a:lnTo>
                    <a:pt x="146" y="4"/>
                  </a:lnTo>
                  <a:lnTo>
                    <a:pt x="145" y="4"/>
                  </a:lnTo>
                  <a:lnTo>
                    <a:pt x="145" y="2"/>
                  </a:lnTo>
                  <a:lnTo>
                    <a:pt x="145" y="1"/>
                  </a:lnTo>
                  <a:lnTo>
                    <a:pt x="144" y="1"/>
                  </a:lnTo>
                  <a:lnTo>
                    <a:pt x="144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3" name="Freeform 752">
              <a:extLst>
                <a:ext uri="{FF2B5EF4-FFF2-40B4-BE49-F238E27FC236}">
                  <a16:creationId xmlns:a16="http://schemas.microsoft.com/office/drawing/2014/main" id="{A1479CE8-CB64-695D-37D7-4EC049A05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" y="4173"/>
              <a:ext cx="19" cy="14"/>
            </a:xfrm>
            <a:custGeom>
              <a:avLst/>
              <a:gdLst>
                <a:gd name="T0" fmla="*/ 39 w 56"/>
                <a:gd name="T1" fmla="*/ 1 h 44"/>
                <a:gd name="T2" fmla="*/ 38 w 56"/>
                <a:gd name="T3" fmla="*/ 5 h 44"/>
                <a:gd name="T4" fmla="*/ 36 w 56"/>
                <a:gd name="T5" fmla="*/ 6 h 44"/>
                <a:gd name="T6" fmla="*/ 33 w 56"/>
                <a:gd name="T7" fmla="*/ 7 h 44"/>
                <a:gd name="T8" fmla="*/ 32 w 56"/>
                <a:gd name="T9" fmla="*/ 9 h 44"/>
                <a:gd name="T10" fmla="*/ 30 w 56"/>
                <a:gd name="T11" fmla="*/ 10 h 44"/>
                <a:gd name="T12" fmla="*/ 29 w 56"/>
                <a:gd name="T13" fmla="*/ 13 h 44"/>
                <a:gd name="T14" fmla="*/ 27 w 56"/>
                <a:gd name="T15" fmla="*/ 14 h 44"/>
                <a:gd name="T16" fmla="*/ 25 w 56"/>
                <a:gd name="T17" fmla="*/ 15 h 44"/>
                <a:gd name="T18" fmla="*/ 24 w 56"/>
                <a:gd name="T19" fmla="*/ 17 h 44"/>
                <a:gd name="T20" fmla="*/ 23 w 56"/>
                <a:gd name="T21" fmla="*/ 19 h 44"/>
                <a:gd name="T22" fmla="*/ 21 w 56"/>
                <a:gd name="T23" fmla="*/ 20 h 44"/>
                <a:gd name="T24" fmla="*/ 20 w 56"/>
                <a:gd name="T25" fmla="*/ 22 h 44"/>
                <a:gd name="T26" fmla="*/ 18 w 56"/>
                <a:gd name="T27" fmla="*/ 24 h 44"/>
                <a:gd name="T28" fmla="*/ 17 w 56"/>
                <a:gd name="T29" fmla="*/ 26 h 44"/>
                <a:gd name="T30" fmla="*/ 14 w 56"/>
                <a:gd name="T31" fmla="*/ 27 h 44"/>
                <a:gd name="T32" fmla="*/ 12 w 56"/>
                <a:gd name="T33" fmla="*/ 29 h 44"/>
                <a:gd name="T34" fmla="*/ 11 w 56"/>
                <a:gd name="T35" fmla="*/ 31 h 44"/>
                <a:gd name="T36" fmla="*/ 9 w 56"/>
                <a:gd name="T37" fmla="*/ 32 h 44"/>
                <a:gd name="T38" fmla="*/ 8 w 56"/>
                <a:gd name="T39" fmla="*/ 35 h 44"/>
                <a:gd name="T40" fmla="*/ 6 w 56"/>
                <a:gd name="T41" fmla="*/ 36 h 44"/>
                <a:gd name="T42" fmla="*/ 5 w 56"/>
                <a:gd name="T43" fmla="*/ 38 h 44"/>
                <a:gd name="T44" fmla="*/ 3 w 56"/>
                <a:gd name="T45" fmla="*/ 39 h 44"/>
                <a:gd name="T46" fmla="*/ 2 w 56"/>
                <a:gd name="T47" fmla="*/ 41 h 44"/>
                <a:gd name="T48" fmla="*/ 0 w 56"/>
                <a:gd name="T49" fmla="*/ 43 h 44"/>
                <a:gd name="T50" fmla="*/ 17 w 56"/>
                <a:gd name="T51" fmla="*/ 43 h 44"/>
                <a:gd name="T52" fmla="*/ 18 w 56"/>
                <a:gd name="T53" fmla="*/ 40 h 44"/>
                <a:gd name="T54" fmla="*/ 20 w 56"/>
                <a:gd name="T55" fmla="*/ 39 h 44"/>
                <a:gd name="T56" fmla="*/ 21 w 56"/>
                <a:gd name="T57" fmla="*/ 36 h 44"/>
                <a:gd name="T58" fmla="*/ 23 w 56"/>
                <a:gd name="T59" fmla="*/ 35 h 44"/>
                <a:gd name="T60" fmla="*/ 25 w 56"/>
                <a:gd name="T61" fmla="*/ 34 h 44"/>
                <a:gd name="T62" fmla="*/ 26 w 56"/>
                <a:gd name="T63" fmla="*/ 32 h 44"/>
                <a:gd name="T64" fmla="*/ 27 w 56"/>
                <a:gd name="T65" fmla="*/ 30 h 44"/>
                <a:gd name="T66" fmla="*/ 29 w 56"/>
                <a:gd name="T67" fmla="*/ 29 h 44"/>
                <a:gd name="T68" fmla="*/ 30 w 56"/>
                <a:gd name="T69" fmla="*/ 27 h 44"/>
                <a:gd name="T70" fmla="*/ 32 w 56"/>
                <a:gd name="T71" fmla="*/ 26 h 44"/>
                <a:gd name="T72" fmla="*/ 33 w 56"/>
                <a:gd name="T73" fmla="*/ 24 h 44"/>
                <a:gd name="T74" fmla="*/ 36 w 56"/>
                <a:gd name="T75" fmla="*/ 22 h 44"/>
                <a:gd name="T76" fmla="*/ 37 w 56"/>
                <a:gd name="T77" fmla="*/ 20 h 44"/>
                <a:gd name="T78" fmla="*/ 38 w 56"/>
                <a:gd name="T79" fmla="*/ 18 h 44"/>
                <a:gd name="T80" fmla="*/ 40 w 56"/>
                <a:gd name="T81" fmla="*/ 17 h 44"/>
                <a:gd name="T82" fmla="*/ 42 w 56"/>
                <a:gd name="T83" fmla="*/ 16 h 44"/>
                <a:gd name="T84" fmla="*/ 43 w 56"/>
                <a:gd name="T85" fmla="*/ 14 h 44"/>
                <a:gd name="T86" fmla="*/ 45 w 56"/>
                <a:gd name="T87" fmla="*/ 13 h 44"/>
                <a:gd name="T88" fmla="*/ 46 w 56"/>
                <a:gd name="T89" fmla="*/ 10 h 44"/>
                <a:gd name="T90" fmla="*/ 48 w 56"/>
                <a:gd name="T91" fmla="*/ 9 h 44"/>
                <a:gd name="T92" fmla="*/ 49 w 56"/>
                <a:gd name="T93" fmla="*/ 7 h 44"/>
                <a:gd name="T94" fmla="*/ 50 w 56"/>
                <a:gd name="T95" fmla="*/ 5 h 44"/>
                <a:gd name="T96" fmla="*/ 52 w 56"/>
                <a:gd name="T97" fmla="*/ 3 h 44"/>
                <a:gd name="T98" fmla="*/ 53 w 56"/>
                <a:gd name="T99" fmla="*/ 1 h 44"/>
                <a:gd name="T100" fmla="*/ 56 w 56"/>
                <a:gd name="T10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" h="44">
                  <a:moveTo>
                    <a:pt x="40" y="0"/>
                  </a:moveTo>
                  <a:lnTo>
                    <a:pt x="40" y="1"/>
                  </a:lnTo>
                  <a:lnTo>
                    <a:pt x="39" y="1"/>
                  </a:lnTo>
                  <a:lnTo>
                    <a:pt x="38" y="1"/>
                  </a:lnTo>
                  <a:lnTo>
                    <a:pt x="38" y="2"/>
                  </a:lnTo>
                  <a:lnTo>
                    <a:pt x="38" y="5"/>
                  </a:lnTo>
                  <a:lnTo>
                    <a:pt x="37" y="5"/>
                  </a:lnTo>
                  <a:lnTo>
                    <a:pt x="37" y="6"/>
                  </a:lnTo>
                  <a:lnTo>
                    <a:pt x="36" y="6"/>
                  </a:lnTo>
                  <a:lnTo>
                    <a:pt x="34" y="6"/>
                  </a:lnTo>
                  <a:lnTo>
                    <a:pt x="34" y="7"/>
                  </a:lnTo>
                  <a:lnTo>
                    <a:pt x="33" y="7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29" y="10"/>
                  </a:lnTo>
                  <a:lnTo>
                    <a:pt x="29" y="11"/>
                  </a:lnTo>
                  <a:lnTo>
                    <a:pt x="29" y="13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5" y="17"/>
                  </a:lnTo>
                  <a:lnTo>
                    <a:pt x="24" y="17"/>
                  </a:lnTo>
                  <a:lnTo>
                    <a:pt x="24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2" y="19"/>
                  </a:lnTo>
                  <a:lnTo>
                    <a:pt x="22" y="20"/>
                  </a:lnTo>
                  <a:lnTo>
                    <a:pt x="21" y="20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0" y="22"/>
                  </a:lnTo>
                  <a:lnTo>
                    <a:pt x="19" y="22"/>
                  </a:lnTo>
                  <a:lnTo>
                    <a:pt x="19" y="24"/>
                  </a:lnTo>
                  <a:lnTo>
                    <a:pt x="18" y="24"/>
                  </a:lnTo>
                  <a:lnTo>
                    <a:pt x="18" y="25"/>
                  </a:lnTo>
                  <a:lnTo>
                    <a:pt x="17" y="25"/>
                  </a:lnTo>
                  <a:lnTo>
                    <a:pt x="17" y="26"/>
                  </a:lnTo>
                  <a:lnTo>
                    <a:pt x="17" y="27"/>
                  </a:lnTo>
                  <a:lnTo>
                    <a:pt x="15" y="27"/>
                  </a:lnTo>
                  <a:lnTo>
                    <a:pt x="14" y="27"/>
                  </a:lnTo>
                  <a:lnTo>
                    <a:pt x="14" y="28"/>
                  </a:lnTo>
                  <a:lnTo>
                    <a:pt x="12" y="28"/>
                  </a:lnTo>
                  <a:lnTo>
                    <a:pt x="12" y="29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1" y="31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7" y="35"/>
                  </a:lnTo>
                  <a:lnTo>
                    <a:pt x="7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3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3"/>
                  </a:lnTo>
                  <a:lnTo>
                    <a:pt x="0" y="43"/>
                  </a:lnTo>
                  <a:lnTo>
                    <a:pt x="0" y="44"/>
                  </a:lnTo>
                  <a:lnTo>
                    <a:pt x="17" y="44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0" y="39"/>
                  </a:lnTo>
                  <a:lnTo>
                    <a:pt x="21" y="39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5"/>
                  </a:lnTo>
                  <a:lnTo>
                    <a:pt x="23" y="35"/>
                  </a:lnTo>
                  <a:lnTo>
                    <a:pt x="24" y="35"/>
                  </a:lnTo>
                  <a:lnTo>
                    <a:pt x="24" y="34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1" y="27"/>
                  </a:lnTo>
                  <a:lnTo>
                    <a:pt x="31" y="26"/>
                  </a:lnTo>
                  <a:lnTo>
                    <a:pt x="32" y="26"/>
                  </a:lnTo>
                  <a:lnTo>
                    <a:pt x="32" y="25"/>
                  </a:lnTo>
                  <a:lnTo>
                    <a:pt x="33" y="25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2"/>
                  </a:lnTo>
                  <a:lnTo>
                    <a:pt x="36" y="22"/>
                  </a:lnTo>
                  <a:lnTo>
                    <a:pt x="36" y="21"/>
                  </a:lnTo>
                  <a:lnTo>
                    <a:pt x="37" y="21"/>
                  </a:lnTo>
                  <a:lnTo>
                    <a:pt x="37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8" y="18"/>
                  </a:lnTo>
                  <a:lnTo>
                    <a:pt x="39" y="18"/>
                  </a:lnTo>
                  <a:lnTo>
                    <a:pt x="40" y="18"/>
                  </a:lnTo>
                  <a:lnTo>
                    <a:pt x="40" y="17"/>
                  </a:lnTo>
                  <a:lnTo>
                    <a:pt x="41" y="17"/>
                  </a:lnTo>
                  <a:lnTo>
                    <a:pt x="41" y="16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3" y="14"/>
                  </a:lnTo>
                  <a:lnTo>
                    <a:pt x="44" y="14"/>
                  </a:lnTo>
                  <a:lnTo>
                    <a:pt x="44" y="13"/>
                  </a:lnTo>
                  <a:lnTo>
                    <a:pt x="45" y="13"/>
                  </a:lnTo>
                  <a:lnTo>
                    <a:pt x="45" y="11"/>
                  </a:lnTo>
                  <a:lnTo>
                    <a:pt x="46" y="11"/>
                  </a:lnTo>
                  <a:lnTo>
                    <a:pt x="46" y="10"/>
                  </a:lnTo>
                  <a:lnTo>
                    <a:pt x="47" y="10"/>
                  </a:lnTo>
                  <a:lnTo>
                    <a:pt x="47" y="9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9" y="8"/>
                  </a:lnTo>
                  <a:lnTo>
                    <a:pt x="49" y="7"/>
                  </a:lnTo>
                  <a:lnTo>
                    <a:pt x="50" y="7"/>
                  </a:lnTo>
                  <a:lnTo>
                    <a:pt x="50" y="6"/>
                  </a:lnTo>
                  <a:lnTo>
                    <a:pt x="50" y="5"/>
                  </a:lnTo>
                  <a:lnTo>
                    <a:pt x="51" y="5"/>
                  </a:lnTo>
                  <a:lnTo>
                    <a:pt x="51" y="3"/>
                  </a:lnTo>
                  <a:lnTo>
                    <a:pt x="52" y="3"/>
                  </a:lnTo>
                  <a:lnTo>
                    <a:pt x="52" y="2"/>
                  </a:lnTo>
                  <a:lnTo>
                    <a:pt x="53" y="2"/>
                  </a:lnTo>
                  <a:lnTo>
                    <a:pt x="53" y="1"/>
                  </a:lnTo>
                  <a:lnTo>
                    <a:pt x="54" y="1"/>
                  </a:lnTo>
                  <a:lnTo>
                    <a:pt x="56" y="1"/>
                  </a:lnTo>
                  <a:lnTo>
                    <a:pt x="56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4" name="Freeform 753">
              <a:extLst>
                <a:ext uri="{FF2B5EF4-FFF2-40B4-BE49-F238E27FC236}">
                  <a16:creationId xmlns:a16="http://schemas.microsoft.com/office/drawing/2014/main" id="{1F7C34C5-EE8E-7A92-FAF0-172A435A254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5" y="4159"/>
              <a:ext cx="11" cy="14"/>
            </a:xfrm>
            <a:custGeom>
              <a:avLst/>
              <a:gdLst>
                <a:gd name="T0" fmla="*/ 32 w 32"/>
                <a:gd name="T1" fmla="*/ 0 h 42"/>
                <a:gd name="T2" fmla="*/ 20 w 32"/>
                <a:gd name="T3" fmla="*/ 1 h 42"/>
                <a:gd name="T4" fmla="*/ 19 w 32"/>
                <a:gd name="T5" fmla="*/ 3 h 42"/>
                <a:gd name="T6" fmla="*/ 18 w 32"/>
                <a:gd name="T7" fmla="*/ 5 h 42"/>
                <a:gd name="T8" fmla="*/ 17 w 32"/>
                <a:gd name="T9" fmla="*/ 8 h 42"/>
                <a:gd name="T10" fmla="*/ 16 w 32"/>
                <a:gd name="T11" fmla="*/ 10 h 42"/>
                <a:gd name="T12" fmla="*/ 15 w 32"/>
                <a:gd name="T13" fmla="*/ 11 h 42"/>
                <a:gd name="T14" fmla="*/ 13 w 32"/>
                <a:gd name="T15" fmla="*/ 13 h 42"/>
                <a:gd name="T16" fmla="*/ 12 w 32"/>
                <a:gd name="T17" fmla="*/ 15 h 42"/>
                <a:gd name="T18" fmla="*/ 11 w 32"/>
                <a:gd name="T19" fmla="*/ 17 h 42"/>
                <a:gd name="T20" fmla="*/ 10 w 32"/>
                <a:gd name="T21" fmla="*/ 18 h 42"/>
                <a:gd name="T22" fmla="*/ 9 w 32"/>
                <a:gd name="T23" fmla="*/ 21 h 42"/>
                <a:gd name="T24" fmla="*/ 8 w 32"/>
                <a:gd name="T25" fmla="*/ 22 h 42"/>
                <a:gd name="T26" fmla="*/ 7 w 32"/>
                <a:gd name="T27" fmla="*/ 24 h 42"/>
                <a:gd name="T28" fmla="*/ 7 w 32"/>
                <a:gd name="T29" fmla="*/ 28 h 42"/>
                <a:gd name="T30" fmla="*/ 6 w 32"/>
                <a:gd name="T31" fmla="*/ 30 h 42"/>
                <a:gd name="T32" fmla="*/ 5 w 32"/>
                <a:gd name="T33" fmla="*/ 31 h 42"/>
                <a:gd name="T34" fmla="*/ 4 w 32"/>
                <a:gd name="T35" fmla="*/ 33 h 42"/>
                <a:gd name="T36" fmla="*/ 3 w 32"/>
                <a:gd name="T37" fmla="*/ 36 h 42"/>
                <a:gd name="T38" fmla="*/ 2 w 32"/>
                <a:gd name="T39" fmla="*/ 38 h 42"/>
                <a:gd name="T40" fmla="*/ 1 w 32"/>
                <a:gd name="T41" fmla="*/ 39 h 42"/>
                <a:gd name="T42" fmla="*/ 0 w 32"/>
                <a:gd name="T43" fmla="*/ 41 h 42"/>
                <a:gd name="T44" fmla="*/ 12 w 32"/>
                <a:gd name="T45" fmla="*/ 42 h 42"/>
                <a:gd name="T46" fmla="*/ 13 w 32"/>
                <a:gd name="T47" fmla="*/ 39 h 42"/>
                <a:gd name="T48" fmla="*/ 15 w 32"/>
                <a:gd name="T49" fmla="*/ 38 h 42"/>
                <a:gd name="T50" fmla="*/ 16 w 32"/>
                <a:gd name="T51" fmla="*/ 36 h 42"/>
                <a:gd name="T52" fmla="*/ 17 w 32"/>
                <a:gd name="T53" fmla="*/ 35 h 42"/>
                <a:gd name="T54" fmla="*/ 18 w 32"/>
                <a:gd name="T55" fmla="*/ 32 h 42"/>
                <a:gd name="T56" fmla="*/ 19 w 32"/>
                <a:gd name="T57" fmla="*/ 31 h 42"/>
                <a:gd name="T58" fmla="*/ 20 w 32"/>
                <a:gd name="T59" fmla="*/ 29 h 42"/>
                <a:gd name="T60" fmla="*/ 20 w 32"/>
                <a:gd name="T61" fmla="*/ 24 h 42"/>
                <a:gd name="T62" fmla="*/ 21 w 32"/>
                <a:gd name="T63" fmla="*/ 22 h 42"/>
                <a:gd name="T64" fmla="*/ 22 w 32"/>
                <a:gd name="T65" fmla="*/ 21 h 42"/>
                <a:gd name="T66" fmla="*/ 23 w 32"/>
                <a:gd name="T67" fmla="*/ 19 h 42"/>
                <a:gd name="T68" fmla="*/ 24 w 32"/>
                <a:gd name="T69" fmla="*/ 18 h 42"/>
                <a:gd name="T70" fmla="*/ 25 w 32"/>
                <a:gd name="T71" fmla="*/ 16 h 42"/>
                <a:gd name="T72" fmla="*/ 26 w 32"/>
                <a:gd name="T73" fmla="*/ 14 h 42"/>
                <a:gd name="T74" fmla="*/ 27 w 32"/>
                <a:gd name="T75" fmla="*/ 11 h 42"/>
                <a:gd name="T76" fmla="*/ 28 w 32"/>
                <a:gd name="T77" fmla="*/ 10 h 42"/>
                <a:gd name="T78" fmla="*/ 28 w 32"/>
                <a:gd name="T79" fmla="*/ 5 h 42"/>
                <a:gd name="T80" fmla="*/ 29 w 32"/>
                <a:gd name="T81" fmla="*/ 4 h 42"/>
                <a:gd name="T82" fmla="*/ 30 w 32"/>
                <a:gd name="T83" fmla="*/ 2 h 42"/>
                <a:gd name="T84" fmla="*/ 32 w 32"/>
                <a:gd name="T85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32" y="1"/>
                  </a:move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3"/>
                  </a:lnTo>
                  <a:lnTo>
                    <a:pt x="18" y="3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10"/>
                  </a:lnTo>
                  <a:lnTo>
                    <a:pt x="16" y="11"/>
                  </a:lnTo>
                  <a:lnTo>
                    <a:pt x="15" y="11"/>
                  </a:lnTo>
                  <a:lnTo>
                    <a:pt x="15" y="13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7"/>
                  </a:lnTo>
                  <a:lnTo>
                    <a:pt x="7" y="28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6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5" y="39"/>
                  </a:lnTo>
                  <a:lnTo>
                    <a:pt x="15" y="38"/>
                  </a:lnTo>
                  <a:lnTo>
                    <a:pt x="16" y="38"/>
                  </a:lnTo>
                  <a:lnTo>
                    <a:pt x="16" y="36"/>
                  </a:lnTo>
                  <a:lnTo>
                    <a:pt x="16" y="35"/>
                  </a:lnTo>
                  <a:lnTo>
                    <a:pt x="17" y="35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9" y="31"/>
                  </a:lnTo>
                  <a:lnTo>
                    <a:pt x="19" y="29"/>
                  </a:lnTo>
                  <a:lnTo>
                    <a:pt x="20" y="29"/>
                  </a:lnTo>
                  <a:lnTo>
                    <a:pt x="20" y="27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8"/>
                  </a:lnTo>
                  <a:lnTo>
                    <a:pt x="24" y="16"/>
                  </a:lnTo>
                  <a:lnTo>
                    <a:pt x="25" y="16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10"/>
                  </a:lnTo>
                  <a:lnTo>
                    <a:pt x="28" y="10"/>
                  </a:lnTo>
                  <a:lnTo>
                    <a:pt x="28" y="8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2" y="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5" name="Freeform 754">
              <a:extLst>
                <a:ext uri="{FF2B5EF4-FFF2-40B4-BE49-F238E27FC236}">
                  <a16:creationId xmlns:a16="http://schemas.microsoft.com/office/drawing/2014/main" id="{F906485A-D16A-C65E-91AE-722A6043667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8" y="4173"/>
              <a:ext cx="11" cy="14"/>
            </a:xfrm>
            <a:custGeom>
              <a:avLst/>
              <a:gdLst>
                <a:gd name="T0" fmla="*/ 31 w 32"/>
                <a:gd name="T1" fmla="*/ 3 h 44"/>
                <a:gd name="T2" fmla="*/ 32 w 32"/>
                <a:gd name="T3" fmla="*/ 1 h 44"/>
                <a:gd name="T4" fmla="*/ 20 w 32"/>
                <a:gd name="T5" fmla="*/ 0 h 44"/>
                <a:gd name="T6" fmla="*/ 19 w 32"/>
                <a:gd name="T7" fmla="*/ 1 h 44"/>
                <a:gd name="T8" fmla="*/ 19 w 32"/>
                <a:gd name="T9" fmla="*/ 5 h 44"/>
                <a:gd name="T10" fmla="*/ 18 w 32"/>
                <a:gd name="T11" fmla="*/ 6 h 44"/>
                <a:gd name="T12" fmla="*/ 17 w 32"/>
                <a:gd name="T13" fmla="*/ 9 h 44"/>
                <a:gd name="T14" fmla="*/ 16 w 32"/>
                <a:gd name="T15" fmla="*/ 10 h 44"/>
                <a:gd name="T16" fmla="*/ 14 w 32"/>
                <a:gd name="T17" fmla="*/ 13 h 44"/>
                <a:gd name="T18" fmla="*/ 13 w 32"/>
                <a:gd name="T19" fmla="*/ 14 h 44"/>
                <a:gd name="T20" fmla="*/ 12 w 32"/>
                <a:gd name="T21" fmla="*/ 16 h 44"/>
                <a:gd name="T22" fmla="*/ 11 w 32"/>
                <a:gd name="T23" fmla="*/ 18 h 44"/>
                <a:gd name="T24" fmla="*/ 10 w 32"/>
                <a:gd name="T25" fmla="*/ 19 h 44"/>
                <a:gd name="T26" fmla="*/ 9 w 32"/>
                <a:gd name="T27" fmla="*/ 22 h 44"/>
                <a:gd name="T28" fmla="*/ 8 w 32"/>
                <a:gd name="T29" fmla="*/ 24 h 44"/>
                <a:gd name="T30" fmla="*/ 7 w 32"/>
                <a:gd name="T31" fmla="*/ 26 h 44"/>
                <a:gd name="T32" fmla="*/ 6 w 32"/>
                <a:gd name="T33" fmla="*/ 27 h 44"/>
                <a:gd name="T34" fmla="*/ 6 w 32"/>
                <a:gd name="T35" fmla="*/ 31 h 44"/>
                <a:gd name="T36" fmla="*/ 5 w 32"/>
                <a:gd name="T37" fmla="*/ 33 h 44"/>
                <a:gd name="T38" fmla="*/ 4 w 32"/>
                <a:gd name="T39" fmla="*/ 35 h 44"/>
                <a:gd name="T40" fmla="*/ 3 w 32"/>
                <a:gd name="T41" fmla="*/ 37 h 44"/>
                <a:gd name="T42" fmla="*/ 2 w 32"/>
                <a:gd name="T43" fmla="*/ 39 h 44"/>
                <a:gd name="T44" fmla="*/ 1 w 32"/>
                <a:gd name="T45" fmla="*/ 40 h 44"/>
                <a:gd name="T46" fmla="*/ 0 w 32"/>
                <a:gd name="T47" fmla="*/ 43 h 44"/>
                <a:gd name="T48" fmla="*/ 13 w 32"/>
                <a:gd name="T49" fmla="*/ 44 h 44"/>
                <a:gd name="T50" fmla="*/ 14 w 32"/>
                <a:gd name="T51" fmla="*/ 41 h 44"/>
                <a:gd name="T52" fmla="*/ 14 w 32"/>
                <a:gd name="T53" fmla="*/ 37 h 44"/>
                <a:gd name="T54" fmla="*/ 16 w 32"/>
                <a:gd name="T55" fmla="*/ 35 h 44"/>
                <a:gd name="T56" fmla="*/ 17 w 32"/>
                <a:gd name="T57" fmla="*/ 34 h 44"/>
                <a:gd name="T58" fmla="*/ 18 w 32"/>
                <a:gd name="T59" fmla="*/ 32 h 44"/>
                <a:gd name="T60" fmla="*/ 19 w 32"/>
                <a:gd name="T61" fmla="*/ 30 h 44"/>
                <a:gd name="T62" fmla="*/ 20 w 32"/>
                <a:gd name="T63" fmla="*/ 28 h 44"/>
                <a:gd name="T64" fmla="*/ 21 w 32"/>
                <a:gd name="T65" fmla="*/ 26 h 44"/>
                <a:gd name="T66" fmla="*/ 22 w 32"/>
                <a:gd name="T67" fmla="*/ 24 h 44"/>
                <a:gd name="T68" fmla="*/ 23 w 32"/>
                <a:gd name="T69" fmla="*/ 22 h 44"/>
                <a:gd name="T70" fmla="*/ 23 w 32"/>
                <a:gd name="T71" fmla="*/ 18 h 44"/>
                <a:gd name="T72" fmla="*/ 24 w 32"/>
                <a:gd name="T73" fmla="*/ 17 h 44"/>
                <a:gd name="T74" fmla="*/ 25 w 32"/>
                <a:gd name="T75" fmla="*/ 15 h 44"/>
                <a:gd name="T76" fmla="*/ 26 w 32"/>
                <a:gd name="T77" fmla="*/ 14 h 44"/>
                <a:gd name="T78" fmla="*/ 27 w 32"/>
                <a:gd name="T79" fmla="*/ 10 h 44"/>
                <a:gd name="T80" fmla="*/ 28 w 32"/>
                <a:gd name="T81" fmla="*/ 9 h 44"/>
                <a:gd name="T82" fmla="*/ 29 w 32"/>
                <a:gd name="T83" fmla="*/ 7 h 44"/>
                <a:gd name="T84" fmla="*/ 30 w 32"/>
                <a:gd name="T85" fmla="*/ 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4">
                  <a:moveTo>
                    <a:pt x="30" y="3"/>
                  </a:moveTo>
                  <a:lnTo>
                    <a:pt x="31" y="3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9" y="5"/>
                  </a:lnTo>
                  <a:lnTo>
                    <a:pt x="18" y="5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10"/>
                  </a:lnTo>
                  <a:lnTo>
                    <a:pt x="14" y="10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3" y="14"/>
                  </a:lnTo>
                  <a:lnTo>
                    <a:pt x="13" y="16"/>
                  </a:lnTo>
                  <a:lnTo>
                    <a:pt x="12" y="16"/>
                  </a:lnTo>
                  <a:lnTo>
                    <a:pt x="12" y="18"/>
                  </a:lnTo>
                  <a:lnTo>
                    <a:pt x="11" y="18"/>
                  </a:lnTo>
                  <a:lnTo>
                    <a:pt x="11" y="19"/>
                  </a:lnTo>
                  <a:lnTo>
                    <a:pt x="10" y="19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4"/>
                  </a:lnTo>
                  <a:lnTo>
                    <a:pt x="8" y="24"/>
                  </a:lnTo>
                  <a:lnTo>
                    <a:pt x="8" y="26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3"/>
                  </a:lnTo>
                  <a:lnTo>
                    <a:pt x="0" y="43"/>
                  </a:lnTo>
                  <a:lnTo>
                    <a:pt x="0" y="44"/>
                  </a:lnTo>
                  <a:lnTo>
                    <a:pt x="13" y="44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6" y="37"/>
                  </a:lnTo>
                  <a:lnTo>
                    <a:pt x="16" y="35"/>
                  </a:lnTo>
                  <a:lnTo>
                    <a:pt x="17" y="35"/>
                  </a:lnTo>
                  <a:lnTo>
                    <a:pt x="17" y="34"/>
                  </a:lnTo>
                  <a:lnTo>
                    <a:pt x="18" y="34"/>
                  </a:lnTo>
                  <a:lnTo>
                    <a:pt x="18" y="32"/>
                  </a:lnTo>
                  <a:lnTo>
                    <a:pt x="19" y="32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6"/>
                  </a:lnTo>
                  <a:lnTo>
                    <a:pt x="21" y="26"/>
                  </a:lnTo>
                  <a:lnTo>
                    <a:pt x="21" y="24"/>
                  </a:lnTo>
                  <a:lnTo>
                    <a:pt x="22" y="24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7" y="14"/>
                  </a:lnTo>
                  <a:lnTo>
                    <a:pt x="27" y="10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30" y="6"/>
                  </a:lnTo>
                  <a:lnTo>
                    <a:pt x="30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6" name="Freeform 755">
              <a:extLst>
                <a:ext uri="{FF2B5EF4-FFF2-40B4-BE49-F238E27FC236}">
                  <a16:creationId xmlns:a16="http://schemas.microsoft.com/office/drawing/2014/main" id="{03FD88F5-D933-F888-0EBD-917CE8803C4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4" y="4187"/>
              <a:ext cx="19" cy="14"/>
            </a:xfrm>
            <a:custGeom>
              <a:avLst/>
              <a:gdLst>
                <a:gd name="T0" fmla="*/ 38 w 56"/>
                <a:gd name="T1" fmla="*/ 1 h 42"/>
                <a:gd name="T2" fmla="*/ 36 w 56"/>
                <a:gd name="T3" fmla="*/ 2 h 42"/>
                <a:gd name="T4" fmla="*/ 34 w 56"/>
                <a:gd name="T5" fmla="*/ 4 h 42"/>
                <a:gd name="T6" fmla="*/ 32 w 56"/>
                <a:gd name="T7" fmla="*/ 6 h 42"/>
                <a:gd name="T8" fmla="*/ 30 w 56"/>
                <a:gd name="T9" fmla="*/ 7 h 42"/>
                <a:gd name="T10" fmla="*/ 29 w 56"/>
                <a:gd name="T11" fmla="*/ 9 h 42"/>
                <a:gd name="T12" fmla="*/ 28 w 56"/>
                <a:gd name="T13" fmla="*/ 11 h 42"/>
                <a:gd name="T14" fmla="*/ 26 w 56"/>
                <a:gd name="T15" fmla="*/ 12 h 42"/>
                <a:gd name="T16" fmla="*/ 25 w 56"/>
                <a:gd name="T17" fmla="*/ 14 h 42"/>
                <a:gd name="T18" fmla="*/ 23 w 56"/>
                <a:gd name="T19" fmla="*/ 15 h 42"/>
                <a:gd name="T20" fmla="*/ 22 w 56"/>
                <a:gd name="T21" fmla="*/ 17 h 42"/>
                <a:gd name="T22" fmla="*/ 20 w 56"/>
                <a:gd name="T23" fmla="*/ 20 h 42"/>
                <a:gd name="T24" fmla="*/ 18 w 56"/>
                <a:gd name="T25" fmla="*/ 21 h 42"/>
                <a:gd name="T26" fmla="*/ 17 w 56"/>
                <a:gd name="T27" fmla="*/ 23 h 42"/>
                <a:gd name="T28" fmla="*/ 15 w 56"/>
                <a:gd name="T29" fmla="*/ 25 h 42"/>
                <a:gd name="T30" fmla="*/ 13 w 56"/>
                <a:gd name="T31" fmla="*/ 26 h 42"/>
                <a:gd name="T32" fmla="*/ 11 w 56"/>
                <a:gd name="T33" fmla="*/ 27 h 42"/>
                <a:gd name="T34" fmla="*/ 9 w 56"/>
                <a:gd name="T35" fmla="*/ 29 h 42"/>
                <a:gd name="T36" fmla="*/ 8 w 56"/>
                <a:gd name="T37" fmla="*/ 31 h 42"/>
                <a:gd name="T38" fmla="*/ 7 w 56"/>
                <a:gd name="T39" fmla="*/ 33 h 42"/>
                <a:gd name="T40" fmla="*/ 5 w 56"/>
                <a:gd name="T41" fmla="*/ 34 h 42"/>
                <a:gd name="T42" fmla="*/ 4 w 56"/>
                <a:gd name="T43" fmla="*/ 36 h 42"/>
                <a:gd name="T44" fmla="*/ 2 w 56"/>
                <a:gd name="T45" fmla="*/ 38 h 42"/>
                <a:gd name="T46" fmla="*/ 1 w 56"/>
                <a:gd name="T47" fmla="*/ 40 h 42"/>
                <a:gd name="T48" fmla="*/ 0 w 56"/>
                <a:gd name="T49" fmla="*/ 42 h 42"/>
                <a:gd name="T50" fmla="*/ 17 w 56"/>
                <a:gd name="T51" fmla="*/ 41 h 42"/>
                <a:gd name="T52" fmla="*/ 18 w 56"/>
                <a:gd name="T53" fmla="*/ 38 h 42"/>
                <a:gd name="T54" fmla="*/ 20 w 56"/>
                <a:gd name="T55" fmla="*/ 36 h 42"/>
                <a:gd name="T56" fmla="*/ 21 w 56"/>
                <a:gd name="T57" fmla="*/ 34 h 42"/>
                <a:gd name="T58" fmla="*/ 23 w 56"/>
                <a:gd name="T59" fmla="*/ 33 h 42"/>
                <a:gd name="T60" fmla="*/ 24 w 56"/>
                <a:gd name="T61" fmla="*/ 31 h 42"/>
                <a:gd name="T62" fmla="*/ 26 w 56"/>
                <a:gd name="T63" fmla="*/ 30 h 42"/>
                <a:gd name="T64" fmla="*/ 27 w 56"/>
                <a:gd name="T65" fmla="*/ 27 h 42"/>
                <a:gd name="T66" fmla="*/ 29 w 56"/>
                <a:gd name="T67" fmla="*/ 26 h 42"/>
                <a:gd name="T68" fmla="*/ 30 w 56"/>
                <a:gd name="T69" fmla="*/ 23 h 42"/>
                <a:gd name="T70" fmla="*/ 32 w 56"/>
                <a:gd name="T71" fmla="*/ 22 h 42"/>
                <a:gd name="T72" fmla="*/ 34 w 56"/>
                <a:gd name="T73" fmla="*/ 20 h 42"/>
                <a:gd name="T74" fmla="*/ 37 w 56"/>
                <a:gd name="T75" fmla="*/ 19 h 42"/>
                <a:gd name="T76" fmla="*/ 38 w 56"/>
                <a:gd name="T77" fmla="*/ 16 h 42"/>
                <a:gd name="T78" fmla="*/ 40 w 56"/>
                <a:gd name="T79" fmla="*/ 15 h 42"/>
                <a:gd name="T80" fmla="*/ 41 w 56"/>
                <a:gd name="T81" fmla="*/ 13 h 42"/>
                <a:gd name="T82" fmla="*/ 43 w 56"/>
                <a:gd name="T83" fmla="*/ 12 h 42"/>
                <a:gd name="T84" fmla="*/ 44 w 56"/>
                <a:gd name="T85" fmla="*/ 10 h 42"/>
                <a:gd name="T86" fmla="*/ 46 w 56"/>
                <a:gd name="T87" fmla="*/ 8 h 42"/>
                <a:gd name="T88" fmla="*/ 47 w 56"/>
                <a:gd name="T89" fmla="*/ 6 h 42"/>
                <a:gd name="T90" fmla="*/ 48 w 56"/>
                <a:gd name="T91" fmla="*/ 4 h 42"/>
                <a:gd name="T92" fmla="*/ 50 w 56"/>
                <a:gd name="T93" fmla="*/ 3 h 42"/>
                <a:gd name="T94" fmla="*/ 51 w 56"/>
                <a:gd name="T95" fmla="*/ 1 h 42"/>
                <a:gd name="T96" fmla="*/ 54 w 56"/>
                <a:gd name="T9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6" h="42">
                  <a:moveTo>
                    <a:pt x="39" y="0"/>
                  </a:move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4" y="3"/>
                  </a:lnTo>
                  <a:lnTo>
                    <a:pt x="34" y="4"/>
                  </a:lnTo>
                  <a:lnTo>
                    <a:pt x="34" y="5"/>
                  </a:lnTo>
                  <a:lnTo>
                    <a:pt x="32" y="5"/>
                  </a:lnTo>
                  <a:lnTo>
                    <a:pt x="32" y="6"/>
                  </a:lnTo>
                  <a:lnTo>
                    <a:pt x="31" y="6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8"/>
                  </a:lnTo>
                  <a:lnTo>
                    <a:pt x="30" y="9"/>
                  </a:lnTo>
                  <a:lnTo>
                    <a:pt x="29" y="9"/>
                  </a:lnTo>
                  <a:lnTo>
                    <a:pt x="29" y="10"/>
                  </a:lnTo>
                  <a:lnTo>
                    <a:pt x="28" y="10"/>
                  </a:lnTo>
                  <a:lnTo>
                    <a:pt x="28" y="11"/>
                  </a:lnTo>
                  <a:lnTo>
                    <a:pt x="27" y="11"/>
                  </a:lnTo>
                  <a:lnTo>
                    <a:pt x="27" y="12"/>
                  </a:lnTo>
                  <a:lnTo>
                    <a:pt x="26" y="12"/>
                  </a:lnTo>
                  <a:lnTo>
                    <a:pt x="26" y="13"/>
                  </a:lnTo>
                  <a:lnTo>
                    <a:pt x="25" y="13"/>
                  </a:lnTo>
                  <a:lnTo>
                    <a:pt x="25" y="14"/>
                  </a:lnTo>
                  <a:lnTo>
                    <a:pt x="24" y="14"/>
                  </a:lnTo>
                  <a:lnTo>
                    <a:pt x="24" y="15"/>
                  </a:lnTo>
                  <a:lnTo>
                    <a:pt x="23" y="15"/>
                  </a:lnTo>
                  <a:lnTo>
                    <a:pt x="23" y="16"/>
                  </a:lnTo>
                  <a:lnTo>
                    <a:pt x="22" y="16"/>
                  </a:lnTo>
                  <a:lnTo>
                    <a:pt x="22" y="17"/>
                  </a:lnTo>
                  <a:lnTo>
                    <a:pt x="21" y="17"/>
                  </a:lnTo>
                  <a:lnTo>
                    <a:pt x="21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8" y="21"/>
                  </a:lnTo>
                  <a:lnTo>
                    <a:pt x="18" y="22"/>
                  </a:lnTo>
                  <a:lnTo>
                    <a:pt x="18" y="23"/>
                  </a:lnTo>
                  <a:lnTo>
                    <a:pt x="17" y="23"/>
                  </a:lnTo>
                  <a:lnTo>
                    <a:pt x="17" y="24"/>
                  </a:lnTo>
                  <a:lnTo>
                    <a:pt x="15" y="24"/>
                  </a:lnTo>
                  <a:lnTo>
                    <a:pt x="15" y="25"/>
                  </a:lnTo>
                  <a:lnTo>
                    <a:pt x="14" y="25"/>
                  </a:lnTo>
                  <a:lnTo>
                    <a:pt x="13" y="25"/>
                  </a:lnTo>
                  <a:lnTo>
                    <a:pt x="13" y="26"/>
                  </a:lnTo>
                  <a:lnTo>
                    <a:pt x="12" y="26"/>
                  </a:lnTo>
                  <a:lnTo>
                    <a:pt x="12" y="27"/>
                  </a:lnTo>
                  <a:lnTo>
                    <a:pt x="11" y="27"/>
                  </a:lnTo>
                  <a:lnTo>
                    <a:pt x="11" y="29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7" y="32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6"/>
                  </a:lnTo>
                  <a:lnTo>
                    <a:pt x="4" y="36"/>
                  </a:lnTo>
                  <a:lnTo>
                    <a:pt x="4" y="38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5" y="42"/>
                  </a:lnTo>
                  <a:lnTo>
                    <a:pt x="15" y="41"/>
                  </a:lnTo>
                  <a:lnTo>
                    <a:pt x="17" y="41"/>
                  </a:lnTo>
                  <a:lnTo>
                    <a:pt x="17" y="39"/>
                  </a:lnTo>
                  <a:lnTo>
                    <a:pt x="18" y="39"/>
                  </a:lnTo>
                  <a:lnTo>
                    <a:pt x="18" y="38"/>
                  </a:lnTo>
                  <a:lnTo>
                    <a:pt x="19" y="38"/>
                  </a:lnTo>
                  <a:lnTo>
                    <a:pt x="19" y="36"/>
                  </a:lnTo>
                  <a:lnTo>
                    <a:pt x="20" y="36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2"/>
                  </a:lnTo>
                  <a:lnTo>
                    <a:pt x="24" y="32"/>
                  </a:lnTo>
                  <a:lnTo>
                    <a:pt x="24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6" y="30"/>
                  </a:lnTo>
                  <a:lnTo>
                    <a:pt x="26" y="29"/>
                  </a:lnTo>
                  <a:lnTo>
                    <a:pt x="27" y="29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6"/>
                  </a:lnTo>
                  <a:lnTo>
                    <a:pt x="29" y="26"/>
                  </a:lnTo>
                  <a:lnTo>
                    <a:pt x="29" y="25"/>
                  </a:lnTo>
                  <a:lnTo>
                    <a:pt x="30" y="25"/>
                  </a:lnTo>
                  <a:lnTo>
                    <a:pt x="30" y="23"/>
                  </a:lnTo>
                  <a:lnTo>
                    <a:pt x="31" y="23"/>
                  </a:lnTo>
                  <a:lnTo>
                    <a:pt x="31" y="22"/>
                  </a:lnTo>
                  <a:lnTo>
                    <a:pt x="32" y="22"/>
                  </a:lnTo>
                  <a:lnTo>
                    <a:pt x="32" y="21"/>
                  </a:lnTo>
                  <a:lnTo>
                    <a:pt x="34" y="21"/>
                  </a:lnTo>
                  <a:lnTo>
                    <a:pt x="34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0" y="14"/>
                  </a:lnTo>
                  <a:lnTo>
                    <a:pt x="41" y="14"/>
                  </a:lnTo>
                  <a:lnTo>
                    <a:pt x="41" y="13"/>
                  </a:lnTo>
                  <a:lnTo>
                    <a:pt x="42" y="13"/>
                  </a:lnTo>
                  <a:lnTo>
                    <a:pt x="42" y="12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8"/>
                  </a:lnTo>
                  <a:lnTo>
                    <a:pt x="46" y="8"/>
                  </a:lnTo>
                  <a:lnTo>
                    <a:pt x="46" y="7"/>
                  </a:lnTo>
                  <a:lnTo>
                    <a:pt x="47" y="7"/>
                  </a:lnTo>
                  <a:lnTo>
                    <a:pt x="47" y="6"/>
                  </a:lnTo>
                  <a:lnTo>
                    <a:pt x="47" y="5"/>
                  </a:lnTo>
                  <a:lnTo>
                    <a:pt x="48" y="5"/>
                  </a:lnTo>
                  <a:lnTo>
                    <a:pt x="48" y="4"/>
                  </a:lnTo>
                  <a:lnTo>
                    <a:pt x="49" y="4"/>
                  </a:lnTo>
                  <a:lnTo>
                    <a:pt x="50" y="4"/>
                  </a:lnTo>
                  <a:lnTo>
                    <a:pt x="50" y="3"/>
                  </a:lnTo>
                  <a:lnTo>
                    <a:pt x="51" y="3"/>
                  </a:lnTo>
                  <a:lnTo>
                    <a:pt x="51" y="2"/>
                  </a:lnTo>
                  <a:lnTo>
                    <a:pt x="51" y="1"/>
                  </a:lnTo>
                  <a:lnTo>
                    <a:pt x="53" y="1"/>
                  </a:lnTo>
                  <a:lnTo>
                    <a:pt x="53" y="0"/>
                  </a:lnTo>
                  <a:lnTo>
                    <a:pt x="54" y="0"/>
                  </a:lnTo>
                  <a:lnTo>
                    <a:pt x="56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7" name="Freeform 756">
              <a:extLst>
                <a:ext uri="{FF2B5EF4-FFF2-40B4-BE49-F238E27FC236}">
                  <a16:creationId xmlns:a16="http://schemas.microsoft.com/office/drawing/2014/main" id="{6BFEE81E-0CAE-A28B-ABB9-7CBC21C0E0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2" y="4187"/>
              <a:ext cx="11" cy="14"/>
            </a:xfrm>
            <a:custGeom>
              <a:avLst/>
              <a:gdLst>
                <a:gd name="T0" fmla="*/ 28 w 32"/>
                <a:gd name="T1" fmla="*/ 4 h 42"/>
                <a:gd name="T2" fmla="*/ 29 w 32"/>
                <a:gd name="T3" fmla="*/ 3 h 42"/>
                <a:gd name="T4" fmla="*/ 30 w 32"/>
                <a:gd name="T5" fmla="*/ 1 h 42"/>
                <a:gd name="T6" fmla="*/ 31 w 32"/>
                <a:gd name="T7" fmla="*/ 0 h 42"/>
                <a:gd name="T8" fmla="*/ 19 w 32"/>
                <a:gd name="T9" fmla="*/ 0 h 42"/>
                <a:gd name="T10" fmla="*/ 18 w 32"/>
                <a:gd name="T11" fmla="*/ 2 h 42"/>
                <a:gd name="T12" fmla="*/ 17 w 32"/>
                <a:gd name="T13" fmla="*/ 4 h 42"/>
                <a:gd name="T14" fmla="*/ 16 w 32"/>
                <a:gd name="T15" fmla="*/ 5 h 42"/>
                <a:gd name="T16" fmla="*/ 15 w 32"/>
                <a:gd name="T17" fmla="*/ 8 h 42"/>
                <a:gd name="T18" fmla="*/ 13 w 32"/>
                <a:gd name="T19" fmla="*/ 10 h 42"/>
                <a:gd name="T20" fmla="*/ 12 w 32"/>
                <a:gd name="T21" fmla="*/ 12 h 42"/>
                <a:gd name="T22" fmla="*/ 12 w 32"/>
                <a:gd name="T23" fmla="*/ 15 h 42"/>
                <a:gd name="T24" fmla="*/ 11 w 32"/>
                <a:gd name="T25" fmla="*/ 16 h 42"/>
                <a:gd name="T26" fmla="*/ 9 w 32"/>
                <a:gd name="T27" fmla="*/ 19 h 42"/>
                <a:gd name="T28" fmla="*/ 8 w 32"/>
                <a:gd name="T29" fmla="*/ 21 h 42"/>
                <a:gd name="T30" fmla="*/ 7 w 32"/>
                <a:gd name="T31" fmla="*/ 23 h 42"/>
                <a:gd name="T32" fmla="*/ 6 w 32"/>
                <a:gd name="T33" fmla="*/ 25 h 42"/>
                <a:gd name="T34" fmla="*/ 5 w 32"/>
                <a:gd name="T35" fmla="*/ 26 h 42"/>
                <a:gd name="T36" fmla="*/ 4 w 32"/>
                <a:gd name="T37" fmla="*/ 29 h 42"/>
                <a:gd name="T38" fmla="*/ 4 w 32"/>
                <a:gd name="T39" fmla="*/ 32 h 42"/>
                <a:gd name="T40" fmla="*/ 3 w 32"/>
                <a:gd name="T41" fmla="*/ 33 h 42"/>
                <a:gd name="T42" fmla="*/ 2 w 32"/>
                <a:gd name="T43" fmla="*/ 36 h 42"/>
                <a:gd name="T44" fmla="*/ 1 w 32"/>
                <a:gd name="T45" fmla="*/ 38 h 42"/>
                <a:gd name="T46" fmla="*/ 0 w 32"/>
                <a:gd name="T47" fmla="*/ 40 h 42"/>
                <a:gd name="T48" fmla="*/ 12 w 32"/>
                <a:gd name="T49" fmla="*/ 42 h 42"/>
                <a:gd name="T50" fmla="*/ 12 w 32"/>
                <a:gd name="T51" fmla="*/ 38 h 42"/>
                <a:gd name="T52" fmla="*/ 13 w 32"/>
                <a:gd name="T53" fmla="*/ 36 h 42"/>
                <a:gd name="T54" fmla="*/ 15 w 32"/>
                <a:gd name="T55" fmla="*/ 34 h 42"/>
                <a:gd name="T56" fmla="*/ 16 w 32"/>
                <a:gd name="T57" fmla="*/ 33 h 42"/>
                <a:gd name="T58" fmla="*/ 17 w 32"/>
                <a:gd name="T59" fmla="*/ 31 h 42"/>
                <a:gd name="T60" fmla="*/ 18 w 32"/>
                <a:gd name="T61" fmla="*/ 29 h 42"/>
                <a:gd name="T62" fmla="*/ 19 w 32"/>
                <a:gd name="T63" fmla="*/ 27 h 42"/>
                <a:gd name="T64" fmla="*/ 20 w 32"/>
                <a:gd name="T65" fmla="*/ 25 h 42"/>
                <a:gd name="T66" fmla="*/ 21 w 32"/>
                <a:gd name="T67" fmla="*/ 23 h 42"/>
                <a:gd name="T68" fmla="*/ 21 w 32"/>
                <a:gd name="T69" fmla="*/ 20 h 42"/>
                <a:gd name="T70" fmla="*/ 22 w 32"/>
                <a:gd name="T71" fmla="*/ 17 h 42"/>
                <a:gd name="T72" fmla="*/ 23 w 32"/>
                <a:gd name="T73" fmla="*/ 16 h 42"/>
                <a:gd name="T74" fmla="*/ 24 w 32"/>
                <a:gd name="T75" fmla="*/ 14 h 42"/>
                <a:gd name="T76" fmla="*/ 25 w 32"/>
                <a:gd name="T77" fmla="*/ 12 h 42"/>
                <a:gd name="T78" fmla="*/ 26 w 32"/>
                <a:gd name="T79" fmla="*/ 10 h 42"/>
                <a:gd name="T80" fmla="*/ 27 w 32"/>
                <a:gd name="T81" fmla="*/ 8 h 42"/>
                <a:gd name="T82" fmla="*/ 28 w 32"/>
                <a:gd name="T83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2">
                  <a:moveTo>
                    <a:pt x="28" y="6"/>
                  </a:moveTo>
                  <a:lnTo>
                    <a:pt x="28" y="4"/>
                  </a:lnTo>
                  <a:lnTo>
                    <a:pt x="29" y="4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0"/>
                  </a:lnTo>
                  <a:lnTo>
                    <a:pt x="32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4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10"/>
                  </a:lnTo>
                  <a:lnTo>
                    <a:pt x="13" y="10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2" y="15"/>
                  </a:lnTo>
                  <a:lnTo>
                    <a:pt x="11" y="15"/>
                  </a:lnTo>
                  <a:lnTo>
                    <a:pt x="11" y="16"/>
                  </a:lnTo>
                  <a:lnTo>
                    <a:pt x="9" y="16"/>
                  </a:lnTo>
                  <a:lnTo>
                    <a:pt x="9" y="19"/>
                  </a:lnTo>
                  <a:lnTo>
                    <a:pt x="8" y="19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3"/>
                  </a:lnTo>
                  <a:lnTo>
                    <a:pt x="7" y="25"/>
                  </a:lnTo>
                  <a:lnTo>
                    <a:pt x="6" y="25"/>
                  </a:lnTo>
                  <a:lnTo>
                    <a:pt x="6" y="26"/>
                  </a:lnTo>
                  <a:lnTo>
                    <a:pt x="5" y="26"/>
                  </a:lnTo>
                  <a:lnTo>
                    <a:pt x="5" y="29"/>
                  </a:lnTo>
                  <a:lnTo>
                    <a:pt x="4" y="29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3" y="33"/>
                  </a:lnTo>
                  <a:lnTo>
                    <a:pt x="2" y="33"/>
                  </a:lnTo>
                  <a:lnTo>
                    <a:pt x="2" y="36"/>
                  </a:lnTo>
                  <a:lnTo>
                    <a:pt x="1" y="36"/>
                  </a:lnTo>
                  <a:lnTo>
                    <a:pt x="1" y="38"/>
                  </a:lnTo>
                  <a:lnTo>
                    <a:pt x="0" y="38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2" y="38"/>
                  </a:lnTo>
                  <a:lnTo>
                    <a:pt x="13" y="38"/>
                  </a:lnTo>
                  <a:lnTo>
                    <a:pt x="13" y="36"/>
                  </a:lnTo>
                  <a:lnTo>
                    <a:pt x="15" y="36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7" y="29"/>
                  </a:lnTo>
                  <a:lnTo>
                    <a:pt x="18" y="29"/>
                  </a:lnTo>
                  <a:lnTo>
                    <a:pt x="18" y="27"/>
                  </a:lnTo>
                  <a:lnTo>
                    <a:pt x="19" y="27"/>
                  </a:lnTo>
                  <a:lnTo>
                    <a:pt x="19" y="25"/>
                  </a:lnTo>
                  <a:lnTo>
                    <a:pt x="20" y="25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1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17"/>
                  </a:lnTo>
                  <a:lnTo>
                    <a:pt x="23" y="17"/>
                  </a:lnTo>
                  <a:lnTo>
                    <a:pt x="23" y="16"/>
                  </a:lnTo>
                  <a:lnTo>
                    <a:pt x="24" y="16"/>
                  </a:lnTo>
                  <a:lnTo>
                    <a:pt x="24" y="14"/>
                  </a:lnTo>
                  <a:lnTo>
                    <a:pt x="25" y="14"/>
                  </a:lnTo>
                  <a:lnTo>
                    <a:pt x="25" y="12"/>
                  </a:lnTo>
                  <a:lnTo>
                    <a:pt x="25" y="10"/>
                  </a:lnTo>
                  <a:lnTo>
                    <a:pt x="26" y="10"/>
                  </a:lnTo>
                  <a:lnTo>
                    <a:pt x="26" y="8"/>
                  </a:lnTo>
                  <a:lnTo>
                    <a:pt x="27" y="8"/>
                  </a:lnTo>
                  <a:lnTo>
                    <a:pt x="27" y="6"/>
                  </a:lnTo>
                  <a:lnTo>
                    <a:pt x="28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8" name="Freeform 757">
              <a:extLst>
                <a:ext uri="{FF2B5EF4-FFF2-40B4-BE49-F238E27FC236}">
                  <a16:creationId xmlns:a16="http://schemas.microsoft.com/office/drawing/2014/main" id="{2B220B23-7FBD-1E4A-03AD-B55AF7DC7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1" y="4201"/>
              <a:ext cx="18" cy="14"/>
            </a:xfrm>
            <a:custGeom>
              <a:avLst/>
              <a:gdLst>
                <a:gd name="T0" fmla="*/ 53 w 55"/>
                <a:gd name="T1" fmla="*/ 0 h 42"/>
                <a:gd name="T2" fmla="*/ 40 w 55"/>
                <a:gd name="T3" fmla="*/ 0 h 42"/>
                <a:gd name="T4" fmla="*/ 38 w 55"/>
                <a:gd name="T5" fmla="*/ 1 h 42"/>
                <a:gd name="T6" fmla="*/ 36 w 55"/>
                <a:gd name="T7" fmla="*/ 3 h 42"/>
                <a:gd name="T8" fmla="*/ 34 w 55"/>
                <a:gd name="T9" fmla="*/ 4 h 42"/>
                <a:gd name="T10" fmla="*/ 32 w 55"/>
                <a:gd name="T11" fmla="*/ 7 h 42"/>
                <a:gd name="T12" fmla="*/ 30 w 55"/>
                <a:gd name="T13" fmla="*/ 8 h 42"/>
                <a:gd name="T14" fmla="*/ 29 w 55"/>
                <a:gd name="T15" fmla="*/ 10 h 42"/>
                <a:gd name="T16" fmla="*/ 28 w 55"/>
                <a:gd name="T17" fmla="*/ 12 h 42"/>
                <a:gd name="T18" fmla="*/ 26 w 55"/>
                <a:gd name="T19" fmla="*/ 13 h 42"/>
                <a:gd name="T20" fmla="*/ 24 w 55"/>
                <a:gd name="T21" fmla="*/ 14 h 42"/>
                <a:gd name="T22" fmla="*/ 23 w 55"/>
                <a:gd name="T23" fmla="*/ 17 h 42"/>
                <a:gd name="T24" fmla="*/ 21 w 55"/>
                <a:gd name="T25" fmla="*/ 18 h 42"/>
                <a:gd name="T26" fmla="*/ 20 w 55"/>
                <a:gd name="T27" fmla="*/ 20 h 42"/>
                <a:gd name="T28" fmla="*/ 19 w 55"/>
                <a:gd name="T29" fmla="*/ 22 h 42"/>
                <a:gd name="T30" fmla="*/ 16 w 55"/>
                <a:gd name="T31" fmla="*/ 23 h 42"/>
                <a:gd name="T32" fmla="*/ 15 w 55"/>
                <a:gd name="T33" fmla="*/ 25 h 42"/>
                <a:gd name="T34" fmla="*/ 14 w 55"/>
                <a:gd name="T35" fmla="*/ 27 h 42"/>
                <a:gd name="T36" fmla="*/ 11 w 55"/>
                <a:gd name="T37" fmla="*/ 28 h 42"/>
                <a:gd name="T38" fmla="*/ 10 w 55"/>
                <a:gd name="T39" fmla="*/ 30 h 42"/>
                <a:gd name="T40" fmla="*/ 8 w 55"/>
                <a:gd name="T41" fmla="*/ 31 h 42"/>
                <a:gd name="T42" fmla="*/ 7 w 55"/>
                <a:gd name="T43" fmla="*/ 33 h 42"/>
                <a:gd name="T44" fmla="*/ 5 w 55"/>
                <a:gd name="T45" fmla="*/ 35 h 42"/>
                <a:gd name="T46" fmla="*/ 4 w 55"/>
                <a:gd name="T47" fmla="*/ 38 h 42"/>
                <a:gd name="T48" fmla="*/ 2 w 55"/>
                <a:gd name="T49" fmla="*/ 39 h 42"/>
                <a:gd name="T50" fmla="*/ 1 w 55"/>
                <a:gd name="T51" fmla="*/ 41 h 42"/>
                <a:gd name="T52" fmla="*/ 14 w 55"/>
                <a:gd name="T53" fmla="*/ 42 h 42"/>
                <a:gd name="T54" fmla="*/ 15 w 55"/>
                <a:gd name="T55" fmla="*/ 40 h 42"/>
                <a:gd name="T56" fmla="*/ 18 w 55"/>
                <a:gd name="T57" fmla="*/ 39 h 42"/>
                <a:gd name="T58" fmla="*/ 20 w 55"/>
                <a:gd name="T59" fmla="*/ 38 h 42"/>
                <a:gd name="T60" fmla="*/ 21 w 55"/>
                <a:gd name="T61" fmla="*/ 36 h 42"/>
                <a:gd name="T62" fmla="*/ 22 w 55"/>
                <a:gd name="T63" fmla="*/ 33 h 42"/>
                <a:gd name="T64" fmla="*/ 24 w 55"/>
                <a:gd name="T65" fmla="*/ 32 h 42"/>
                <a:gd name="T66" fmla="*/ 25 w 55"/>
                <a:gd name="T67" fmla="*/ 30 h 42"/>
                <a:gd name="T68" fmla="*/ 27 w 55"/>
                <a:gd name="T69" fmla="*/ 29 h 42"/>
                <a:gd name="T70" fmla="*/ 28 w 55"/>
                <a:gd name="T71" fmla="*/ 27 h 42"/>
                <a:gd name="T72" fmla="*/ 29 w 55"/>
                <a:gd name="T73" fmla="*/ 25 h 42"/>
                <a:gd name="T74" fmla="*/ 31 w 55"/>
                <a:gd name="T75" fmla="*/ 24 h 42"/>
                <a:gd name="T76" fmla="*/ 32 w 55"/>
                <a:gd name="T77" fmla="*/ 22 h 42"/>
                <a:gd name="T78" fmla="*/ 34 w 55"/>
                <a:gd name="T79" fmla="*/ 21 h 42"/>
                <a:gd name="T80" fmla="*/ 36 w 55"/>
                <a:gd name="T81" fmla="*/ 20 h 42"/>
                <a:gd name="T82" fmla="*/ 38 w 55"/>
                <a:gd name="T83" fmla="*/ 18 h 42"/>
                <a:gd name="T84" fmla="*/ 40 w 55"/>
                <a:gd name="T85" fmla="*/ 17 h 42"/>
                <a:gd name="T86" fmla="*/ 41 w 55"/>
                <a:gd name="T87" fmla="*/ 14 h 42"/>
                <a:gd name="T88" fmla="*/ 43 w 55"/>
                <a:gd name="T89" fmla="*/ 12 h 42"/>
                <a:gd name="T90" fmla="*/ 44 w 55"/>
                <a:gd name="T91" fmla="*/ 10 h 42"/>
                <a:gd name="T92" fmla="*/ 45 w 55"/>
                <a:gd name="T93" fmla="*/ 8 h 42"/>
                <a:gd name="T94" fmla="*/ 47 w 55"/>
                <a:gd name="T95" fmla="*/ 7 h 42"/>
                <a:gd name="T96" fmla="*/ 49 w 55"/>
                <a:gd name="T97" fmla="*/ 6 h 42"/>
                <a:gd name="T98" fmla="*/ 50 w 55"/>
                <a:gd name="T99" fmla="*/ 3 h 42"/>
                <a:gd name="T100" fmla="*/ 52 w 55"/>
                <a:gd name="T101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" h="42">
                  <a:moveTo>
                    <a:pt x="52" y="1"/>
                  </a:moveTo>
                  <a:lnTo>
                    <a:pt x="53" y="1"/>
                  </a:lnTo>
                  <a:lnTo>
                    <a:pt x="53" y="0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1"/>
                  </a:lnTo>
                  <a:lnTo>
                    <a:pt x="36" y="1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5" y="3"/>
                  </a:lnTo>
                  <a:lnTo>
                    <a:pt x="35" y="4"/>
                  </a:lnTo>
                  <a:lnTo>
                    <a:pt x="34" y="4"/>
                  </a:lnTo>
                  <a:lnTo>
                    <a:pt x="33" y="4"/>
                  </a:lnTo>
                  <a:lnTo>
                    <a:pt x="33" y="7"/>
                  </a:lnTo>
                  <a:lnTo>
                    <a:pt x="32" y="7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0" y="8"/>
                  </a:lnTo>
                  <a:lnTo>
                    <a:pt x="30" y="9"/>
                  </a:lnTo>
                  <a:lnTo>
                    <a:pt x="29" y="9"/>
                  </a:lnTo>
                  <a:lnTo>
                    <a:pt x="29" y="10"/>
                  </a:lnTo>
                  <a:lnTo>
                    <a:pt x="28" y="10"/>
                  </a:lnTo>
                  <a:lnTo>
                    <a:pt x="28" y="11"/>
                  </a:lnTo>
                  <a:lnTo>
                    <a:pt x="28" y="12"/>
                  </a:lnTo>
                  <a:lnTo>
                    <a:pt x="27" y="12"/>
                  </a:lnTo>
                  <a:lnTo>
                    <a:pt x="26" y="12"/>
                  </a:lnTo>
                  <a:lnTo>
                    <a:pt x="26" y="13"/>
                  </a:lnTo>
                  <a:lnTo>
                    <a:pt x="25" y="13"/>
                  </a:lnTo>
                  <a:lnTo>
                    <a:pt x="25" y="14"/>
                  </a:lnTo>
                  <a:lnTo>
                    <a:pt x="24" y="14"/>
                  </a:lnTo>
                  <a:lnTo>
                    <a:pt x="24" y="16"/>
                  </a:lnTo>
                  <a:lnTo>
                    <a:pt x="24" y="17"/>
                  </a:lnTo>
                  <a:lnTo>
                    <a:pt x="23" y="17"/>
                  </a:lnTo>
                  <a:lnTo>
                    <a:pt x="22" y="17"/>
                  </a:lnTo>
                  <a:lnTo>
                    <a:pt x="22" y="18"/>
                  </a:lnTo>
                  <a:lnTo>
                    <a:pt x="21" y="18"/>
                  </a:lnTo>
                  <a:lnTo>
                    <a:pt x="21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9" y="22"/>
                  </a:lnTo>
                  <a:lnTo>
                    <a:pt x="18" y="22"/>
                  </a:lnTo>
                  <a:lnTo>
                    <a:pt x="18" y="23"/>
                  </a:lnTo>
                  <a:lnTo>
                    <a:pt x="16" y="23"/>
                  </a:lnTo>
                  <a:lnTo>
                    <a:pt x="16" y="24"/>
                  </a:lnTo>
                  <a:lnTo>
                    <a:pt x="15" y="24"/>
                  </a:lnTo>
                  <a:lnTo>
                    <a:pt x="15" y="25"/>
                  </a:lnTo>
                  <a:lnTo>
                    <a:pt x="15" y="26"/>
                  </a:lnTo>
                  <a:lnTo>
                    <a:pt x="14" y="26"/>
                  </a:lnTo>
                  <a:lnTo>
                    <a:pt x="14" y="27"/>
                  </a:lnTo>
                  <a:lnTo>
                    <a:pt x="12" y="27"/>
                  </a:lnTo>
                  <a:lnTo>
                    <a:pt x="12" y="28"/>
                  </a:lnTo>
                  <a:lnTo>
                    <a:pt x="11" y="28"/>
                  </a:lnTo>
                  <a:lnTo>
                    <a:pt x="11" y="29"/>
                  </a:lnTo>
                  <a:lnTo>
                    <a:pt x="10" y="29"/>
                  </a:lnTo>
                  <a:lnTo>
                    <a:pt x="10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7" y="32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4" y="42"/>
                  </a:lnTo>
                  <a:lnTo>
                    <a:pt x="15" y="42"/>
                  </a:lnTo>
                  <a:lnTo>
                    <a:pt x="15" y="41"/>
                  </a:lnTo>
                  <a:lnTo>
                    <a:pt x="15" y="40"/>
                  </a:lnTo>
                  <a:lnTo>
                    <a:pt x="16" y="40"/>
                  </a:lnTo>
                  <a:lnTo>
                    <a:pt x="16" y="39"/>
                  </a:lnTo>
                  <a:lnTo>
                    <a:pt x="18" y="39"/>
                  </a:lnTo>
                  <a:lnTo>
                    <a:pt x="18" y="38"/>
                  </a:lnTo>
                  <a:lnTo>
                    <a:pt x="19" y="38"/>
                  </a:lnTo>
                  <a:lnTo>
                    <a:pt x="20" y="38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5"/>
                  </a:lnTo>
                  <a:lnTo>
                    <a:pt x="22" y="35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2"/>
                  </a:lnTo>
                  <a:lnTo>
                    <a:pt x="24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6" y="30"/>
                  </a:lnTo>
                  <a:lnTo>
                    <a:pt x="26" y="29"/>
                  </a:lnTo>
                  <a:lnTo>
                    <a:pt x="27" y="29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7"/>
                  </a:lnTo>
                  <a:lnTo>
                    <a:pt x="28" y="26"/>
                  </a:lnTo>
                  <a:lnTo>
                    <a:pt x="29" y="26"/>
                  </a:lnTo>
                  <a:lnTo>
                    <a:pt x="29" y="25"/>
                  </a:lnTo>
                  <a:lnTo>
                    <a:pt x="30" y="25"/>
                  </a:lnTo>
                  <a:lnTo>
                    <a:pt x="30" y="24"/>
                  </a:lnTo>
                  <a:lnTo>
                    <a:pt x="31" y="24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4" y="21"/>
                  </a:lnTo>
                  <a:lnTo>
                    <a:pt x="35" y="21"/>
                  </a:lnTo>
                  <a:lnTo>
                    <a:pt x="35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6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9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1" y="16"/>
                  </a:lnTo>
                  <a:lnTo>
                    <a:pt x="41" y="14"/>
                  </a:lnTo>
                  <a:lnTo>
                    <a:pt x="41" y="12"/>
                  </a:lnTo>
                  <a:lnTo>
                    <a:pt x="42" y="12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9"/>
                  </a:lnTo>
                  <a:lnTo>
                    <a:pt x="45" y="8"/>
                  </a:lnTo>
                  <a:lnTo>
                    <a:pt x="46" y="8"/>
                  </a:lnTo>
                  <a:lnTo>
                    <a:pt x="47" y="8"/>
                  </a:lnTo>
                  <a:lnTo>
                    <a:pt x="47" y="7"/>
                  </a:lnTo>
                  <a:lnTo>
                    <a:pt x="48" y="7"/>
                  </a:lnTo>
                  <a:lnTo>
                    <a:pt x="48" y="6"/>
                  </a:lnTo>
                  <a:lnTo>
                    <a:pt x="49" y="6"/>
                  </a:lnTo>
                  <a:lnTo>
                    <a:pt x="49" y="4"/>
                  </a:lnTo>
                  <a:lnTo>
                    <a:pt x="50" y="4"/>
                  </a:lnTo>
                  <a:lnTo>
                    <a:pt x="50" y="3"/>
                  </a:lnTo>
                  <a:lnTo>
                    <a:pt x="51" y="3"/>
                  </a:lnTo>
                  <a:lnTo>
                    <a:pt x="51" y="2"/>
                  </a:lnTo>
                  <a:lnTo>
                    <a:pt x="52" y="2"/>
                  </a:lnTo>
                  <a:lnTo>
                    <a:pt x="5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9" name="Freeform 758">
              <a:extLst>
                <a:ext uri="{FF2B5EF4-FFF2-40B4-BE49-F238E27FC236}">
                  <a16:creationId xmlns:a16="http://schemas.microsoft.com/office/drawing/2014/main" id="{466C00E6-8197-B2C8-B6CC-9619623EC8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5" y="4201"/>
              <a:ext cx="11" cy="14"/>
            </a:xfrm>
            <a:custGeom>
              <a:avLst/>
              <a:gdLst>
                <a:gd name="T0" fmla="*/ 20 w 32"/>
                <a:gd name="T1" fmla="*/ 0 h 42"/>
                <a:gd name="T2" fmla="*/ 19 w 32"/>
                <a:gd name="T3" fmla="*/ 1 h 42"/>
                <a:gd name="T4" fmla="*/ 18 w 32"/>
                <a:gd name="T5" fmla="*/ 3 h 42"/>
                <a:gd name="T6" fmla="*/ 17 w 32"/>
                <a:gd name="T7" fmla="*/ 6 h 42"/>
                <a:gd name="T8" fmla="*/ 16 w 32"/>
                <a:gd name="T9" fmla="*/ 8 h 42"/>
                <a:gd name="T10" fmla="*/ 14 w 32"/>
                <a:gd name="T11" fmla="*/ 9 h 42"/>
                <a:gd name="T12" fmla="*/ 13 w 32"/>
                <a:gd name="T13" fmla="*/ 11 h 42"/>
                <a:gd name="T14" fmla="*/ 12 w 32"/>
                <a:gd name="T15" fmla="*/ 12 h 42"/>
                <a:gd name="T16" fmla="*/ 11 w 32"/>
                <a:gd name="T17" fmla="*/ 14 h 42"/>
                <a:gd name="T18" fmla="*/ 11 w 32"/>
                <a:gd name="T19" fmla="*/ 19 h 42"/>
                <a:gd name="T20" fmla="*/ 9 w 32"/>
                <a:gd name="T21" fmla="*/ 21 h 42"/>
                <a:gd name="T22" fmla="*/ 8 w 32"/>
                <a:gd name="T23" fmla="*/ 22 h 42"/>
                <a:gd name="T24" fmla="*/ 7 w 32"/>
                <a:gd name="T25" fmla="*/ 24 h 42"/>
                <a:gd name="T26" fmla="*/ 6 w 32"/>
                <a:gd name="T27" fmla="*/ 26 h 42"/>
                <a:gd name="T28" fmla="*/ 5 w 32"/>
                <a:gd name="T29" fmla="*/ 28 h 42"/>
                <a:gd name="T30" fmla="*/ 4 w 32"/>
                <a:gd name="T31" fmla="*/ 30 h 42"/>
                <a:gd name="T32" fmla="*/ 3 w 32"/>
                <a:gd name="T33" fmla="*/ 32 h 42"/>
                <a:gd name="T34" fmla="*/ 3 w 32"/>
                <a:gd name="T35" fmla="*/ 36 h 42"/>
                <a:gd name="T36" fmla="*/ 2 w 32"/>
                <a:gd name="T37" fmla="*/ 38 h 42"/>
                <a:gd name="T38" fmla="*/ 1 w 32"/>
                <a:gd name="T39" fmla="*/ 40 h 42"/>
                <a:gd name="T40" fmla="*/ 0 w 32"/>
                <a:gd name="T41" fmla="*/ 42 h 42"/>
                <a:gd name="T42" fmla="*/ 12 w 32"/>
                <a:gd name="T43" fmla="*/ 42 h 42"/>
                <a:gd name="T44" fmla="*/ 13 w 32"/>
                <a:gd name="T45" fmla="*/ 39 h 42"/>
                <a:gd name="T46" fmla="*/ 14 w 32"/>
                <a:gd name="T47" fmla="*/ 38 h 42"/>
                <a:gd name="T48" fmla="*/ 16 w 32"/>
                <a:gd name="T49" fmla="*/ 36 h 42"/>
                <a:gd name="T50" fmla="*/ 16 w 32"/>
                <a:gd name="T51" fmla="*/ 32 h 42"/>
                <a:gd name="T52" fmla="*/ 17 w 32"/>
                <a:gd name="T53" fmla="*/ 30 h 42"/>
                <a:gd name="T54" fmla="*/ 18 w 32"/>
                <a:gd name="T55" fmla="*/ 29 h 42"/>
                <a:gd name="T56" fmla="*/ 19 w 32"/>
                <a:gd name="T57" fmla="*/ 27 h 42"/>
                <a:gd name="T58" fmla="*/ 20 w 32"/>
                <a:gd name="T59" fmla="*/ 24 h 42"/>
                <a:gd name="T60" fmla="*/ 21 w 32"/>
                <a:gd name="T61" fmla="*/ 22 h 42"/>
                <a:gd name="T62" fmla="*/ 22 w 32"/>
                <a:gd name="T63" fmla="*/ 21 h 42"/>
                <a:gd name="T64" fmla="*/ 23 w 32"/>
                <a:gd name="T65" fmla="*/ 19 h 42"/>
                <a:gd name="T66" fmla="*/ 24 w 32"/>
                <a:gd name="T67" fmla="*/ 17 h 42"/>
                <a:gd name="T68" fmla="*/ 24 w 32"/>
                <a:gd name="T69" fmla="*/ 13 h 42"/>
                <a:gd name="T70" fmla="*/ 25 w 32"/>
                <a:gd name="T71" fmla="*/ 11 h 42"/>
                <a:gd name="T72" fmla="*/ 26 w 32"/>
                <a:gd name="T73" fmla="*/ 9 h 42"/>
                <a:gd name="T74" fmla="*/ 27 w 32"/>
                <a:gd name="T75" fmla="*/ 8 h 42"/>
                <a:gd name="T76" fmla="*/ 28 w 32"/>
                <a:gd name="T77" fmla="*/ 6 h 42"/>
                <a:gd name="T78" fmla="*/ 29 w 32"/>
                <a:gd name="T79" fmla="*/ 4 h 42"/>
                <a:gd name="T80" fmla="*/ 31 w 32"/>
                <a:gd name="T81" fmla="*/ 2 h 42"/>
                <a:gd name="T82" fmla="*/ 32 w 32"/>
                <a:gd name="T8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2">
                  <a:moveTo>
                    <a:pt x="32" y="0"/>
                  </a:moveTo>
                  <a:lnTo>
                    <a:pt x="20" y="0"/>
                  </a:lnTo>
                  <a:lnTo>
                    <a:pt x="19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17" y="3"/>
                  </a:lnTo>
                  <a:lnTo>
                    <a:pt x="17" y="6"/>
                  </a:lnTo>
                  <a:lnTo>
                    <a:pt x="16" y="6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4" y="9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1" y="14"/>
                  </a:lnTo>
                  <a:lnTo>
                    <a:pt x="11" y="17"/>
                  </a:lnTo>
                  <a:lnTo>
                    <a:pt x="11" y="19"/>
                  </a:lnTo>
                  <a:lnTo>
                    <a:pt x="9" y="19"/>
                  </a:lnTo>
                  <a:lnTo>
                    <a:pt x="9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7" y="22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5" y="28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3" y="33"/>
                  </a:lnTo>
                  <a:lnTo>
                    <a:pt x="3" y="36"/>
                  </a:lnTo>
                  <a:lnTo>
                    <a:pt x="2" y="36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40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1" y="42"/>
                  </a:lnTo>
                  <a:lnTo>
                    <a:pt x="12" y="42"/>
                  </a:lnTo>
                  <a:lnTo>
                    <a:pt x="12" y="39"/>
                  </a:lnTo>
                  <a:lnTo>
                    <a:pt x="13" y="39"/>
                  </a:lnTo>
                  <a:lnTo>
                    <a:pt x="13" y="38"/>
                  </a:lnTo>
                  <a:lnTo>
                    <a:pt x="14" y="38"/>
                  </a:lnTo>
                  <a:lnTo>
                    <a:pt x="14" y="36"/>
                  </a:lnTo>
                  <a:lnTo>
                    <a:pt x="16" y="36"/>
                  </a:lnTo>
                  <a:lnTo>
                    <a:pt x="16" y="33"/>
                  </a:lnTo>
                  <a:lnTo>
                    <a:pt x="16" y="32"/>
                  </a:lnTo>
                  <a:lnTo>
                    <a:pt x="17" y="32"/>
                  </a:lnTo>
                  <a:lnTo>
                    <a:pt x="17" y="30"/>
                  </a:lnTo>
                  <a:lnTo>
                    <a:pt x="18" y="30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4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1"/>
                  </a:lnTo>
                  <a:lnTo>
                    <a:pt x="22" y="21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6"/>
                  </a:lnTo>
                  <a:lnTo>
                    <a:pt x="24" y="13"/>
                  </a:lnTo>
                  <a:lnTo>
                    <a:pt x="25" y="13"/>
                  </a:lnTo>
                  <a:lnTo>
                    <a:pt x="25" y="11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8" y="4"/>
                  </a:lnTo>
                  <a:lnTo>
                    <a:pt x="29" y="4"/>
                  </a:lnTo>
                  <a:lnTo>
                    <a:pt x="29" y="2"/>
                  </a:lnTo>
                  <a:lnTo>
                    <a:pt x="31" y="2"/>
                  </a:lnTo>
                  <a:lnTo>
                    <a:pt x="31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0" name="Freeform 759">
              <a:extLst>
                <a:ext uri="{FF2B5EF4-FFF2-40B4-BE49-F238E27FC236}">
                  <a16:creationId xmlns:a16="http://schemas.microsoft.com/office/drawing/2014/main" id="{B169A911-AA13-C8F4-B20C-185C5CBA32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0" y="4215"/>
              <a:ext cx="16" cy="14"/>
            </a:xfrm>
            <a:custGeom>
              <a:avLst/>
              <a:gdLst>
                <a:gd name="T0" fmla="*/ 31 w 46"/>
                <a:gd name="T1" fmla="*/ 1 h 42"/>
                <a:gd name="T2" fmla="*/ 28 w 46"/>
                <a:gd name="T3" fmla="*/ 2 h 42"/>
                <a:gd name="T4" fmla="*/ 27 w 46"/>
                <a:gd name="T5" fmla="*/ 4 h 42"/>
                <a:gd name="T6" fmla="*/ 26 w 46"/>
                <a:gd name="T7" fmla="*/ 6 h 42"/>
                <a:gd name="T8" fmla="*/ 23 w 46"/>
                <a:gd name="T9" fmla="*/ 7 h 42"/>
                <a:gd name="T10" fmla="*/ 22 w 46"/>
                <a:gd name="T11" fmla="*/ 7 h 42"/>
                <a:gd name="T12" fmla="*/ 24 w 46"/>
                <a:gd name="T13" fmla="*/ 5 h 42"/>
                <a:gd name="T14" fmla="*/ 26 w 46"/>
                <a:gd name="T15" fmla="*/ 1 h 42"/>
                <a:gd name="T16" fmla="*/ 14 w 46"/>
                <a:gd name="T17" fmla="*/ 0 h 42"/>
                <a:gd name="T18" fmla="*/ 13 w 46"/>
                <a:gd name="T19" fmla="*/ 3 h 42"/>
                <a:gd name="T20" fmla="*/ 12 w 46"/>
                <a:gd name="T21" fmla="*/ 8 h 42"/>
                <a:gd name="T22" fmla="*/ 9 w 46"/>
                <a:gd name="T23" fmla="*/ 9 h 42"/>
                <a:gd name="T24" fmla="*/ 8 w 46"/>
                <a:gd name="T25" fmla="*/ 13 h 42"/>
                <a:gd name="T26" fmla="*/ 7 w 46"/>
                <a:gd name="T27" fmla="*/ 17 h 42"/>
                <a:gd name="T28" fmla="*/ 5 w 46"/>
                <a:gd name="T29" fmla="*/ 19 h 42"/>
                <a:gd name="T30" fmla="*/ 4 w 46"/>
                <a:gd name="T31" fmla="*/ 23 h 42"/>
                <a:gd name="T32" fmla="*/ 2 w 46"/>
                <a:gd name="T33" fmla="*/ 25 h 42"/>
                <a:gd name="T34" fmla="*/ 1 w 46"/>
                <a:gd name="T35" fmla="*/ 30 h 42"/>
                <a:gd name="T36" fmla="*/ 0 w 46"/>
                <a:gd name="T37" fmla="*/ 39 h 42"/>
                <a:gd name="T38" fmla="*/ 2 w 46"/>
                <a:gd name="T39" fmla="*/ 40 h 42"/>
                <a:gd name="T40" fmla="*/ 4 w 46"/>
                <a:gd name="T41" fmla="*/ 42 h 42"/>
                <a:gd name="T42" fmla="*/ 7 w 46"/>
                <a:gd name="T43" fmla="*/ 41 h 42"/>
                <a:gd name="T44" fmla="*/ 8 w 46"/>
                <a:gd name="T45" fmla="*/ 39 h 42"/>
                <a:gd name="T46" fmla="*/ 11 w 46"/>
                <a:gd name="T47" fmla="*/ 38 h 42"/>
                <a:gd name="T48" fmla="*/ 12 w 46"/>
                <a:gd name="T49" fmla="*/ 36 h 42"/>
                <a:gd name="T50" fmla="*/ 14 w 46"/>
                <a:gd name="T51" fmla="*/ 35 h 42"/>
                <a:gd name="T52" fmla="*/ 15 w 46"/>
                <a:gd name="T53" fmla="*/ 33 h 42"/>
                <a:gd name="T54" fmla="*/ 17 w 46"/>
                <a:gd name="T55" fmla="*/ 32 h 42"/>
                <a:gd name="T56" fmla="*/ 18 w 46"/>
                <a:gd name="T57" fmla="*/ 29 h 42"/>
                <a:gd name="T58" fmla="*/ 20 w 46"/>
                <a:gd name="T59" fmla="*/ 28 h 42"/>
                <a:gd name="T60" fmla="*/ 21 w 46"/>
                <a:gd name="T61" fmla="*/ 26 h 42"/>
                <a:gd name="T62" fmla="*/ 23 w 46"/>
                <a:gd name="T63" fmla="*/ 25 h 42"/>
                <a:gd name="T64" fmla="*/ 24 w 46"/>
                <a:gd name="T65" fmla="*/ 22 h 42"/>
                <a:gd name="T66" fmla="*/ 26 w 46"/>
                <a:gd name="T67" fmla="*/ 20 h 42"/>
                <a:gd name="T68" fmla="*/ 28 w 46"/>
                <a:gd name="T69" fmla="*/ 19 h 42"/>
                <a:gd name="T70" fmla="*/ 29 w 46"/>
                <a:gd name="T71" fmla="*/ 17 h 42"/>
                <a:gd name="T72" fmla="*/ 32 w 46"/>
                <a:gd name="T73" fmla="*/ 16 h 42"/>
                <a:gd name="T74" fmla="*/ 33 w 46"/>
                <a:gd name="T75" fmla="*/ 14 h 42"/>
                <a:gd name="T76" fmla="*/ 35 w 46"/>
                <a:gd name="T77" fmla="*/ 13 h 42"/>
                <a:gd name="T78" fmla="*/ 36 w 46"/>
                <a:gd name="T79" fmla="*/ 10 h 42"/>
                <a:gd name="T80" fmla="*/ 38 w 46"/>
                <a:gd name="T81" fmla="*/ 9 h 42"/>
                <a:gd name="T82" fmla="*/ 39 w 46"/>
                <a:gd name="T83" fmla="*/ 7 h 42"/>
                <a:gd name="T84" fmla="*/ 41 w 46"/>
                <a:gd name="T85" fmla="*/ 6 h 42"/>
                <a:gd name="T86" fmla="*/ 42 w 46"/>
                <a:gd name="T87" fmla="*/ 4 h 42"/>
                <a:gd name="T88" fmla="*/ 43 w 46"/>
                <a:gd name="T89" fmla="*/ 1 h 42"/>
                <a:gd name="T90" fmla="*/ 46 w 46"/>
                <a:gd name="T9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6" h="42">
                  <a:moveTo>
                    <a:pt x="32" y="0"/>
                  </a:moveTo>
                  <a:lnTo>
                    <a:pt x="31" y="0"/>
                  </a:lnTo>
                  <a:lnTo>
                    <a:pt x="31" y="1"/>
                  </a:lnTo>
                  <a:lnTo>
                    <a:pt x="29" y="1"/>
                  </a:lnTo>
                  <a:lnTo>
                    <a:pt x="29" y="2"/>
                  </a:lnTo>
                  <a:lnTo>
                    <a:pt x="28" y="2"/>
                  </a:lnTo>
                  <a:lnTo>
                    <a:pt x="28" y="3"/>
                  </a:lnTo>
                  <a:lnTo>
                    <a:pt x="27" y="3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5"/>
                  </a:lnTo>
                  <a:lnTo>
                    <a:pt x="26" y="6"/>
                  </a:lnTo>
                  <a:lnTo>
                    <a:pt x="24" y="6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7"/>
                  </a:lnTo>
                  <a:lnTo>
                    <a:pt x="23" y="7"/>
                  </a:lnTo>
                  <a:lnTo>
                    <a:pt x="23" y="5"/>
                  </a:lnTo>
                  <a:lnTo>
                    <a:pt x="24" y="5"/>
                  </a:lnTo>
                  <a:lnTo>
                    <a:pt x="24" y="3"/>
                  </a:lnTo>
                  <a:lnTo>
                    <a:pt x="26" y="3"/>
                  </a:lnTo>
                  <a:lnTo>
                    <a:pt x="26" y="1"/>
                  </a:lnTo>
                  <a:lnTo>
                    <a:pt x="26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1"/>
                  </a:lnTo>
                  <a:lnTo>
                    <a:pt x="14" y="3"/>
                  </a:lnTo>
                  <a:lnTo>
                    <a:pt x="13" y="3"/>
                  </a:lnTo>
                  <a:lnTo>
                    <a:pt x="13" y="5"/>
                  </a:lnTo>
                  <a:lnTo>
                    <a:pt x="12" y="5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1" y="9"/>
                  </a:lnTo>
                  <a:lnTo>
                    <a:pt x="9" y="9"/>
                  </a:lnTo>
                  <a:lnTo>
                    <a:pt x="9" y="11"/>
                  </a:lnTo>
                  <a:lnTo>
                    <a:pt x="9" y="13"/>
                  </a:lnTo>
                  <a:lnTo>
                    <a:pt x="8" y="13"/>
                  </a:lnTo>
                  <a:lnTo>
                    <a:pt x="8" y="16"/>
                  </a:lnTo>
                  <a:lnTo>
                    <a:pt x="7" y="16"/>
                  </a:lnTo>
                  <a:lnTo>
                    <a:pt x="7" y="17"/>
                  </a:lnTo>
                  <a:lnTo>
                    <a:pt x="6" y="17"/>
                  </a:lnTo>
                  <a:lnTo>
                    <a:pt x="6" y="19"/>
                  </a:lnTo>
                  <a:lnTo>
                    <a:pt x="5" y="19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3"/>
                  </a:lnTo>
                  <a:lnTo>
                    <a:pt x="3" y="23"/>
                  </a:lnTo>
                  <a:lnTo>
                    <a:pt x="3" y="25"/>
                  </a:lnTo>
                  <a:lnTo>
                    <a:pt x="2" y="25"/>
                  </a:lnTo>
                  <a:lnTo>
                    <a:pt x="2" y="28"/>
                  </a:lnTo>
                  <a:lnTo>
                    <a:pt x="1" y="28"/>
                  </a:lnTo>
                  <a:lnTo>
                    <a:pt x="1" y="30"/>
                  </a:lnTo>
                  <a:lnTo>
                    <a:pt x="1" y="33"/>
                  </a:lnTo>
                  <a:lnTo>
                    <a:pt x="0" y="33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6" y="42"/>
                  </a:lnTo>
                  <a:lnTo>
                    <a:pt x="6" y="41"/>
                  </a:lnTo>
                  <a:lnTo>
                    <a:pt x="7" y="41"/>
                  </a:lnTo>
                  <a:lnTo>
                    <a:pt x="7" y="40"/>
                  </a:lnTo>
                  <a:lnTo>
                    <a:pt x="8" y="40"/>
                  </a:lnTo>
                  <a:lnTo>
                    <a:pt x="8" y="39"/>
                  </a:lnTo>
                  <a:lnTo>
                    <a:pt x="9" y="39"/>
                  </a:lnTo>
                  <a:lnTo>
                    <a:pt x="9" y="38"/>
                  </a:lnTo>
                  <a:lnTo>
                    <a:pt x="11" y="38"/>
                  </a:lnTo>
                  <a:lnTo>
                    <a:pt x="11" y="37"/>
                  </a:lnTo>
                  <a:lnTo>
                    <a:pt x="12" y="37"/>
                  </a:lnTo>
                  <a:lnTo>
                    <a:pt x="12" y="36"/>
                  </a:lnTo>
                  <a:lnTo>
                    <a:pt x="13" y="36"/>
                  </a:lnTo>
                  <a:lnTo>
                    <a:pt x="13" y="35"/>
                  </a:lnTo>
                  <a:lnTo>
                    <a:pt x="14" y="35"/>
                  </a:lnTo>
                  <a:lnTo>
                    <a:pt x="14" y="34"/>
                  </a:lnTo>
                  <a:lnTo>
                    <a:pt x="15" y="34"/>
                  </a:lnTo>
                  <a:lnTo>
                    <a:pt x="15" y="33"/>
                  </a:lnTo>
                  <a:lnTo>
                    <a:pt x="16" y="33"/>
                  </a:lnTo>
                  <a:lnTo>
                    <a:pt x="16" y="32"/>
                  </a:lnTo>
                  <a:lnTo>
                    <a:pt x="17" y="32"/>
                  </a:lnTo>
                  <a:lnTo>
                    <a:pt x="17" y="30"/>
                  </a:lnTo>
                  <a:lnTo>
                    <a:pt x="18" y="30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6"/>
                  </a:lnTo>
                  <a:lnTo>
                    <a:pt x="22" y="26"/>
                  </a:lnTo>
                  <a:lnTo>
                    <a:pt x="22" y="25"/>
                  </a:lnTo>
                  <a:lnTo>
                    <a:pt x="23" y="25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8"/>
                  </a:lnTo>
                  <a:lnTo>
                    <a:pt x="29" y="18"/>
                  </a:lnTo>
                  <a:lnTo>
                    <a:pt x="29" y="17"/>
                  </a:lnTo>
                  <a:lnTo>
                    <a:pt x="31" y="17"/>
                  </a:lnTo>
                  <a:lnTo>
                    <a:pt x="31" y="16"/>
                  </a:lnTo>
                  <a:lnTo>
                    <a:pt x="32" y="16"/>
                  </a:lnTo>
                  <a:lnTo>
                    <a:pt x="32" y="15"/>
                  </a:lnTo>
                  <a:lnTo>
                    <a:pt x="33" y="15"/>
                  </a:lnTo>
                  <a:lnTo>
                    <a:pt x="33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5" y="13"/>
                  </a:lnTo>
                  <a:lnTo>
                    <a:pt x="35" y="11"/>
                  </a:lnTo>
                  <a:lnTo>
                    <a:pt x="36" y="11"/>
                  </a:lnTo>
                  <a:lnTo>
                    <a:pt x="36" y="10"/>
                  </a:lnTo>
                  <a:lnTo>
                    <a:pt x="37" y="10"/>
                  </a:lnTo>
                  <a:lnTo>
                    <a:pt x="37" y="9"/>
                  </a:lnTo>
                  <a:lnTo>
                    <a:pt x="38" y="9"/>
                  </a:lnTo>
                  <a:lnTo>
                    <a:pt x="38" y="8"/>
                  </a:lnTo>
                  <a:lnTo>
                    <a:pt x="39" y="8"/>
                  </a:lnTo>
                  <a:lnTo>
                    <a:pt x="39" y="7"/>
                  </a:lnTo>
                  <a:lnTo>
                    <a:pt x="40" y="7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5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3" y="4"/>
                  </a:lnTo>
                  <a:lnTo>
                    <a:pt x="43" y="2"/>
                  </a:lnTo>
                  <a:lnTo>
                    <a:pt x="43" y="1"/>
                  </a:lnTo>
                  <a:lnTo>
                    <a:pt x="44" y="1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1" name="Freeform 760">
              <a:extLst>
                <a:ext uri="{FF2B5EF4-FFF2-40B4-BE49-F238E27FC236}">
                  <a16:creationId xmlns:a16="http://schemas.microsoft.com/office/drawing/2014/main" id="{2E228689-3BEE-1FDC-5434-7F14FF04E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8" y="4187"/>
              <a:ext cx="30" cy="14"/>
            </a:xfrm>
            <a:custGeom>
              <a:avLst/>
              <a:gdLst>
                <a:gd name="T0" fmla="*/ 0 w 92"/>
                <a:gd name="T1" fmla="*/ 0 h 42"/>
                <a:gd name="T2" fmla="*/ 2 w 92"/>
                <a:gd name="T3" fmla="*/ 1 h 42"/>
                <a:gd name="T4" fmla="*/ 3 w 92"/>
                <a:gd name="T5" fmla="*/ 2 h 42"/>
                <a:gd name="T6" fmla="*/ 5 w 92"/>
                <a:gd name="T7" fmla="*/ 3 h 42"/>
                <a:gd name="T8" fmla="*/ 6 w 92"/>
                <a:gd name="T9" fmla="*/ 4 h 42"/>
                <a:gd name="T10" fmla="*/ 7 w 92"/>
                <a:gd name="T11" fmla="*/ 5 h 42"/>
                <a:gd name="T12" fmla="*/ 8 w 92"/>
                <a:gd name="T13" fmla="*/ 7 h 42"/>
                <a:gd name="T14" fmla="*/ 9 w 92"/>
                <a:gd name="T15" fmla="*/ 8 h 42"/>
                <a:gd name="T16" fmla="*/ 10 w 92"/>
                <a:gd name="T17" fmla="*/ 9 h 42"/>
                <a:gd name="T18" fmla="*/ 11 w 92"/>
                <a:gd name="T19" fmla="*/ 10 h 42"/>
                <a:gd name="T20" fmla="*/ 12 w 92"/>
                <a:gd name="T21" fmla="*/ 11 h 42"/>
                <a:gd name="T22" fmla="*/ 13 w 92"/>
                <a:gd name="T23" fmla="*/ 12 h 42"/>
                <a:gd name="T24" fmla="*/ 14 w 92"/>
                <a:gd name="T25" fmla="*/ 13 h 42"/>
                <a:gd name="T26" fmla="*/ 15 w 92"/>
                <a:gd name="T27" fmla="*/ 14 h 42"/>
                <a:gd name="T28" fmla="*/ 16 w 92"/>
                <a:gd name="T29" fmla="*/ 15 h 42"/>
                <a:gd name="T30" fmla="*/ 17 w 92"/>
                <a:gd name="T31" fmla="*/ 16 h 42"/>
                <a:gd name="T32" fmla="*/ 18 w 92"/>
                <a:gd name="T33" fmla="*/ 17 h 42"/>
                <a:gd name="T34" fmla="*/ 19 w 92"/>
                <a:gd name="T35" fmla="*/ 19 h 42"/>
                <a:gd name="T36" fmla="*/ 21 w 92"/>
                <a:gd name="T37" fmla="*/ 20 h 42"/>
                <a:gd name="T38" fmla="*/ 22 w 92"/>
                <a:gd name="T39" fmla="*/ 21 h 42"/>
                <a:gd name="T40" fmla="*/ 24 w 92"/>
                <a:gd name="T41" fmla="*/ 23 h 42"/>
                <a:gd name="T42" fmla="*/ 25 w 92"/>
                <a:gd name="T43" fmla="*/ 24 h 42"/>
                <a:gd name="T44" fmla="*/ 26 w 92"/>
                <a:gd name="T45" fmla="*/ 25 h 42"/>
                <a:gd name="T46" fmla="*/ 27 w 92"/>
                <a:gd name="T47" fmla="*/ 26 h 42"/>
                <a:gd name="T48" fmla="*/ 28 w 92"/>
                <a:gd name="T49" fmla="*/ 27 h 42"/>
                <a:gd name="T50" fmla="*/ 29 w 92"/>
                <a:gd name="T51" fmla="*/ 29 h 42"/>
                <a:gd name="T52" fmla="*/ 30 w 92"/>
                <a:gd name="T53" fmla="*/ 30 h 42"/>
                <a:gd name="T54" fmla="*/ 31 w 92"/>
                <a:gd name="T55" fmla="*/ 31 h 42"/>
                <a:gd name="T56" fmla="*/ 32 w 92"/>
                <a:gd name="T57" fmla="*/ 32 h 42"/>
                <a:gd name="T58" fmla="*/ 33 w 92"/>
                <a:gd name="T59" fmla="*/ 33 h 42"/>
                <a:gd name="T60" fmla="*/ 34 w 92"/>
                <a:gd name="T61" fmla="*/ 34 h 42"/>
                <a:gd name="T62" fmla="*/ 35 w 92"/>
                <a:gd name="T63" fmla="*/ 35 h 42"/>
                <a:gd name="T64" fmla="*/ 36 w 92"/>
                <a:gd name="T65" fmla="*/ 36 h 42"/>
                <a:gd name="T66" fmla="*/ 37 w 92"/>
                <a:gd name="T67" fmla="*/ 38 h 42"/>
                <a:gd name="T68" fmla="*/ 38 w 92"/>
                <a:gd name="T69" fmla="*/ 39 h 42"/>
                <a:gd name="T70" fmla="*/ 38 w 92"/>
                <a:gd name="T71" fmla="*/ 41 h 42"/>
                <a:gd name="T72" fmla="*/ 39 w 92"/>
                <a:gd name="T73" fmla="*/ 42 h 42"/>
                <a:gd name="T74" fmla="*/ 92 w 92"/>
                <a:gd name="T75" fmla="*/ 41 h 42"/>
                <a:gd name="T76" fmla="*/ 91 w 92"/>
                <a:gd name="T77" fmla="*/ 39 h 42"/>
                <a:gd name="T78" fmla="*/ 90 w 92"/>
                <a:gd name="T79" fmla="*/ 38 h 42"/>
                <a:gd name="T80" fmla="*/ 89 w 92"/>
                <a:gd name="T81" fmla="*/ 34 h 42"/>
                <a:gd name="T82" fmla="*/ 88 w 92"/>
                <a:gd name="T83" fmla="*/ 33 h 42"/>
                <a:gd name="T84" fmla="*/ 88 w 92"/>
                <a:gd name="T85" fmla="*/ 29 h 42"/>
                <a:gd name="T86" fmla="*/ 87 w 92"/>
                <a:gd name="T87" fmla="*/ 27 h 42"/>
                <a:gd name="T88" fmla="*/ 86 w 92"/>
                <a:gd name="T89" fmla="*/ 25 h 42"/>
                <a:gd name="T90" fmla="*/ 85 w 92"/>
                <a:gd name="T91" fmla="*/ 24 h 42"/>
                <a:gd name="T92" fmla="*/ 84 w 92"/>
                <a:gd name="T93" fmla="*/ 21 h 42"/>
                <a:gd name="T94" fmla="*/ 82 w 92"/>
                <a:gd name="T95" fmla="*/ 20 h 42"/>
                <a:gd name="T96" fmla="*/ 81 w 92"/>
                <a:gd name="T97" fmla="*/ 17 h 42"/>
                <a:gd name="T98" fmla="*/ 81 w 92"/>
                <a:gd name="T99" fmla="*/ 14 h 42"/>
                <a:gd name="T100" fmla="*/ 80 w 92"/>
                <a:gd name="T101" fmla="*/ 12 h 42"/>
                <a:gd name="T102" fmla="*/ 79 w 92"/>
                <a:gd name="T103" fmla="*/ 11 h 42"/>
                <a:gd name="T104" fmla="*/ 77 w 92"/>
                <a:gd name="T105" fmla="*/ 8 h 42"/>
                <a:gd name="T106" fmla="*/ 76 w 92"/>
                <a:gd name="T107" fmla="*/ 6 h 42"/>
                <a:gd name="T108" fmla="*/ 75 w 92"/>
                <a:gd name="T109" fmla="*/ 4 h 42"/>
                <a:gd name="T110" fmla="*/ 74 w 92"/>
                <a:gd name="T111" fmla="*/ 3 h 42"/>
                <a:gd name="T112" fmla="*/ 73 w 92"/>
                <a:gd name="T113" fmla="*/ 1 h 42"/>
                <a:gd name="T114" fmla="*/ 72 w 92"/>
                <a:gd name="T11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2" h="42">
                  <a:moveTo>
                    <a:pt x="72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3" y="1"/>
                  </a:lnTo>
                  <a:lnTo>
                    <a:pt x="3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7" y="4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9" y="7"/>
                  </a:lnTo>
                  <a:lnTo>
                    <a:pt x="9" y="8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0" y="10"/>
                  </a:lnTo>
                  <a:lnTo>
                    <a:pt x="11" y="10"/>
                  </a:lnTo>
                  <a:lnTo>
                    <a:pt x="11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3" y="12"/>
                  </a:lnTo>
                  <a:lnTo>
                    <a:pt x="13" y="13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1" y="20"/>
                  </a:lnTo>
                  <a:lnTo>
                    <a:pt x="21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7" y="26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1" y="31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4" y="33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8" y="41"/>
                  </a:lnTo>
                  <a:lnTo>
                    <a:pt x="39" y="41"/>
                  </a:lnTo>
                  <a:lnTo>
                    <a:pt x="39" y="42"/>
                  </a:lnTo>
                  <a:lnTo>
                    <a:pt x="92" y="42"/>
                  </a:lnTo>
                  <a:lnTo>
                    <a:pt x="92" y="41"/>
                  </a:lnTo>
                  <a:lnTo>
                    <a:pt x="92" y="39"/>
                  </a:lnTo>
                  <a:lnTo>
                    <a:pt x="91" y="39"/>
                  </a:lnTo>
                  <a:lnTo>
                    <a:pt x="91" y="38"/>
                  </a:lnTo>
                  <a:lnTo>
                    <a:pt x="90" y="38"/>
                  </a:lnTo>
                  <a:lnTo>
                    <a:pt x="90" y="34"/>
                  </a:lnTo>
                  <a:lnTo>
                    <a:pt x="89" y="34"/>
                  </a:lnTo>
                  <a:lnTo>
                    <a:pt x="89" y="33"/>
                  </a:lnTo>
                  <a:lnTo>
                    <a:pt x="88" y="33"/>
                  </a:lnTo>
                  <a:lnTo>
                    <a:pt x="88" y="31"/>
                  </a:lnTo>
                  <a:lnTo>
                    <a:pt x="88" y="29"/>
                  </a:lnTo>
                  <a:lnTo>
                    <a:pt x="87" y="29"/>
                  </a:lnTo>
                  <a:lnTo>
                    <a:pt x="87" y="27"/>
                  </a:lnTo>
                  <a:lnTo>
                    <a:pt x="86" y="27"/>
                  </a:lnTo>
                  <a:lnTo>
                    <a:pt x="86" y="25"/>
                  </a:lnTo>
                  <a:lnTo>
                    <a:pt x="85" y="25"/>
                  </a:lnTo>
                  <a:lnTo>
                    <a:pt x="85" y="24"/>
                  </a:lnTo>
                  <a:lnTo>
                    <a:pt x="84" y="24"/>
                  </a:lnTo>
                  <a:lnTo>
                    <a:pt x="84" y="21"/>
                  </a:lnTo>
                  <a:lnTo>
                    <a:pt x="84" y="20"/>
                  </a:lnTo>
                  <a:lnTo>
                    <a:pt x="82" y="20"/>
                  </a:lnTo>
                  <a:lnTo>
                    <a:pt x="82" y="17"/>
                  </a:lnTo>
                  <a:lnTo>
                    <a:pt x="81" y="17"/>
                  </a:lnTo>
                  <a:lnTo>
                    <a:pt x="81" y="16"/>
                  </a:lnTo>
                  <a:lnTo>
                    <a:pt x="81" y="14"/>
                  </a:lnTo>
                  <a:lnTo>
                    <a:pt x="80" y="14"/>
                  </a:lnTo>
                  <a:lnTo>
                    <a:pt x="80" y="12"/>
                  </a:lnTo>
                  <a:lnTo>
                    <a:pt x="79" y="12"/>
                  </a:lnTo>
                  <a:lnTo>
                    <a:pt x="79" y="11"/>
                  </a:lnTo>
                  <a:lnTo>
                    <a:pt x="77" y="11"/>
                  </a:lnTo>
                  <a:lnTo>
                    <a:pt x="77" y="8"/>
                  </a:lnTo>
                  <a:lnTo>
                    <a:pt x="76" y="8"/>
                  </a:lnTo>
                  <a:lnTo>
                    <a:pt x="76" y="6"/>
                  </a:lnTo>
                  <a:lnTo>
                    <a:pt x="76" y="4"/>
                  </a:lnTo>
                  <a:lnTo>
                    <a:pt x="75" y="4"/>
                  </a:lnTo>
                  <a:lnTo>
                    <a:pt x="75" y="3"/>
                  </a:lnTo>
                  <a:lnTo>
                    <a:pt x="74" y="3"/>
                  </a:lnTo>
                  <a:lnTo>
                    <a:pt x="74" y="1"/>
                  </a:lnTo>
                  <a:lnTo>
                    <a:pt x="73" y="1"/>
                  </a:lnTo>
                  <a:lnTo>
                    <a:pt x="73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2" name="Freeform 761">
              <a:extLst>
                <a:ext uri="{FF2B5EF4-FFF2-40B4-BE49-F238E27FC236}">
                  <a16:creationId xmlns:a16="http://schemas.microsoft.com/office/drawing/2014/main" id="{9C95B0B2-CD14-DEF6-09C9-F732A86519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4" y="4173"/>
              <a:ext cx="38" cy="14"/>
            </a:xfrm>
            <a:custGeom>
              <a:avLst/>
              <a:gdLst>
                <a:gd name="T0" fmla="*/ 113 w 113"/>
                <a:gd name="T1" fmla="*/ 41 h 44"/>
                <a:gd name="T2" fmla="*/ 112 w 113"/>
                <a:gd name="T3" fmla="*/ 39 h 44"/>
                <a:gd name="T4" fmla="*/ 111 w 113"/>
                <a:gd name="T5" fmla="*/ 37 h 44"/>
                <a:gd name="T6" fmla="*/ 110 w 113"/>
                <a:gd name="T7" fmla="*/ 35 h 44"/>
                <a:gd name="T8" fmla="*/ 109 w 113"/>
                <a:gd name="T9" fmla="*/ 34 h 44"/>
                <a:gd name="T10" fmla="*/ 109 w 113"/>
                <a:gd name="T11" fmla="*/ 30 h 44"/>
                <a:gd name="T12" fmla="*/ 108 w 113"/>
                <a:gd name="T13" fmla="*/ 28 h 44"/>
                <a:gd name="T14" fmla="*/ 107 w 113"/>
                <a:gd name="T15" fmla="*/ 27 h 44"/>
                <a:gd name="T16" fmla="*/ 106 w 113"/>
                <a:gd name="T17" fmla="*/ 24 h 44"/>
                <a:gd name="T18" fmla="*/ 105 w 113"/>
                <a:gd name="T19" fmla="*/ 22 h 44"/>
                <a:gd name="T20" fmla="*/ 104 w 113"/>
                <a:gd name="T21" fmla="*/ 20 h 44"/>
                <a:gd name="T22" fmla="*/ 103 w 113"/>
                <a:gd name="T23" fmla="*/ 18 h 44"/>
                <a:gd name="T24" fmla="*/ 102 w 113"/>
                <a:gd name="T25" fmla="*/ 17 h 44"/>
                <a:gd name="T26" fmla="*/ 101 w 113"/>
                <a:gd name="T27" fmla="*/ 15 h 44"/>
                <a:gd name="T28" fmla="*/ 99 w 113"/>
                <a:gd name="T29" fmla="*/ 14 h 44"/>
                <a:gd name="T30" fmla="*/ 98 w 113"/>
                <a:gd name="T31" fmla="*/ 10 h 44"/>
                <a:gd name="T32" fmla="*/ 97 w 113"/>
                <a:gd name="T33" fmla="*/ 9 h 44"/>
                <a:gd name="T34" fmla="*/ 96 w 113"/>
                <a:gd name="T35" fmla="*/ 7 h 44"/>
                <a:gd name="T36" fmla="*/ 96 w 113"/>
                <a:gd name="T37" fmla="*/ 3 h 44"/>
                <a:gd name="T38" fmla="*/ 95 w 113"/>
                <a:gd name="T39" fmla="*/ 1 h 44"/>
                <a:gd name="T40" fmla="*/ 94 w 113"/>
                <a:gd name="T41" fmla="*/ 0 h 44"/>
                <a:gd name="T42" fmla="*/ 0 w 113"/>
                <a:gd name="T43" fmla="*/ 1 h 44"/>
                <a:gd name="T44" fmla="*/ 2 w 113"/>
                <a:gd name="T45" fmla="*/ 1 h 44"/>
                <a:gd name="T46" fmla="*/ 4 w 113"/>
                <a:gd name="T47" fmla="*/ 2 h 44"/>
                <a:gd name="T48" fmla="*/ 5 w 113"/>
                <a:gd name="T49" fmla="*/ 3 h 44"/>
                <a:gd name="T50" fmla="*/ 6 w 113"/>
                <a:gd name="T51" fmla="*/ 5 h 44"/>
                <a:gd name="T52" fmla="*/ 7 w 113"/>
                <a:gd name="T53" fmla="*/ 6 h 44"/>
                <a:gd name="T54" fmla="*/ 8 w 113"/>
                <a:gd name="T55" fmla="*/ 7 h 44"/>
                <a:gd name="T56" fmla="*/ 9 w 113"/>
                <a:gd name="T57" fmla="*/ 8 h 44"/>
                <a:gd name="T58" fmla="*/ 10 w 113"/>
                <a:gd name="T59" fmla="*/ 9 h 44"/>
                <a:gd name="T60" fmla="*/ 11 w 113"/>
                <a:gd name="T61" fmla="*/ 10 h 44"/>
                <a:gd name="T62" fmla="*/ 12 w 113"/>
                <a:gd name="T63" fmla="*/ 11 h 44"/>
                <a:gd name="T64" fmla="*/ 13 w 113"/>
                <a:gd name="T65" fmla="*/ 13 h 44"/>
                <a:gd name="T66" fmla="*/ 14 w 113"/>
                <a:gd name="T67" fmla="*/ 14 h 44"/>
                <a:gd name="T68" fmla="*/ 15 w 113"/>
                <a:gd name="T69" fmla="*/ 15 h 44"/>
                <a:gd name="T70" fmla="*/ 16 w 113"/>
                <a:gd name="T71" fmla="*/ 17 h 44"/>
                <a:gd name="T72" fmla="*/ 17 w 113"/>
                <a:gd name="T73" fmla="*/ 18 h 44"/>
                <a:gd name="T74" fmla="*/ 18 w 113"/>
                <a:gd name="T75" fmla="*/ 19 h 44"/>
                <a:gd name="T76" fmla="*/ 19 w 113"/>
                <a:gd name="T77" fmla="*/ 20 h 44"/>
                <a:gd name="T78" fmla="*/ 20 w 113"/>
                <a:gd name="T79" fmla="*/ 21 h 44"/>
                <a:gd name="T80" fmla="*/ 21 w 113"/>
                <a:gd name="T81" fmla="*/ 22 h 44"/>
                <a:gd name="T82" fmla="*/ 23 w 113"/>
                <a:gd name="T83" fmla="*/ 24 h 44"/>
                <a:gd name="T84" fmla="*/ 24 w 113"/>
                <a:gd name="T85" fmla="*/ 25 h 44"/>
                <a:gd name="T86" fmla="*/ 25 w 113"/>
                <a:gd name="T87" fmla="*/ 26 h 44"/>
                <a:gd name="T88" fmla="*/ 26 w 113"/>
                <a:gd name="T89" fmla="*/ 27 h 44"/>
                <a:gd name="T90" fmla="*/ 28 w 113"/>
                <a:gd name="T91" fmla="*/ 27 h 44"/>
                <a:gd name="T92" fmla="*/ 29 w 113"/>
                <a:gd name="T93" fmla="*/ 28 h 44"/>
                <a:gd name="T94" fmla="*/ 29 w 113"/>
                <a:gd name="T95" fmla="*/ 30 h 44"/>
                <a:gd name="T96" fmla="*/ 30 w 113"/>
                <a:gd name="T97" fmla="*/ 31 h 44"/>
                <a:gd name="T98" fmla="*/ 31 w 113"/>
                <a:gd name="T99" fmla="*/ 32 h 44"/>
                <a:gd name="T100" fmla="*/ 32 w 113"/>
                <a:gd name="T101" fmla="*/ 33 h 44"/>
                <a:gd name="T102" fmla="*/ 33 w 113"/>
                <a:gd name="T103" fmla="*/ 34 h 44"/>
                <a:gd name="T104" fmla="*/ 34 w 113"/>
                <a:gd name="T105" fmla="*/ 35 h 44"/>
                <a:gd name="T106" fmla="*/ 35 w 113"/>
                <a:gd name="T107" fmla="*/ 36 h 44"/>
                <a:gd name="T108" fmla="*/ 36 w 113"/>
                <a:gd name="T109" fmla="*/ 37 h 44"/>
                <a:gd name="T110" fmla="*/ 37 w 113"/>
                <a:gd name="T111" fmla="*/ 38 h 44"/>
                <a:gd name="T112" fmla="*/ 38 w 113"/>
                <a:gd name="T113" fmla="*/ 39 h 44"/>
                <a:gd name="T114" fmla="*/ 39 w 113"/>
                <a:gd name="T115" fmla="*/ 40 h 44"/>
                <a:gd name="T116" fmla="*/ 40 w 113"/>
                <a:gd name="T117" fmla="*/ 41 h 44"/>
                <a:gd name="T118" fmla="*/ 41 w 113"/>
                <a:gd name="T119" fmla="*/ 43 h 44"/>
                <a:gd name="T120" fmla="*/ 113 w 113"/>
                <a:gd name="T121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3" h="44">
                  <a:moveTo>
                    <a:pt x="113" y="44"/>
                  </a:moveTo>
                  <a:lnTo>
                    <a:pt x="113" y="41"/>
                  </a:lnTo>
                  <a:lnTo>
                    <a:pt x="113" y="39"/>
                  </a:lnTo>
                  <a:lnTo>
                    <a:pt x="112" y="39"/>
                  </a:lnTo>
                  <a:lnTo>
                    <a:pt x="112" y="37"/>
                  </a:lnTo>
                  <a:lnTo>
                    <a:pt x="111" y="37"/>
                  </a:lnTo>
                  <a:lnTo>
                    <a:pt x="111" y="35"/>
                  </a:lnTo>
                  <a:lnTo>
                    <a:pt x="110" y="35"/>
                  </a:lnTo>
                  <a:lnTo>
                    <a:pt x="110" y="34"/>
                  </a:lnTo>
                  <a:lnTo>
                    <a:pt x="109" y="34"/>
                  </a:lnTo>
                  <a:lnTo>
                    <a:pt x="109" y="32"/>
                  </a:lnTo>
                  <a:lnTo>
                    <a:pt x="109" y="30"/>
                  </a:lnTo>
                  <a:lnTo>
                    <a:pt x="108" y="30"/>
                  </a:lnTo>
                  <a:lnTo>
                    <a:pt x="108" y="28"/>
                  </a:lnTo>
                  <a:lnTo>
                    <a:pt x="107" y="28"/>
                  </a:lnTo>
                  <a:lnTo>
                    <a:pt x="107" y="27"/>
                  </a:lnTo>
                  <a:lnTo>
                    <a:pt x="106" y="27"/>
                  </a:lnTo>
                  <a:lnTo>
                    <a:pt x="106" y="24"/>
                  </a:lnTo>
                  <a:lnTo>
                    <a:pt x="105" y="24"/>
                  </a:lnTo>
                  <a:lnTo>
                    <a:pt x="105" y="22"/>
                  </a:lnTo>
                  <a:lnTo>
                    <a:pt x="104" y="22"/>
                  </a:lnTo>
                  <a:lnTo>
                    <a:pt x="104" y="20"/>
                  </a:lnTo>
                  <a:lnTo>
                    <a:pt x="103" y="20"/>
                  </a:lnTo>
                  <a:lnTo>
                    <a:pt x="103" y="18"/>
                  </a:lnTo>
                  <a:lnTo>
                    <a:pt x="102" y="18"/>
                  </a:lnTo>
                  <a:lnTo>
                    <a:pt x="102" y="17"/>
                  </a:lnTo>
                  <a:lnTo>
                    <a:pt x="101" y="17"/>
                  </a:lnTo>
                  <a:lnTo>
                    <a:pt x="101" y="15"/>
                  </a:lnTo>
                  <a:lnTo>
                    <a:pt x="101" y="14"/>
                  </a:lnTo>
                  <a:lnTo>
                    <a:pt x="99" y="14"/>
                  </a:lnTo>
                  <a:lnTo>
                    <a:pt x="99" y="10"/>
                  </a:lnTo>
                  <a:lnTo>
                    <a:pt x="98" y="10"/>
                  </a:lnTo>
                  <a:lnTo>
                    <a:pt x="98" y="9"/>
                  </a:lnTo>
                  <a:lnTo>
                    <a:pt x="97" y="9"/>
                  </a:lnTo>
                  <a:lnTo>
                    <a:pt x="97" y="7"/>
                  </a:lnTo>
                  <a:lnTo>
                    <a:pt x="96" y="7"/>
                  </a:lnTo>
                  <a:lnTo>
                    <a:pt x="96" y="6"/>
                  </a:lnTo>
                  <a:lnTo>
                    <a:pt x="96" y="3"/>
                  </a:lnTo>
                  <a:lnTo>
                    <a:pt x="95" y="3"/>
                  </a:lnTo>
                  <a:lnTo>
                    <a:pt x="95" y="1"/>
                  </a:lnTo>
                  <a:lnTo>
                    <a:pt x="94" y="1"/>
                  </a:lnTo>
                  <a:lnTo>
                    <a:pt x="94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3"/>
                  </a:lnTo>
                  <a:lnTo>
                    <a:pt x="5" y="3"/>
                  </a:lnTo>
                  <a:lnTo>
                    <a:pt x="5" y="5"/>
                  </a:lnTo>
                  <a:lnTo>
                    <a:pt x="6" y="5"/>
                  </a:lnTo>
                  <a:lnTo>
                    <a:pt x="6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7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0" y="10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3" y="22"/>
                  </a:lnTo>
                  <a:lnTo>
                    <a:pt x="23" y="24"/>
                  </a:lnTo>
                  <a:lnTo>
                    <a:pt x="24" y="24"/>
                  </a:lnTo>
                  <a:lnTo>
                    <a:pt x="24" y="25"/>
                  </a:lnTo>
                  <a:lnTo>
                    <a:pt x="25" y="25"/>
                  </a:lnTo>
                  <a:lnTo>
                    <a:pt x="25" y="26"/>
                  </a:lnTo>
                  <a:lnTo>
                    <a:pt x="26" y="26"/>
                  </a:lnTo>
                  <a:lnTo>
                    <a:pt x="26" y="27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1" y="31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113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3" name="Freeform 762">
              <a:extLst>
                <a:ext uri="{FF2B5EF4-FFF2-40B4-BE49-F238E27FC236}">
                  <a16:creationId xmlns:a16="http://schemas.microsoft.com/office/drawing/2014/main" id="{2BD3DAD9-E64B-CBC4-1004-ED84044280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1" y="4201"/>
              <a:ext cx="24" cy="14"/>
            </a:xfrm>
            <a:custGeom>
              <a:avLst/>
              <a:gdLst>
                <a:gd name="T0" fmla="*/ 53 w 73"/>
                <a:gd name="T1" fmla="*/ 0 h 42"/>
                <a:gd name="T2" fmla="*/ 2 w 73"/>
                <a:gd name="T3" fmla="*/ 0 h 42"/>
                <a:gd name="T4" fmla="*/ 3 w 73"/>
                <a:gd name="T5" fmla="*/ 1 h 42"/>
                <a:gd name="T6" fmla="*/ 4 w 73"/>
                <a:gd name="T7" fmla="*/ 2 h 42"/>
                <a:gd name="T8" fmla="*/ 5 w 73"/>
                <a:gd name="T9" fmla="*/ 3 h 42"/>
                <a:gd name="T10" fmla="*/ 6 w 73"/>
                <a:gd name="T11" fmla="*/ 4 h 42"/>
                <a:gd name="T12" fmla="*/ 8 w 73"/>
                <a:gd name="T13" fmla="*/ 4 h 42"/>
                <a:gd name="T14" fmla="*/ 8 w 73"/>
                <a:gd name="T15" fmla="*/ 7 h 42"/>
                <a:gd name="T16" fmla="*/ 9 w 73"/>
                <a:gd name="T17" fmla="*/ 8 h 42"/>
                <a:gd name="T18" fmla="*/ 11 w 73"/>
                <a:gd name="T19" fmla="*/ 8 h 42"/>
                <a:gd name="T20" fmla="*/ 12 w 73"/>
                <a:gd name="T21" fmla="*/ 9 h 42"/>
                <a:gd name="T22" fmla="*/ 12 w 73"/>
                <a:gd name="T23" fmla="*/ 12 h 42"/>
                <a:gd name="T24" fmla="*/ 14 w 73"/>
                <a:gd name="T25" fmla="*/ 12 h 42"/>
                <a:gd name="T26" fmla="*/ 15 w 73"/>
                <a:gd name="T27" fmla="*/ 13 h 42"/>
                <a:gd name="T28" fmla="*/ 16 w 73"/>
                <a:gd name="T29" fmla="*/ 14 h 42"/>
                <a:gd name="T30" fmla="*/ 16 w 73"/>
                <a:gd name="T31" fmla="*/ 17 h 42"/>
                <a:gd name="T32" fmla="*/ 18 w 73"/>
                <a:gd name="T33" fmla="*/ 17 h 42"/>
                <a:gd name="T34" fmla="*/ 19 w 73"/>
                <a:gd name="T35" fmla="*/ 18 h 42"/>
                <a:gd name="T36" fmla="*/ 21 w 73"/>
                <a:gd name="T37" fmla="*/ 19 h 42"/>
                <a:gd name="T38" fmla="*/ 21 w 73"/>
                <a:gd name="T39" fmla="*/ 21 h 42"/>
                <a:gd name="T40" fmla="*/ 23 w 73"/>
                <a:gd name="T41" fmla="*/ 21 h 42"/>
                <a:gd name="T42" fmla="*/ 24 w 73"/>
                <a:gd name="T43" fmla="*/ 22 h 42"/>
                <a:gd name="T44" fmla="*/ 25 w 73"/>
                <a:gd name="T45" fmla="*/ 23 h 42"/>
                <a:gd name="T46" fmla="*/ 26 w 73"/>
                <a:gd name="T47" fmla="*/ 24 h 42"/>
                <a:gd name="T48" fmla="*/ 27 w 73"/>
                <a:gd name="T49" fmla="*/ 25 h 42"/>
                <a:gd name="T50" fmla="*/ 28 w 73"/>
                <a:gd name="T51" fmla="*/ 26 h 42"/>
                <a:gd name="T52" fmla="*/ 29 w 73"/>
                <a:gd name="T53" fmla="*/ 28 h 42"/>
                <a:gd name="T54" fmla="*/ 30 w 73"/>
                <a:gd name="T55" fmla="*/ 29 h 42"/>
                <a:gd name="T56" fmla="*/ 31 w 73"/>
                <a:gd name="T57" fmla="*/ 30 h 42"/>
                <a:gd name="T58" fmla="*/ 32 w 73"/>
                <a:gd name="T59" fmla="*/ 31 h 42"/>
                <a:gd name="T60" fmla="*/ 33 w 73"/>
                <a:gd name="T61" fmla="*/ 32 h 42"/>
                <a:gd name="T62" fmla="*/ 34 w 73"/>
                <a:gd name="T63" fmla="*/ 33 h 42"/>
                <a:gd name="T64" fmla="*/ 35 w 73"/>
                <a:gd name="T65" fmla="*/ 35 h 42"/>
                <a:gd name="T66" fmla="*/ 36 w 73"/>
                <a:gd name="T67" fmla="*/ 36 h 42"/>
                <a:gd name="T68" fmla="*/ 37 w 73"/>
                <a:gd name="T69" fmla="*/ 37 h 42"/>
                <a:gd name="T70" fmla="*/ 38 w 73"/>
                <a:gd name="T71" fmla="*/ 38 h 42"/>
                <a:gd name="T72" fmla="*/ 40 w 73"/>
                <a:gd name="T73" fmla="*/ 39 h 42"/>
                <a:gd name="T74" fmla="*/ 41 w 73"/>
                <a:gd name="T75" fmla="*/ 40 h 42"/>
                <a:gd name="T76" fmla="*/ 42 w 73"/>
                <a:gd name="T77" fmla="*/ 41 h 42"/>
                <a:gd name="T78" fmla="*/ 73 w 73"/>
                <a:gd name="T79" fmla="*/ 42 h 42"/>
                <a:gd name="T80" fmla="*/ 72 w 73"/>
                <a:gd name="T81" fmla="*/ 41 h 42"/>
                <a:gd name="T82" fmla="*/ 71 w 73"/>
                <a:gd name="T83" fmla="*/ 39 h 42"/>
                <a:gd name="T84" fmla="*/ 70 w 73"/>
                <a:gd name="T85" fmla="*/ 37 h 42"/>
                <a:gd name="T86" fmla="*/ 70 w 73"/>
                <a:gd name="T87" fmla="*/ 33 h 42"/>
                <a:gd name="T88" fmla="*/ 69 w 73"/>
                <a:gd name="T89" fmla="*/ 31 h 42"/>
                <a:gd name="T90" fmla="*/ 68 w 73"/>
                <a:gd name="T91" fmla="*/ 29 h 42"/>
                <a:gd name="T92" fmla="*/ 67 w 73"/>
                <a:gd name="T93" fmla="*/ 27 h 42"/>
                <a:gd name="T94" fmla="*/ 66 w 73"/>
                <a:gd name="T95" fmla="*/ 25 h 42"/>
                <a:gd name="T96" fmla="*/ 65 w 73"/>
                <a:gd name="T97" fmla="*/ 23 h 42"/>
                <a:gd name="T98" fmla="*/ 63 w 73"/>
                <a:gd name="T99" fmla="*/ 21 h 42"/>
                <a:gd name="T100" fmla="*/ 62 w 73"/>
                <a:gd name="T101" fmla="*/ 20 h 42"/>
                <a:gd name="T102" fmla="*/ 62 w 73"/>
                <a:gd name="T103" fmla="*/ 16 h 42"/>
                <a:gd name="T104" fmla="*/ 61 w 73"/>
                <a:gd name="T105" fmla="*/ 13 h 42"/>
                <a:gd name="T106" fmla="*/ 60 w 73"/>
                <a:gd name="T107" fmla="*/ 12 h 42"/>
                <a:gd name="T108" fmla="*/ 58 w 73"/>
                <a:gd name="T109" fmla="*/ 10 h 42"/>
                <a:gd name="T110" fmla="*/ 57 w 73"/>
                <a:gd name="T111" fmla="*/ 8 h 42"/>
                <a:gd name="T112" fmla="*/ 56 w 73"/>
                <a:gd name="T113" fmla="*/ 7 h 42"/>
                <a:gd name="T114" fmla="*/ 55 w 73"/>
                <a:gd name="T115" fmla="*/ 4 h 42"/>
                <a:gd name="T116" fmla="*/ 54 w 73"/>
                <a:gd name="T117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3" h="42">
                  <a:moveTo>
                    <a:pt x="54" y="0"/>
                  </a:moveTo>
                  <a:lnTo>
                    <a:pt x="53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6" y="3"/>
                  </a:lnTo>
                  <a:lnTo>
                    <a:pt x="6" y="4"/>
                  </a:lnTo>
                  <a:lnTo>
                    <a:pt x="7" y="4"/>
                  </a:lnTo>
                  <a:lnTo>
                    <a:pt x="8" y="4"/>
                  </a:lnTo>
                  <a:lnTo>
                    <a:pt x="8" y="6"/>
                  </a:lnTo>
                  <a:lnTo>
                    <a:pt x="8" y="7"/>
                  </a:lnTo>
                  <a:lnTo>
                    <a:pt x="9" y="7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1" y="8"/>
                  </a:lnTo>
                  <a:lnTo>
                    <a:pt x="11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2"/>
                  </a:lnTo>
                  <a:lnTo>
                    <a:pt x="13" y="12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5" y="13"/>
                  </a:lnTo>
                  <a:lnTo>
                    <a:pt x="15" y="14"/>
                  </a:lnTo>
                  <a:lnTo>
                    <a:pt x="16" y="14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9" y="18"/>
                  </a:lnTo>
                  <a:lnTo>
                    <a:pt x="19" y="19"/>
                  </a:lnTo>
                  <a:lnTo>
                    <a:pt x="21" y="19"/>
                  </a:lnTo>
                  <a:lnTo>
                    <a:pt x="21" y="20"/>
                  </a:lnTo>
                  <a:lnTo>
                    <a:pt x="21" y="21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3"/>
                  </a:lnTo>
                  <a:lnTo>
                    <a:pt x="25" y="23"/>
                  </a:lnTo>
                  <a:lnTo>
                    <a:pt x="25" y="24"/>
                  </a:lnTo>
                  <a:lnTo>
                    <a:pt x="26" y="24"/>
                  </a:lnTo>
                  <a:lnTo>
                    <a:pt x="26" y="25"/>
                  </a:lnTo>
                  <a:lnTo>
                    <a:pt x="27" y="25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1"/>
                  </a:lnTo>
                  <a:lnTo>
                    <a:pt x="32" y="31"/>
                  </a:lnTo>
                  <a:lnTo>
                    <a:pt x="32" y="32"/>
                  </a:lnTo>
                  <a:lnTo>
                    <a:pt x="33" y="32"/>
                  </a:lnTo>
                  <a:lnTo>
                    <a:pt x="33" y="33"/>
                  </a:lnTo>
                  <a:lnTo>
                    <a:pt x="34" y="33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8" y="38"/>
                  </a:lnTo>
                  <a:lnTo>
                    <a:pt x="38" y="39"/>
                  </a:lnTo>
                  <a:lnTo>
                    <a:pt x="40" y="39"/>
                  </a:lnTo>
                  <a:lnTo>
                    <a:pt x="40" y="40"/>
                  </a:lnTo>
                  <a:lnTo>
                    <a:pt x="41" y="40"/>
                  </a:lnTo>
                  <a:lnTo>
                    <a:pt x="41" y="41"/>
                  </a:lnTo>
                  <a:lnTo>
                    <a:pt x="42" y="41"/>
                  </a:lnTo>
                  <a:lnTo>
                    <a:pt x="42" y="42"/>
                  </a:lnTo>
                  <a:lnTo>
                    <a:pt x="73" y="42"/>
                  </a:lnTo>
                  <a:lnTo>
                    <a:pt x="73" y="41"/>
                  </a:lnTo>
                  <a:lnTo>
                    <a:pt x="72" y="41"/>
                  </a:lnTo>
                  <a:lnTo>
                    <a:pt x="72" y="39"/>
                  </a:lnTo>
                  <a:lnTo>
                    <a:pt x="71" y="39"/>
                  </a:lnTo>
                  <a:lnTo>
                    <a:pt x="71" y="37"/>
                  </a:lnTo>
                  <a:lnTo>
                    <a:pt x="70" y="37"/>
                  </a:lnTo>
                  <a:lnTo>
                    <a:pt x="70" y="35"/>
                  </a:lnTo>
                  <a:lnTo>
                    <a:pt x="70" y="33"/>
                  </a:lnTo>
                  <a:lnTo>
                    <a:pt x="69" y="33"/>
                  </a:lnTo>
                  <a:lnTo>
                    <a:pt x="69" y="31"/>
                  </a:lnTo>
                  <a:lnTo>
                    <a:pt x="68" y="31"/>
                  </a:lnTo>
                  <a:lnTo>
                    <a:pt x="68" y="29"/>
                  </a:lnTo>
                  <a:lnTo>
                    <a:pt x="67" y="29"/>
                  </a:lnTo>
                  <a:lnTo>
                    <a:pt x="67" y="27"/>
                  </a:lnTo>
                  <a:lnTo>
                    <a:pt x="66" y="27"/>
                  </a:lnTo>
                  <a:lnTo>
                    <a:pt x="66" y="25"/>
                  </a:lnTo>
                  <a:lnTo>
                    <a:pt x="66" y="23"/>
                  </a:lnTo>
                  <a:lnTo>
                    <a:pt x="65" y="23"/>
                  </a:lnTo>
                  <a:lnTo>
                    <a:pt x="65" y="21"/>
                  </a:lnTo>
                  <a:lnTo>
                    <a:pt x="63" y="21"/>
                  </a:lnTo>
                  <a:lnTo>
                    <a:pt x="63" y="20"/>
                  </a:lnTo>
                  <a:lnTo>
                    <a:pt x="62" y="20"/>
                  </a:lnTo>
                  <a:lnTo>
                    <a:pt x="62" y="17"/>
                  </a:lnTo>
                  <a:lnTo>
                    <a:pt x="62" y="16"/>
                  </a:lnTo>
                  <a:lnTo>
                    <a:pt x="61" y="16"/>
                  </a:lnTo>
                  <a:lnTo>
                    <a:pt x="61" y="13"/>
                  </a:lnTo>
                  <a:lnTo>
                    <a:pt x="60" y="13"/>
                  </a:lnTo>
                  <a:lnTo>
                    <a:pt x="60" y="12"/>
                  </a:lnTo>
                  <a:lnTo>
                    <a:pt x="58" y="12"/>
                  </a:lnTo>
                  <a:lnTo>
                    <a:pt x="58" y="10"/>
                  </a:lnTo>
                  <a:lnTo>
                    <a:pt x="57" y="10"/>
                  </a:lnTo>
                  <a:lnTo>
                    <a:pt x="57" y="8"/>
                  </a:lnTo>
                  <a:lnTo>
                    <a:pt x="57" y="7"/>
                  </a:lnTo>
                  <a:lnTo>
                    <a:pt x="56" y="7"/>
                  </a:lnTo>
                  <a:lnTo>
                    <a:pt x="56" y="4"/>
                  </a:lnTo>
                  <a:lnTo>
                    <a:pt x="55" y="4"/>
                  </a:lnTo>
                  <a:lnTo>
                    <a:pt x="55" y="2"/>
                  </a:lnTo>
                  <a:lnTo>
                    <a:pt x="54" y="2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4" name="Freeform 763">
              <a:extLst>
                <a:ext uri="{FF2B5EF4-FFF2-40B4-BE49-F238E27FC236}">
                  <a16:creationId xmlns:a16="http://schemas.microsoft.com/office/drawing/2014/main" id="{CB8F2502-1AAA-57FE-A700-68684EA5B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5" y="4215"/>
              <a:ext cx="15" cy="14"/>
            </a:xfrm>
            <a:custGeom>
              <a:avLst/>
              <a:gdLst>
                <a:gd name="T0" fmla="*/ 0 w 46"/>
                <a:gd name="T1" fmla="*/ 0 h 42"/>
                <a:gd name="T2" fmla="*/ 1 w 46"/>
                <a:gd name="T3" fmla="*/ 1 h 42"/>
                <a:gd name="T4" fmla="*/ 3 w 46"/>
                <a:gd name="T5" fmla="*/ 3 h 42"/>
                <a:gd name="T6" fmla="*/ 4 w 46"/>
                <a:gd name="T7" fmla="*/ 4 h 42"/>
                <a:gd name="T8" fmla="*/ 5 w 46"/>
                <a:gd name="T9" fmla="*/ 5 h 42"/>
                <a:gd name="T10" fmla="*/ 6 w 46"/>
                <a:gd name="T11" fmla="*/ 6 h 42"/>
                <a:gd name="T12" fmla="*/ 7 w 46"/>
                <a:gd name="T13" fmla="*/ 7 h 42"/>
                <a:gd name="T14" fmla="*/ 8 w 46"/>
                <a:gd name="T15" fmla="*/ 8 h 42"/>
                <a:gd name="T16" fmla="*/ 9 w 46"/>
                <a:gd name="T17" fmla="*/ 9 h 42"/>
                <a:gd name="T18" fmla="*/ 10 w 46"/>
                <a:gd name="T19" fmla="*/ 10 h 42"/>
                <a:gd name="T20" fmla="*/ 11 w 46"/>
                <a:gd name="T21" fmla="*/ 11 h 42"/>
                <a:gd name="T22" fmla="*/ 12 w 46"/>
                <a:gd name="T23" fmla="*/ 13 h 42"/>
                <a:gd name="T24" fmla="*/ 13 w 46"/>
                <a:gd name="T25" fmla="*/ 14 h 42"/>
                <a:gd name="T26" fmla="*/ 14 w 46"/>
                <a:gd name="T27" fmla="*/ 15 h 42"/>
                <a:gd name="T28" fmla="*/ 15 w 46"/>
                <a:gd name="T29" fmla="*/ 16 h 42"/>
                <a:gd name="T30" fmla="*/ 16 w 46"/>
                <a:gd name="T31" fmla="*/ 17 h 42"/>
                <a:gd name="T32" fmla="*/ 18 w 46"/>
                <a:gd name="T33" fmla="*/ 18 h 42"/>
                <a:gd name="T34" fmla="*/ 19 w 46"/>
                <a:gd name="T35" fmla="*/ 19 h 42"/>
                <a:gd name="T36" fmla="*/ 20 w 46"/>
                <a:gd name="T37" fmla="*/ 20 h 42"/>
                <a:gd name="T38" fmla="*/ 21 w 46"/>
                <a:gd name="T39" fmla="*/ 21 h 42"/>
                <a:gd name="T40" fmla="*/ 23 w 46"/>
                <a:gd name="T41" fmla="*/ 23 h 42"/>
                <a:gd name="T42" fmla="*/ 24 w 46"/>
                <a:gd name="T43" fmla="*/ 25 h 42"/>
                <a:gd name="T44" fmla="*/ 25 w 46"/>
                <a:gd name="T45" fmla="*/ 26 h 42"/>
                <a:gd name="T46" fmla="*/ 26 w 46"/>
                <a:gd name="T47" fmla="*/ 27 h 42"/>
                <a:gd name="T48" fmla="*/ 27 w 46"/>
                <a:gd name="T49" fmla="*/ 28 h 42"/>
                <a:gd name="T50" fmla="*/ 28 w 46"/>
                <a:gd name="T51" fmla="*/ 29 h 42"/>
                <a:gd name="T52" fmla="*/ 29 w 46"/>
                <a:gd name="T53" fmla="*/ 30 h 42"/>
                <a:gd name="T54" fmla="*/ 30 w 46"/>
                <a:gd name="T55" fmla="*/ 32 h 42"/>
                <a:gd name="T56" fmla="*/ 31 w 46"/>
                <a:gd name="T57" fmla="*/ 33 h 42"/>
                <a:gd name="T58" fmla="*/ 32 w 46"/>
                <a:gd name="T59" fmla="*/ 34 h 42"/>
                <a:gd name="T60" fmla="*/ 33 w 46"/>
                <a:gd name="T61" fmla="*/ 35 h 42"/>
                <a:gd name="T62" fmla="*/ 34 w 46"/>
                <a:gd name="T63" fmla="*/ 36 h 42"/>
                <a:gd name="T64" fmla="*/ 35 w 46"/>
                <a:gd name="T65" fmla="*/ 37 h 42"/>
                <a:gd name="T66" fmla="*/ 37 w 46"/>
                <a:gd name="T67" fmla="*/ 38 h 42"/>
                <a:gd name="T68" fmla="*/ 38 w 46"/>
                <a:gd name="T69" fmla="*/ 39 h 42"/>
                <a:gd name="T70" fmla="*/ 39 w 46"/>
                <a:gd name="T71" fmla="*/ 40 h 42"/>
                <a:gd name="T72" fmla="*/ 40 w 46"/>
                <a:gd name="T73" fmla="*/ 41 h 42"/>
                <a:gd name="T74" fmla="*/ 41 w 46"/>
                <a:gd name="T75" fmla="*/ 42 h 42"/>
                <a:gd name="T76" fmla="*/ 45 w 46"/>
                <a:gd name="T77" fmla="*/ 41 h 42"/>
                <a:gd name="T78" fmla="*/ 45 w 46"/>
                <a:gd name="T79" fmla="*/ 39 h 42"/>
                <a:gd name="T80" fmla="*/ 46 w 46"/>
                <a:gd name="T81" fmla="*/ 34 h 42"/>
                <a:gd name="T82" fmla="*/ 45 w 46"/>
                <a:gd name="T83" fmla="*/ 32 h 42"/>
                <a:gd name="T84" fmla="*/ 44 w 46"/>
                <a:gd name="T85" fmla="*/ 29 h 42"/>
                <a:gd name="T86" fmla="*/ 43 w 46"/>
                <a:gd name="T87" fmla="*/ 27 h 42"/>
                <a:gd name="T88" fmla="*/ 41 w 46"/>
                <a:gd name="T89" fmla="*/ 25 h 42"/>
                <a:gd name="T90" fmla="*/ 41 w 46"/>
                <a:gd name="T91" fmla="*/ 21 h 42"/>
                <a:gd name="T92" fmla="*/ 40 w 46"/>
                <a:gd name="T93" fmla="*/ 18 h 42"/>
                <a:gd name="T94" fmla="*/ 39 w 46"/>
                <a:gd name="T95" fmla="*/ 17 h 42"/>
                <a:gd name="T96" fmla="*/ 38 w 46"/>
                <a:gd name="T97" fmla="*/ 15 h 42"/>
                <a:gd name="T98" fmla="*/ 37 w 46"/>
                <a:gd name="T99" fmla="*/ 13 h 42"/>
                <a:gd name="T100" fmla="*/ 35 w 46"/>
                <a:gd name="T101" fmla="*/ 10 h 42"/>
                <a:gd name="T102" fmla="*/ 34 w 46"/>
                <a:gd name="T103" fmla="*/ 8 h 42"/>
                <a:gd name="T104" fmla="*/ 33 w 46"/>
                <a:gd name="T105" fmla="*/ 6 h 42"/>
                <a:gd name="T106" fmla="*/ 32 w 46"/>
                <a:gd name="T107" fmla="*/ 4 h 42"/>
                <a:gd name="T108" fmla="*/ 32 w 46"/>
                <a:gd name="T10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42">
                  <a:moveTo>
                    <a:pt x="31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3"/>
                  </a:lnTo>
                  <a:lnTo>
                    <a:pt x="3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8" y="8"/>
                  </a:lnTo>
                  <a:lnTo>
                    <a:pt x="8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4" y="15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7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6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6" y="27"/>
                  </a:lnTo>
                  <a:lnTo>
                    <a:pt x="26" y="28"/>
                  </a:lnTo>
                  <a:lnTo>
                    <a:pt x="27" y="28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29" y="32"/>
                  </a:lnTo>
                  <a:lnTo>
                    <a:pt x="30" y="32"/>
                  </a:lnTo>
                  <a:lnTo>
                    <a:pt x="30" y="33"/>
                  </a:lnTo>
                  <a:lnTo>
                    <a:pt x="31" y="33"/>
                  </a:lnTo>
                  <a:lnTo>
                    <a:pt x="31" y="34"/>
                  </a:lnTo>
                  <a:lnTo>
                    <a:pt x="32" y="34"/>
                  </a:lnTo>
                  <a:lnTo>
                    <a:pt x="32" y="35"/>
                  </a:lnTo>
                  <a:lnTo>
                    <a:pt x="33" y="35"/>
                  </a:lnTo>
                  <a:lnTo>
                    <a:pt x="33" y="36"/>
                  </a:lnTo>
                  <a:lnTo>
                    <a:pt x="34" y="36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5" y="41"/>
                  </a:lnTo>
                  <a:lnTo>
                    <a:pt x="45" y="40"/>
                  </a:lnTo>
                  <a:lnTo>
                    <a:pt x="45" y="39"/>
                  </a:lnTo>
                  <a:lnTo>
                    <a:pt x="46" y="39"/>
                  </a:lnTo>
                  <a:lnTo>
                    <a:pt x="46" y="34"/>
                  </a:lnTo>
                  <a:lnTo>
                    <a:pt x="45" y="34"/>
                  </a:lnTo>
                  <a:lnTo>
                    <a:pt x="45" y="32"/>
                  </a:lnTo>
                  <a:lnTo>
                    <a:pt x="45" y="29"/>
                  </a:lnTo>
                  <a:lnTo>
                    <a:pt x="44" y="29"/>
                  </a:lnTo>
                  <a:lnTo>
                    <a:pt x="44" y="27"/>
                  </a:lnTo>
                  <a:lnTo>
                    <a:pt x="43" y="27"/>
                  </a:lnTo>
                  <a:lnTo>
                    <a:pt x="43" y="25"/>
                  </a:lnTo>
                  <a:lnTo>
                    <a:pt x="41" y="25"/>
                  </a:lnTo>
                  <a:lnTo>
                    <a:pt x="41" y="22"/>
                  </a:lnTo>
                  <a:lnTo>
                    <a:pt x="41" y="21"/>
                  </a:lnTo>
                  <a:lnTo>
                    <a:pt x="40" y="21"/>
                  </a:lnTo>
                  <a:lnTo>
                    <a:pt x="40" y="18"/>
                  </a:lnTo>
                  <a:lnTo>
                    <a:pt x="39" y="18"/>
                  </a:lnTo>
                  <a:lnTo>
                    <a:pt x="39" y="17"/>
                  </a:lnTo>
                  <a:lnTo>
                    <a:pt x="38" y="17"/>
                  </a:lnTo>
                  <a:lnTo>
                    <a:pt x="38" y="15"/>
                  </a:lnTo>
                  <a:lnTo>
                    <a:pt x="37" y="15"/>
                  </a:lnTo>
                  <a:lnTo>
                    <a:pt x="37" y="13"/>
                  </a:lnTo>
                  <a:lnTo>
                    <a:pt x="37" y="10"/>
                  </a:lnTo>
                  <a:lnTo>
                    <a:pt x="35" y="10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6"/>
                  </a:lnTo>
                  <a:lnTo>
                    <a:pt x="33" y="6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5" name="Freeform 764">
              <a:extLst>
                <a:ext uri="{FF2B5EF4-FFF2-40B4-BE49-F238E27FC236}">
                  <a16:creationId xmlns:a16="http://schemas.microsoft.com/office/drawing/2014/main" id="{725BA684-5097-7504-FF40-F4CE114BDF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099"/>
              <a:ext cx="1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6" name="Freeform 765">
              <a:extLst>
                <a:ext uri="{FF2B5EF4-FFF2-40B4-BE49-F238E27FC236}">
                  <a16:creationId xmlns:a16="http://schemas.microsoft.com/office/drawing/2014/main" id="{A4272940-8A63-D850-6302-3722D52064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5" y="4227"/>
              <a:ext cx="37" cy="49"/>
            </a:xfrm>
            <a:custGeom>
              <a:avLst/>
              <a:gdLst>
                <a:gd name="T0" fmla="*/ 20 w 113"/>
                <a:gd name="T1" fmla="*/ 26 h 147"/>
                <a:gd name="T2" fmla="*/ 23 w 113"/>
                <a:gd name="T3" fmla="*/ 30 h 147"/>
                <a:gd name="T4" fmla="*/ 25 w 113"/>
                <a:gd name="T5" fmla="*/ 34 h 147"/>
                <a:gd name="T6" fmla="*/ 27 w 113"/>
                <a:gd name="T7" fmla="*/ 40 h 147"/>
                <a:gd name="T8" fmla="*/ 29 w 113"/>
                <a:gd name="T9" fmla="*/ 45 h 147"/>
                <a:gd name="T10" fmla="*/ 32 w 113"/>
                <a:gd name="T11" fmla="*/ 48 h 147"/>
                <a:gd name="T12" fmla="*/ 35 w 113"/>
                <a:gd name="T13" fmla="*/ 53 h 147"/>
                <a:gd name="T14" fmla="*/ 37 w 113"/>
                <a:gd name="T15" fmla="*/ 59 h 147"/>
                <a:gd name="T16" fmla="*/ 40 w 113"/>
                <a:gd name="T17" fmla="*/ 62 h 147"/>
                <a:gd name="T18" fmla="*/ 42 w 113"/>
                <a:gd name="T19" fmla="*/ 66 h 147"/>
                <a:gd name="T20" fmla="*/ 44 w 113"/>
                <a:gd name="T21" fmla="*/ 71 h 147"/>
                <a:gd name="T22" fmla="*/ 46 w 113"/>
                <a:gd name="T23" fmla="*/ 77 h 147"/>
                <a:gd name="T24" fmla="*/ 49 w 113"/>
                <a:gd name="T25" fmla="*/ 80 h 147"/>
                <a:gd name="T26" fmla="*/ 51 w 113"/>
                <a:gd name="T27" fmla="*/ 84 h 147"/>
                <a:gd name="T28" fmla="*/ 55 w 113"/>
                <a:gd name="T29" fmla="*/ 90 h 147"/>
                <a:gd name="T30" fmla="*/ 57 w 113"/>
                <a:gd name="T31" fmla="*/ 94 h 147"/>
                <a:gd name="T32" fmla="*/ 59 w 113"/>
                <a:gd name="T33" fmla="*/ 100 h 147"/>
                <a:gd name="T34" fmla="*/ 62 w 113"/>
                <a:gd name="T35" fmla="*/ 103 h 147"/>
                <a:gd name="T36" fmla="*/ 64 w 113"/>
                <a:gd name="T37" fmla="*/ 108 h 147"/>
                <a:gd name="T38" fmla="*/ 66 w 113"/>
                <a:gd name="T39" fmla="*/ 113 h 147"/>
                <a:gd name="T40" fmla="*/ 68 w 113"/>
                <a:gd name="T41" fmla="*/ 118 h 147"/>
                <a:gd name="T42" fmla="*/ 70 w 113"/>
                <a:gd name="T43" fmla="*/ 123 h 147"/>
                <a:gd name="T44" fmla="*/ 75 w 113"/>
                <a:gd name="T45" fmla="*/ 126 h 147"/>
                <a:gd name="T46" fmla="*/ 77 w 113"/>
                <a:gd name="T47" fmla="*/ 131 h 147"/>
                <a:gd name="T48" fmla="*/ 79 w 113"/>
                <a:gd name="T49" fmla="*/ 137 h 147"/>
                <a:gd name="T50" fmla="*/ 82 w 113"/>
                <a:gd name="T51" fmla="*/ 141 h 147"/>
                <a:gd name="T52" fmla="*/ 84 w 113"/>
                <a:gd name="T53" fmla="*/ 146 h 147"/>
                <a:gd name="T54" fmla="*/ 93 w 113"/>
                <a:gd name="T55" fmla="*/ 122 h 147"/>
                <a:gd name="T56" fmla="*/ 89 w 113"/>
                <a:gd name="T57" fmla="*/ 118 h 147"/>
                <a:gd name="T58" fmla="*/ 87 w 113"/>
                <a:gd name="T59" fmla="*/ 113 h 147"/>
                <a:gd name="T60" fmla="*/ 85 w 113"/>
                <a:gd name="T61" fmla="*/ 107 h 147"/>
                <a:gd name="T62" fmla="*/ 83 w 113"/>
                <a:gd name="T63" fmla="*/ 103 h 147"/>
                <a:gd name="T64" fmla="*/ 80 w 113"/>
                <a:gd name="T65" fmla="*/ 100 h 147"/>
                <a:gd name="T66" fmla="*/ 78 w 113"/>
                <a:gd name="T67" fmla="*/ 94 h 147"/>
                <a:gd name="T68" fmla="*/ 75 w 113"/>
                <a:gd name="T69" fmla="*/ 90 h 147"/>
                <a:gd name="T70" fmla="*/ 73 w 113"/>
                <a:gd name="T71" fmla="*/ 84 h 147"/>
                <a:gd name="T72" fmla="*/ 69 w 113"/>
                <a:gd name="T73" fmla="*/ 80 h 147"/>
                <a:gd name="T74" fmla="*/ 67 w 113"/>
                <a:gd name="T75" fmla="*/ 76 h 147"/>
                <a:gd name="T76" fmla="*/ 65 w 113"/>
                <a:gd name="T77" fmla="*/ 69 h 147"/>
                <a:gd name="T78" fmla="*/ 62 w 113"/>
                <a:gd name="T79" fmla="*/ 66 h 147"/>
                <a:gd name="T80" fmla="*/ 60 w 113"/>
                <a:gd name="T81" fmla="*/ 62 h 147"/>
                <a:gd name="T82" fmla="*/ 58 w 113"/>
                <a:gd name="T83" fmla="*/ 57 h 147"/>
                <a:gd name="T84" fmla="*/ 56 w 113"/>
                <a:gd name="T85" fmla="*/ 51 h 147"/>
                <a:gd name="T86" fmla="*/ 54 w 113"/>
                <a:gd name="T87" fmla="*/ 46 h 147"/>
                <a:gd name="T88" fmla="*/ 49 w 113"/>
                <a:gd name="T89" fmla="*/ 43 h 147"/>
                <a:gd name="T90" fmla="*/ 47 w 113"/>
                <a:gd name="T91" fmla="*/ 38 h 147"/>
                <a:gd name="T92" fmla="*/ 45 w 113"/>
                <a:gd name="T93" fmla="*/ 33 h 147"/>
                <a:gd name="T94" fmla="*/ 43 w 113"/>
                <a:gd name="T95" fmla="*/ 28 h 147"/>
                <a:gd name="T96" fmla="*/ 41 w 113"/>
                <a:gd name="T97" fmla="*/ 23 h 147"/>
                <a:gd name="T98" fmla="*/ 38 w 113"/>
                <a:gd name="T99" fmla="*/ 20 h 147"/>
                <a:gd name="T100" fmla="*/ 36 w 113"/>
                <a:gd name="T101" fmla="*/ 15 h 147"/>
                <a:gd name="T102" fmla="*/ 34 w 113"/>
                <a:gd name="T103" fmla="*/ 10 h 147"/>
                <a:gd name="T104" fmla="*/ 30 w 113"/>
                <a:gd name="T105" fmla="*/ 6 h 147"/>
                <a:gd name="T106" fmla="*/ 28 w 113"/>
                <a:gd name="T107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47">
                  <a:moveTo>
                    <a:pt x="27" y="0"/>
                  </a:moveTo>
                  <a:lnTo>
                    <a:pt x="0" y="0"/>
                  </a:lnTo>
                  <a:lnTo>
                    <a:pt x="0" y="147"/>
                  </a:lnTo>
                  <a:lnTo>
                    <a:pt x="20" y="147"/>
                  </a:lnTo>
                  <a:lnTo>
                    <a:pt x="20" y="26"/>
                  </a:lnTo>
                  <a:lnTo>
                    <a:pt x="21" y="26"/>
                  </a:lnTo>
                  <a:lnTo>
                    <a:pt x="21" y="28"/>
                  </a:lnTo>
                  <a:lnTo>
                    <a:pt x="22" y="28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32"/>
                  </a:lnTo>
                  <a:lnTo>
                    <a:pt x="24" y="32"/>
                  </a:lnTo>
                  <a:lnTo>
                    <a:pt x="24" y="33"/>
                  </a:lnTo>
                  <a:lnTo>
                    <a:pt x="24" y="34"/>
                  </a:lnTo>
                  <a:lnTo>
                    <a:pt x="25" y="34"/>
                  </a:lnTo>
                  <a:lnTo>
                    <a:pt x="25" y="37"/>
                  </a:lnTo>
                  <a:lnTo>
                    <a:pt x="26" y="37"/>
                  </a:lnTo>
                  <a:lnTo>
                    <a:pt x="26" y="38"/>
                  </a:lnTo>
                  <a:lnTo>
                    <a:pt x="27" y="38"/>
                  </a:lnTo>
                  <a:lnTo>
                    <a:pt x="27" y="40"/>
                  </a:lnTo>
                  <a:lnTo>
                    <a:pt x="28" y="40"/>
                  </a:lnTo>
                  <a:lnTo>
                    <a:pt x="28" y="42"/>
                  </a:lnTo>
                  <a:lnTo>
                    <a:pt x="28" y="43"/>
                  </a:lnTo>
                  <a:lnTo>
                    <a:pt x="29" y="43"/>
                  </a:lnTo>
                  <a:lnTo>
                    <a:pt x="29" y="45"/>
                  </a:lnTo>
                  <a:lnTo>
                    <a:pt x="30" y="45"/>
                  </a:lnTo>
                  <a:lnTo>
                    <a:pt x="30" y="46"/>
                  </a:lnTo>
                  <a:lnTo>
                    <a:pt x="31" y="46"/>
                  </a:lnTo>
                  <a:lnTo>
                    <a:pt x="31" y="48"/>
                  </a:lnTo>
                  <a:lnTo>
                    <a:pt x="32" y="48"/>
                  </a:lnTo>
                  <a:lnTo>
                    <a:pt x="32" y="49"/>
                  </a:lnTo>
                  <a:lnTo>
                    <a:pt x="34" y="49"/>
                  </a:lnTo>
                  <a:lnTo>
                    <a:pt x="34" y="51"/>
                  </a:lnTo>
                  <a:lnTo>
                    <a:pt x="35" y="51"/>
                  </a:lnTo>
                  <a:lnTo>
                    <a:pt x="35" y="53"/>
                  </a:lnTo>
                  <a:lnTo>
                    <a:pt x="36" y="53"/>
                  </a:lnTo>
                  <a:lnTo>
                    <a:pt x="36" y="54"/>
                  </a:lnTo>
                  <a:lnTo>
                    <a:pt x="37" y="54"/>
                  </a:lnTo>
                  <a:lnTo>
                    <a:pt x="37" y="57"/>
                  </a:lnTo>
                  <a:lnTo>
                    <a:pt x="37" y="59"/>
                  </a:lnTo>
                  <a:lnTo>
                    <a:pt x="38" y="59"/>
                  </a:lnTo>
                  <a:lnTo>
                    <a:pt x="38" y="60"/>
                  </a:lnTo>
                  <a:lnTo>
                    <a:pt x="39" y="60"/>
                  </a:lnTo>
                  <a:lnTo>
                    <a:pt x="39" y="62"/>
                  </a:lnTo>
                  <a:lnTo>
                    <a:pt x="40" y="62"/>
                  </a:lnTo>
                  <a:lnTo>
                    <a:pt x="40" y="63"/>
                  </a:lnTo>
                  <a:lnTo>
                    <a:pt x="41" y="63"/>
                  </a:lnTo>
                  <a:lnTo>
                    <a:pt x="41" y="64"/>
                  </a:lnTo>
                  <a:lnTo>
                    <a:pt x="41" y="66"/>
                  </a:lnTo>
                  <a:lnTo>
                    <a:pt x="42" y="66"/>
                  </a:lnTo>
                  <a:lnTo>
                    <a:pt x="42" y="67"/>
                  </a:lnTo>
                  <a:lnTo>
                    <a:pt x="43" y="67"/>
                  </a:lnTo>
                  <a:lnTo>
                    <a:pt x="43" y="69"/>
                  </a:lnTo>
                  <a:lnTo>
                    <a:pt x="44" y="69"/>
                  </a:lnTo>
                  <a:lnTo>
                    <a:pt x="44" y="71"/>
                  </a:lnTo>
                  <a:lnTo>
                    <a:pt x="45" y="71"/>
                  </a:lnTo>
                  <a:lnTo>
                    <a:pt x="45" y="73"/>
                  </a:lnTo>
                  <a:lnTo>
                    <a:pt x="45" y="76"/>
                  </a:lnTo>
                  <a:lnTo>
                    <a:pt x="46" y="76"/>
                  </a:lnTo>
                  <a:lnTo>
                    <a:pt x="46" y="77"/>
                  </a:lnTo>
                  <a:lnTo>
                    <a:pt x="47" y="77"/>
                  </a:lnTo>
                  <a:lnTo>
                    <a:pt x="47" y="79"/>
                  </a:lnTo>
                  <a:lnTo>
                    <a:pt x="48" y="79"/>
                  </a:lnTo>
                  <a:lnTo>
                    <a:pt x="48" y="80"/>
                  </a:lnTo>
                  <a:lnTo>
                    <a:pt x="49" y="80"/>
                  </a:lnTo>
                  <a:lnTo>
                    <a:pt x="49" y="81"/>
                  </a:lnTo>
                  <a:lnTo>
                    <a:pt x="49" y="83"/>
                  </a:lnTo>
                  <a:lnTo>
                    <a:pt x="50" y="83"/>
                  </a:lnTo>
                  <a:lnTo>
                    <a:pt x="50" y="84"/>
                  </a:lnTo>
                  <a:lnTo>
                    <a:pt x="51" y="84"/>
                  </a:lnTo>
                  <a:lnTo>
                    <a:pt x="51" y="86"/>
                  </a:lnTo>
                  <a:lnTo>
                    <a:pt x="54" y="86"/>
                  </a:lnTo>
                  <a:lnTo>
                    <a:pt x="54" y="88"/>
                  </a:lnTo>
                  <a:lnTo>
                    <a:pt x="54" y="90"/>
                  </a:lnTo>
                  <a:lnTo>
                    <a:pt x="55" y="90"/>
                  </a:lnTo>
                  <a:lnTo>
                    <a:pt x="55" y="92"/>
                  </a:lnTo>
                  <a:lnTo>
                    <a:pt x="56" y="92"/>
                  </a:lnTo>
                  <a:lnTo>
                    <a:pt x="56" y="93"/>
                  </a:lnTo>
                  <a:lnTo>
                    <a:pt x="57" y="93"/>
                  </a:lnTo>
                  <a:lnTo>
                    <a:pt x="57" y="94"/>
                  </a:lnTo>
                  <a:lnTo>
                    <a:pt x="58" y="94"/>
                  </a:lnTo>
                  <a:lnTo>
                    <a:pt x="58" y="97"/>
                  </a:lnTo>
                  <a:lnTo>
                    <a:pt x="58" y="98"/>
                  </a:lnTo>
                  <a:lnTo>
                    <a:pt x="59" y="98"/>
                  </a:lnTo>
                  <a:lnTo>
                    <a:pt x="59" y="100"/>
                  </a:lnTo>
                  <a:lnTo>
                    <a:pt x="60" y="100"/>
                  </a:lnTo>
                  <a:lnTo>
                    <a:pt x="60" y="101"/>
                  </a:lnTo>
                  <a:lnTo>
                    <a:pt x="61" y="101"/>
                  </a:lnTo>
                  <a:lnTo>
                    <a:pt x="61" y="103"/>
                  </a:lnTo>
                  <a:lnTo>
                    <a:pt x="62" y="103"/>
                  </a:lnTo>
                  <a:lnTo>
                    <a:pt x="62" y="105"/>
                  </a:lnTo>
                  <a:lnTo>
                    <a:pt x="62" y="106"/>
                  </a:lnTo>
                  <a:lnTo>
                    <a:pt x="63" y="106"/>
                  </a:lnTo>
                  <a:lnTo>
                    <a:pt x="63" y="108"/>
                  </a:lnTo>
                  <a:lnTo>
                    <a:pt x="64" y="108"/>
                  </a:lnTo>
                  <a:lnTo>
                    <a:pt x="64" y="109"/>
                  </a:lnTo>
                  <a:lnTo>
                    <a:pt x="65" y="109"/>
                  </a:lnTo>
                  <a:lnTo>
                    <a:pt x="65" y="111"/>
                  </a:lnTo>
                  <a:lnTo>
                    <a:pt x="66" y="111"/>
                  </a:lnTo>
                  <a:lnTo>
                    <a:pt x="66" y="113"/>
                  </a:lnTo>
                  <a:lnTo>
                    <a:pt x="66" y="115"/>
                  </a:lnTo>
                  <a:lnTo>
                    <a:pt x="67" y="115"/>
                  </a:lnTo>
                  <a:lnTo>
                    <a:pt x="67" y="117"/>
                  </a:lnTo>
                  <a:lnTo>
                    <a:pt x="68" y="117"/>
                  </a:lnTo>
                  <a:lnTo>
                    <a:pt x="68" y="118"/>
                  </a:lnTo>
                  <a:lnTo>
                    <a:pt x="69" y="118"/>
                  </a:lnTo>
                  <a:lnTo>
                    <a:pt x="69" y="120"/>
                  </a:lnTo>
                  <a:lnTo>
                    <a:pt x="70" y="120"/>
                  </a:lnTo>
                  <a:lnTo>
                    <a:pt x="70" y="122"/>
                  </a:lnTo>
                  <a:lnTo>
                    <a:pt x="70" y="123"/>
                  </a:lnTo>
                  <a:lnTo>
                    <a:pt x="73" y="123"/>
                  </a:lnTo>
                  <a:lnTo>
                    <a:pt x="73" y="124"/>
                  </a:lnTo>
                  <a:lnTo>
                    <a:pt x="74" y="124"/>
                  </a:lnTo>
                  <a:lnTo>
                    <a:pt x="74" y="126"/>
                  </a:lnTo>
                  <a:lnTo>
                    <a:pt x="75" y="126"/>
                  </a:lnTo>
                  <a:lnTo>
                    <a:pt x="75" y="127"/>
                  </a:lnTo>
                  <a:lnTo>
                    <a:pt x="75" y="129"/>
                  </a:lnTo>
                  <a:lnTo>
                    <a:pt x="76" y="129"/>
                  </a:lnTo>
                  <a:lnTo>
                    <a:pt x="76" y="131"/>
                  </a:lnTo>
                  <a:lnTo>
                    <a:pt x="77" y="131"/>
                  </a:lnTo>
                  <a:lnTo>
                    <a:pt x="77" y="133"/>
                  </a:lnTo>
                  <a:lnTo>
                    <a:pt x="78" y="133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7"/>
                  </a:lnTo>
                  <a:lnTo>
                    <a:pt x="79" y="139"/>
                  </a:lnTo>
                  <a:lnTo>
                    <a:pt x="80" y="139"/>
                  </a:lnTo>
                  <a:lnTo>
                    <a:pt x="81" y="139"/>
                  </a:lnTo>
                  <a:lnTo>
                    <a:pt x="81" y="141"/>
                  </a:lnTo>
                  <a:lnTo>
                    <a:pt x="82" y="141"/>
                  </a:lnTo>
                  <a:lnTo>
                    <a:pt x="82" y="143"/>
                  </a:lnTo>
                  <a:lnTo>
                    <a:pt x="83" y="143"/>
                  </a:lnTo>
                  <a:lnTo>
                    <a:pt x="83" y="144"/>
                  </a:lnTo>
                  <a:lnTo>
                    <a:pt x="83" y="146"/>
                  </a:lnTo>
                  <a:lnTo>
                    <a:pt x="84" y="146"/>
                  </a:lnTo>
                  <a:lnTo>
                    <a:pt x="84" y="147"/>
                  </a:lnTo>
                  <a:lnTo>
                    <a:pt x="113" y="147"/>
                  </a:lnTo>
                  <a:lnTo>
                    <a:pt x="113" y="0"/>
                  </a:lnTo>
                  <a:lnTo>
                    <a:pt x="93" y="0"/>
                  </a:lnTo>
                  <a:lnTo>
                    <a:pt x="93" y="122"/>
                  </a:lnTo>
                  <a:lnTo>
                    <a:pt x="92" y="122"/>
                  </a:lnTo>
                  <a:lnTo>
                    <a:pt x="92" y="120"/>
                  </a:lnTo>
                  <a:lnTo>
                    <a:pt x="90" y="120"/>
                  </a:lnTo>
                  <a:lnTo>
                    <a:pt x="90" y="118"/>
                  </a:lnTo>
                  <a:lnTo>
                    <a:pt x="89" y="118"/>
                  </a:lnTo>
                  <a:lnTo>
                    <a:pt x="89" y="117"/>
                  </a:lnTo>
                  <a:lnTo>
                    <a:pt x="88" y="117"/>
                  </a:lnTo>
                  <a:lnTo>
                    <a:pt x="88" y="115"/>
                  </a:lnTo>
                  <a:lnTo>
                    <a:pt x="87" y="115"/>
                  </a:lnTo>
                  <a:lnTo>
                    <a:pt x="87" y="113"/>
                  </a:lnTo>
                  <a:lnTo>
                    <a:pt x="87" y="111"/>
                  </a:lnTo>
                  <a:lnTo>
                    <a:pt x="86" y="111"/>
                  </a:lnTo>
                  <a:lnTo>
                    <a:pt x="86" y="109"/>
                  </a:lnTo>
                  <a:lnTo>
                    <a:pt x="85" y="109"/>
                  </a:lnTo>
                  <a:lnTo>
                    <a:pt x="85" y="107"/>
                  </a:lnTo>
                  <a:lnTo>
                    <a:pt x="84" y="107"/>
                  </a:lnTo>
                  <a:lnTo>
                    <a:pt x="84" y="106"/>
                  </a:lnTo>
                  <a:lnTo>
                    <a:pt x="83" y="106"/>
                  </a:lnTo>
                  <a:lnTo>
                    <a:pt x="83" y="105"/>
                  </a:lnTo>
                  <a:lnTo>
                    <a:pt x="83" y="103"/>
                  </a:lnTo>
                  <a:lnTo>
                    <a:pt x="82" y="103"/>
                  </a:lnTo>
                  <a:lnTo>
                    <a:pt x="82" y="101"/>
                  </a:lnTo>
                  <a:lnTo>
                    <a:pt x="81" y="101"/>
                  </a:lnTo>
                  <a:lnTo>
                    <a:pt x="81" y="100"/>
                  </a:lnTo>
                  <a:lnTo>
                    <a:pt x="80" y="100"/>
                  </a:lnTo>
                  <a:lnTo>
                    <a:pt x="80" y="98"/>
                  </a:lnTo>
                  <a:lnTo>
                    <a:pt x="79" y="98"/>
                  </a:lnTo>
                  <a:lnTo>
                    <a:pt x="79" y="97"/>
                  </a:lnTo>
                  <a:lnTo>
                    <a:pt x="79" y="94"/>
                  </a:lnTo>
                  <a:lnTo>
                    <a:pt x="78" y="94"/>
                  </a:lnTo>
                  <a:lnTo>
                    <a:pt x="78" y="92"/>
                  </a:lnTo>
                  <a:lnTo>
                    <a:pt x="77" y="92"/>
                  </a:lnTo>
                  <a:lnTo>
                    <a:pt x="76" y="92"/>
                  </a:lnTo>
                  <a:lnTo>
                    <a:pt x="76" y="90"/>
                  </a:lnTo>
                  <a:lnTo>
                    <a:pt x="75" y="90"/>
                  </a:lnTo>
                  <a:lnTo>
                    <a:pt x="75" y="88"/>
                  </a:lnTo>
                  <a:lnTo>
                    <a:pt x="75" y="86"/>
                  </a:lnTo>
                  <a:lnTo>
                    <a:pt x="74" y="86"/>
                  </a:lnTo>
                  <a:lnTo>
                    <a:pt x="74" y="84"/>
                  </a:lnTo>
                  <a:lnTo>
                    <a:pt x="73" y="84"/>
                  </a:lnTo>
                  <a:lnTo>
                    <a:pt x="73" y="83"/>
                  </a:lnTo>
                  <a:lnTo>
                    <a:pt x="70" y="83"/>
                  </a:lnTo>
                  <a:lnTo>
                    <a:pt x="70" y="81"/>
                  </a:lnTo>
                  <a:lnTo>
                    <a:pt x="70" y="80"/>
                  </a:lnTo>
                  <a:lnTo>
                    <a:pt x="69" y="80"/>
                  </a:lnTo>
                  <a:lnTo>
                    <a:pt x="69" y="78"/>
                  </a:lnTo>
                  <a:lnTo>
                    <a:pt x="68" y="78"/>
                  </a:lnTo>
                  <a:lnTo>
                    <a:pt x="68" y="77"/>
                  </a:lnTo>
                  <a:lnTo>
                    <a:pt x="67" y="77"/>
                  </a:lnTo>
                  <a:lnTo>
                    <a:pt x="67" y="76"/>
                  </a:lnTo>
                  <a:lnTo>
                    <a:pt x="66" y="76"/>
                  </a:lnTo>
                  <a:lnTo>
                    <a:pt x="66" y="73"/>
                  </a:lnTo>
                  <a:lnTo>
                    <a:pt x="66" y="71"/>
                  </a:lnTo>
                  <a:lnTo>
                    <a:pt x="65" y="71"/>
                  </a:lnTo>
                  <a:lnTo>
                    <a:pt x="65" y="69"/>
                  </a:lnTo>
                  <a:lnTo>
                    <a:pt x="64" y="69"/>
                  </a:lnTo>
                  <a:lnTo>
                    <a:pt x="64" y="67"/>
                  </a:lnTo>
                  <a:lnTo>
                    <a:pt x="63" y="67"/>
                  </a:lnTo>
                  <a:lnTo>
                    <a:pt x="63" y="66"/>
                  </a:lnTo>
                  <a:lnTo>
                    <a:pt x="62" y="66"/>
                  </a:lnTo>
                  <a:lnTo>
                    <a:pt x="62" y="64"/>
                  </a:lnTo>
                  <a:lnTo>
                    <a:pt x="62" y="63"/>
                  </a:lnTo>
                  <a:lnTo>
                    <a:pt x="61" y="63"/>
                  </a:lnTo>
                  <a:lnTo>
                    <a:pt x="61" y="62"/>
                  </a:lnTo>
                  <a:lnTo>
                    <a:pt x="60" y="62"/>
                  </a:lnTo>
                  <a:lnTo>
                    <a:pt x="60" y="60"/>
                  </a:lnTo>
                  <a:lnTo>
                    <a:pt x="59" y="60"/>
                  </a:lnTo>
                  <a:lnTo>
                    <a:pt x="59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4"/>
                  </a:lnTo>
                  <a:lnTo>
                    <a:pt x="57" y="54"/>
                  </a:lnTo>
                  <a:lnTo>
                    <a:pt x="57" y="53"/>
                  </a:lnTo>
                  <a:lnTo>
                    <a:pt x="56" y="53"/>
                  </a:lnTo>
                  <a:lnTo>
                    <a:pt x="56" y="51"/>
                  </a:lnTo>
                  <a:lnTo>
                    <a:pt x="55" y="51"/>
                  </a:lnTo>
                  <a:lnTo>
                    <a:pt x="55" y="49"/>
                  </a:lnTo>
                  <a:lnTo>
                    <a:pt x="54" y="49"/>
                  </a:lnTo>
                  <a:lnTo>
                    <a:pt x="54" y="47"/>
                  </a:lnTo>
                  <a:lnTo>
                    <a:pt x="54" y="46"/>
                  </a:lnTo>
                  <a:lnTo>
                    <a:pt x="51" y="46"/>
                  </a:lnTo>
                  <a:lnTo>
                    <a:pt x="51" y="45"/>
                  </a:lnTo>
                  <a:lnTo>
                    <a:pt x="50" y="45"/>
                  </a:lnTo>
                  <a:lnTo>
                    <a:pt x="50" y="43"/>
                  </a:lnTo>
                  <a:lnTo>
                    <a:pt x="49" y="43"/>
                  </a:lnTo>
                  <a:lnTo>
                    <a:pt x="49" y="42"/>
                  </a:lnTo>
                  <a:lnTo>
                    <a:pt x="49" y="40"/>
                  </a:lnTo>
                  <a:lnTo>
                    <a:pt x="48" y="40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7"/>
                  </a:lnTo>
                  <a:lnTo>
                    <a:pt x="46" y="37"/>
                  </a:lnTo>
                  <a:lnTo>
                    <a:pt x="46" y="34"/>
                  </a:lnTo>
                  <a:lnTo>
                    <a:pt x="45" y="34"/>
                  </a:lnTo>
                  <a:lnTo>
                    <a:pt x="45" y="33"/>
                  </a:lnTo>
                  <a:lnTo>
                    <a:pt x="45" y="32"/>
                  </a:lnTo>
                  <a:lnTo>
                    <a:pt x="44" y="32"/>
                  </a:lnTo>
                  <a:lnTo>
                    <a:pt x="44" y="30"/>
                  </a:lnTo>
                  <a:lnTo>
                    <a:pt x="43" y="30"/>
                  </a:lnTo>
                  <a:lnTo>
                    <a:pt x="43" y="28"/>
                  </a:lnTo>
                  <a:lnTo>
                    <a:pt x="42" y="28"/>
                  </a:lnTo>
                  <a:lnTo>
                    <a:pt x="42" y="26"/>
                  </a:lnTo>
                  <a:lnTo>
                    <a:pt x="41" y="26"/>
                  </a:lnTo>
                  <a:lnTo>
                    <a:pt x="41" y="25"/>
                  </a:lnTo>
                  <a:lnTo>
                    <a:pt x="41" y="23"/>
                  </a:lnTo>
                  <a:lnTo>
                    <a:pt x="40" y="23"/>
                  </a:lnTo>
                  <a:lnTo>
                    <a:pt x="40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8" y="20"/>
                  </a:lnTo>
                  <a:lnTo>
                    <a:pt x="38" y="18"/>
                  </a:lnTo>
                  <a:lnTo>
                    <a:pt x="37" y="18"/>
                  </a:lnTo>
                  <a:lnTo>
                    <a:pt x="37" y="16"/>
                  </a:lnTo>
                  <a:lnTo>
                    <a:pt x="37" y="15"/>
                  </a:lnTo>
                  <a:lnTo>
                    <a:pt x="36" y="15"/>
                  </a:lnTo>
                  <a:lnTo>
                    <a:pt x="36" y="13"/>
                  </a:lnTo>
                  <a:lnTo>
                    <a:pt x="35" y="13"/>
                  </a:lnTo>
                  <a:lnTo>
                    <a:pt x="35" y="12"/>
                  </a:lnTo>
                  <a:lnTo>
                    <a:pt x="34" y="12"/>
                  </a:lnTo>
                  <a:lnTo>
                    <a:pt x="34" y="10"/>
                  </a:lnTo>
                  <a:lnTo>
                    <a:pt x="32" y="10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6"/>
                  </a:lnTo>
                  <a:lnTo>
                    <a:pt x="30" y="6"/>
                  </a:lnTo>
                  <a:lnTo>
                    <a:pt x="30" y="4"/>
                  </a:lnTo>
                  <a:lnTo>
                    <a:pt x="29" y="4"/>
                  </a:lnTo>
                  <a:lnTo>
                    <a:pt x="28" y="4"/>
                  </a:lnTo>
                  <a:lnTo>
                    <a:pt x="28" y="2"/>
                  </a:lnTo>
                  <a:lnTo>
                    <a:pt x="28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7" name="Rectangle 766">
              <a:extLst>
                <a:ext uri="{FF2B5EF4-FFF2-40B4-BE49-F238E27FC236}">
                  <a16:creationId xmlns:a16="http://schemas.microsoft.com/office/drawing/2014/main" id="{D00DEC69-F2D7-570F-C2BD-7F9735F9EE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2" y="4237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8" name="Rectangle 767">
              <a:extLst>
                <a:ext uri="{FF2B5EF4-FFF2-40B4-BE49-F238E27FC236}">
                  <a16:creationId xmlns:a16="http://schemas.microsoft.com/office/drawing/2014/main" id="{EF1FEA97-CA0B-5E06-7494-2FDBACF1F0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5" y="4266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A809CE0C-9A0D-4488-93FC-F90A6AA32922}" vid="{5FF02964-6CB2-44A9-BA90-B05DE369DC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2025-03-08T14:44:23Z</dcterms:modified>
</cp:coreProperties>
</file>